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734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5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7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0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1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3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4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4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2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2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6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69458-B3CA-435D-AAA6-B2285BE05D4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51C04-4998-4AE1-937F-3229CAD3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3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50976"/>
              </p:ext>
            </p:extLst>
          </p:nvPr>
        </p:nvGraphicFramePr>
        <p:xfrm>
          <a:off x="1758887" y="2225846"/>
          <a:ext cx="9390380" cy="4197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29915"/>
                <a:gridCol w="2806065"/>
                <a:gridCol w="3454400"/>
              </a:tblGrid>
              <a:tr h="2368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Africa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Republic of South Africa*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Morocco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Uganda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CIS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Armenia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Russian Federation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Europe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European Commission*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Finland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Germany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United Kingdom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Americas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United States*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Argentina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Ecuador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Asia/Oceania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China*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Australia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Japan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"/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Korea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aseline="300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* indicates Co-Chair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770" algn="l"/>
                        </a:tabLst>
                      </a:pPr>
                      <a:r>
                        <a:rPr lang="en-GB" sz="2400" baseline="300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	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98839" y="12760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geo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23" y="65787"/>
            <a:ext cx="364807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24736" y="18776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5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en-GB" altLang="ja-JP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GEO Executive Committee 2018</a:t>
            </a:r>
            <a:endParaRPr kumimoji="0" lang="en-US" altLang="ja-JP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02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Mincho</vt:lpstr>
      <vt:lpstr>MS PGothic</vt:lpstr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Projection</cp:lastModifiedBy>
  <cp:revision>1</cp:revision>
  <dcterms:created xsi:type="dcterms:W3CDTF">2017-10-26T18:06:07Z</dcterms:created>
  <dcterms:modified xsi:type="dcterms:W3CDTF">2017-10-26T18:07:19Z</dcterms:modified>
</cp:coreProperties>
</file>