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20"/>
  </p:notesMasterIdLst>
  <p:sldIdLst>
    <p:sldId id="256" r:id="rId2"/>
    <p:sldId id="258" r:id="rId3"/>
    <p:sldId id="269" r:id="rId4"/>
    <p:sldId id="270" r:id="rId5"/>
    <p:sldId id="274" r:id="rId6"/>
    <p:sldId id="261" r:id="rId7"/>
    <p:sldId id="262" r:id="rId8"/>
    <p:sldId id="263" r:id="rId9"/>
    <p:sldId id="264" r:id="rId10"/>
    <p:sldId id="265" r:id="rId11"/>
    <p:sldId id="266" r:id="rId12"/>
    <p:sldId id="267" r:id="rId13"/>
    <p:sldId id="268" r:id="rId14"/>
    <p:sldId id="275" r:id="rId15"/>
    <p:sldId id="271" r:id="rId16"/>
    <p:sldId id="272" r:id="rId17"/>
    <p:sldId id="273" r:id="rId18"/>
    <p:sldId id="26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3794A-8D48-40A6-9EA3-49F2E4BFAF9D}" v="26" dt="2021-11-22T09:51:44.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Franziskakis" userId="ef6c1f86-0621-465c-b4b7-1ae84c5482e7" providerId="ADAL" clId="{2333794A-8D48-40A6-9EA3-49F2E4BFAF9D}"/>
    <pc:docChg chg="undo redo custSel addSld delSld modSld">
      <pc:chgData name="Florian Franziskakis" userId="ef6c1f86-0621-465c-b4b7-1ae84c5482e7" providerId="ADAL" clId="{2333794A-8D48-40A6-9EA3-49F2E4BFAF9D}" dt="2021-11-22T10:08:14.474" v="2834" actId="27636"/>
      <pc:docMkLst>
        <pc:docMk/>
      </pc:docMkLst>
      <pc:sldChg chg="modSp mod">
        <pc:chgData name="Florian Franziskakis" userId="ef6c1f86-0621-465c-b4b7-1ae84c5482e7" providerId="ADAL" clId="{2333794A-8D48-40A6-9EA3-49F2E4BFAF9D}" dt="2021-11-22T07:56:26.564" v="1323" actId="20577"/>
        <pc:sldMkLst>
          <pc:docMk/>
          <pc:sldMk cId="0" sldId="256"/>
        </pc:sldMkLst>
        <pc:spChg chg="mod">
          <ac:chgData name="Florian Franziskakis" userId="ef6c1f86-0621-465c-b4b7-1ae84c5482e7" providerId="ADAL" clId="{2333794A-8D48-40A6-9EA3-49F2E4BFAF9D}" dt="2021-11-22T07:56:26.564" v="1323" actId="20577"/>
          <ac:spMkLst>
            <pc:docMk/>
            <pc:sldMk cId="0" sldId="256"/>
            <ac:spMk id="44" creationId="{00000000-0000-0000-0000-000000000000}"/>
          </ac:spMkLst>
        </pc:spChg>
      </pc:sldChg>
      <pc:sldChg chg="delSp modSp del mod">
        <pc:chgData name="Florian Franziskakis" userId="ef6c1f86-0621-465c-b4b7-1ae84c5482e7" providerId="ADAL" clId="{2333794A-8D48-40A6-9EA3-49F2E4BFAF9D}" dt="2021-11-22T08:07:55.692" v="1671" actId="47"/>
        <pc:sldMkLst>
          <pc:docMk/>
          <pc:sldMk cId="0" sldId="257"/>
        </pc:sldMkLst>
        <pc:spChg chg="del mod">
          <ac:chgData name="Florian Franziskakis" userId="ef6c1f86-0621-465c-b4b7-1ae84c5482e7" providerId="ADAL" clId="{2333794A-8D48-40A6-9EA3-49F2E4BFAF9D}" dt="2021-11-22T08:01:22.822" v="1492" actId="478"/>
          <ac:spMkLst>
            <pc:docMk/>
            <pc:sldMk cId="0" sldId="257"/>
            <ac:spMk id="49" creationId="{00000000-0000-0000-0000-000000000000}"/>
          </ac:spMkLst>
        </pc:spChg>
      </pc:sldChg>
      <pc:sldChg chg="addSp delSp modSp mod modNotesTx">
        <pc:chgData name="Florian Franziskakis" userId="ef6c1f86-0621-465c-b4b7-1ae84c5482e7" providerId="ADAL" clId="{2333794A-8D48-40A6-9EA3-49F2E4BFAF9D}" dt="2021-11-22T08:56:00.043" v="2182" actId="20577"/>
        <pc:sldMkLst>
          <pc:docMk/>
          <pc:sldMk cId="0" sldId="258"/>
        </pc:sldMkLst>
        <pc:spChg chg="add mod">
          <ac:chgData name="Florian Franziskakis" userId="ef6c1f86-0621-465c-b4b7-1ae84c5482e7" providerId="ADAL" clId="{2333794A-8D48-40A6-9EA3-49F2E4BFAF9D}" dt="2021-11-22T08:56:00.043" v="2182" actId="20577"/>
          <ac:spMkLst>
            <pc:docMk/>
            <pc:sldMk cId="0" sldId="258"/>
            <ac:spMk id="2" creationId="{CBCE6B84-BE8E-45AD-8DB4-F684123DEC7F}"/>
          </ac:spMkLst>
        </pc:spChg>
        <pc:spChg chg="add del mod">
          <ac:chgData name="Florian Franziskakis" userId="ef6c1f86-0621-465c-b4b7-1ae84c5482e7" providerId="ADAL" clId="{2333794A-8D48-40A6-9EA3-49F2E4BFAF9D}" dt="2021-11-22T08:02:06.202" v="1498" actId="478"/>
          <ac:spMkLst>
            <pc:docMk/>
            <pc:sldMk cId="0" sldId="258"/>
            <ac:spMk id="4" creationId="{E11D2945-221F-4CD2-B58A-D42683484FB6}"/>
          </ac:spMkLst>
        </pc:spChg>
        <pc:spChg chg="add mod">
          <ac:chgData name="Florian Franziskakis" userId="ef6c1f86-0621-465c-b4b7-1ae84c5482e7" providerId="ADAL" clId="{2333794A-8D48-40A6-9EA3-49F2E4BFAF9D}" dt="2021-11-22T08:06:26.732" v="1656" actId="1076"/>
          <ac:spMkLst>
            <pc:docMk/>
            <pc:sldMk cId="0" sldId="258"/>
            <ac:spMk id="12" creationId="{3CCE3CFC-C868-4F85-9DD1-D5C906B2ED9E}"/>
          </ac:spMkLst>
        </pc:spChg>
        <pc:spChg chg="add mod">
          <ac:chgData name="Florian Franziskakis" userId="ef6c1f86-0621-465c-b4b7-1ae84c5482e7" providerId="ADAL" clId="{2333794A-8D48-40A6-9EA3-49F2E4BFAF9D}" dt="2021-11-22T08:07:45.710" v="1670" actId="20577"/>
          <ac:spMkLst>
            <pc:docMk/>
            <pc:sldMk cId="0" sldId="258"/>
            <ac:spMk id="13" creationId="{B1800CCD-0E1E-456D-97BD-73AC3089F16F}"/>
          </ac:spMkLst>
        </pc:spChg>
        <pc:spChg chg="del mod">
          <ac:chgData name="Florian Franziskakis" userId="ef6c1f86-0621-465c-b4b7-1ae84c5482e7" providerId="ADAL" clId="{2333794A-8D48-40A6-9EA3-49F2E4BFAF9D}" dt="2021-11-22T08:02:04.083" v="1496" actId="478"/>
          <ac:spMkLst>
            <pc:docMk/>
            <pc:sldMk cId="0" sldId="258"/>
            <ac:spMk id="58" creationId="{00000000-0000-0000-0000-000000000000}"/>
          </ac:spMkLst>
        </pc:spChg>
        <pc:spChg chg="del">
          <ac:chgData name="Florian Franziskakis" userId="ef6c1f86-0621-465c-b4b7-1ae84c5482e7" providerId="ADAL" clId="{2333794A-8D48-40A6-9EA3-49F2E4BFAF9D}" dt="2021-11-22T08:01:18.293" v="1491" actId="478"/>
          <ac:spMkLst>
            <pc:docMk/>
            <pc:sldMk cId="0" sldId="258"/>
            <ac:spMk id="59" creationId="{00000000-0000-0000-0000-000000000000}"/>
          </ac:spMkLst>
        </pc:spChg>
        <pc:spChg chg="del">
          <ac:chgData name="Florian Franziskakis" userId="ef6c1f86-0621-465c-b4b7-1ae84c5482e7" providerId="ADAL" clId="{2333794A-8D48-40A6-9EA3-49F2E4BFAF9D}" dt="2021-11-22T08:02:19.343" v="1500" actId="478"/>
          <ac:spMkLst>
            <pc:docMk/>
            <pc:sldMk cId="0" sldId="258"/>
            <ac:spMk id="60" creationId="{00000000-0000-0000-0000-000000000000}"/>
          </ac:spMkLst>
        </pc:spChg>
        <pc:spChg chg="del">
          <ac:chgData name="Florian Franziskakis" userId="ef6c1f86-0621-465c-b4b7-1ae84c5482e7" providerId="ADAL" clId="{2333794A-8D48-40A6-9EA3-49F2E4BFAF9D}" dt="2021-11-22T07:24:18.622" v="158" actId="478"/>
          <ac:spMkLst>
            <pc:docMk/>
            <pc:sldMk cId="0" sldId="258"/>
            <ac:spMk id="61" creationId="{00000000-0000-0000-0000-000000000000}"/>
          </ac:spMkLst>
        </pc:spChg>
        <pc:picChg chg="add del mod">
          <ac:chgData name="Florian Franziskakis" userId="ef6c1f86-0621-465c-b4b7-1ae84c5482e7" providerId="ADAL" clId="{2333794A-8D48-40A6-9EA3-49F2E4BFAF9D}" dt="2021-11-22T07:39:32.789" v="747" actId="478"/>
          <ac:picMkLst>
            <pc:docMk/>
            <pc:sldMk cId="0" sldId="258"/>
            <ac:picMk id="1026" creationId="{EC408009-1465-4316-9818-0FD9B98CD9ED}"/>
          </ac:picMkLst>
        </pc:picChg>
        <pc:picChg chg="add mod">
          <ac:chgData name="Florian Franziskakis" userId="ef6c1f86-0621-465c-b4b7-1ae84c5482e7" providerId="ADAL" clId="{2333794A-8D48-40A6-9EA3-49F2E4BFAF9D}" dt="2021-11-22T08:02:16.283" v="1499" actId="1076"/>
          <ac:picMkLst>
            <pc:docMk/>
            <pc:sldMk cId="0" sldId="258"/>
            <ac:picMk id="1028" creationId="{4574A9B3-A164-4E35-80C8-E7EF9D0B7292}"/>
          </ac:picMkLst>
        </pc:picChg>
      </pc:sldChg>
      <pc:sldChg chg="delSp modSp del mod">
        <pc:chgData name="Florian Franziskakis" userId="ef6c1f86-0621-465c-b4b7-1ae84c5482e7" providerId="ADAL" clId="{2333794A-8D48-40A6-9EA3-49F2E4BFAF9D}" dt="2021-11-22T08:27:49.379" v="1846" actId="47"/>
        <pc:sldMkLst>
          <pc:docMk/>
          <pc:sldMk cId="0" sldId="259"/>
        </pc:sldMkLst>
        <pc:spChg chg="mod">
          <ac:chgData name="Florian Franziskakis" userId="ef6c1f86-0621-465c-b4b7-1ae84c5482e7" providerId="ADAL" clId="{2333794A-8D48-40A6-9EA3-49F2E4BFAF9D}" dt="2021-11-22T07:22:29.561" v="127" actId="20577"/>
          <ac:spMkLst>
            <pc:docMk/>
            <pc:sldMk cId="0" sldId="259"/>
            <ac:spMk id="67" creationId="{00000000-0000-0000-0000-000000000000}"/>
          </ac:spMkLst>
        </pc:spChg>
        <pc:spChg chg="del">
          <ac:chgData name="Florian Franziskakis" userId="ef6c1f86-0621-465c-b4b7-1ae84c5482e7" providerId="ADAL" clId="{2333794A-8D48-40A6-9EA3-49F2E4BFAF9D}" dt="2021-11-22T08:14:45.780" v="1728" actId="478"/>
          <ac:spMkLst>
            <pc:docMk/>
            <pc:sldMk cId="0" sldId="259"/>
            <ac:spMk id="68" creationId="{00000000-0000-0000-0000-000000000000}"/>
          </ac:spMkLst>
        </pc:spChg>
        <pc:spChg chg="del">
          <ac:chgData name="Florian Franziskakis" userId="ef6c1f86-0621-465c-b4b7-1ae84c5482e7" providerId="ADAL" clId="{2333794A-8D48-40A6-9EA3-49F2E4BFAF9D}" dt="2021-11-22T07:22:23.035" v="106" actId="478"/>
          <ac:spMkLst>
            <pc:docMk/>
            <pc:sldMk cId="0" sldId="259"/>
            <ac:spMk id="69" creationId="{00000000-0000-0000-0000-000000000000}"/>
          </ac:spMkLst>
        </pc:spChg>
      </pc:sldChg>
      <pc:sldChg chg="addSp delSp modSp mod">
        <pc:chgData name="Florian Franziskakis" userId="ef6c1f86-0621-465c-b4b7-1ae84c5482e7" providerId="ADAL" clId="{2333794A-8D48-40A6-9EA3-49F2E4BFAF9D}" dt="2021-11-22T09:40:09.202" v="2688" actId="1076"/>
        <pc:sldMkLst>
          <pc:docMk/>
          <pc:sldMk cId="0" sldId="260"/>
        </pc:sldMkLst>
        <pc:spChg chg="mod">
          <ac:chgData name="Florian Franziskakis" userId="ef6c1f86-0621-465c-b4b7-1ae84c5482e7" providerId="ADAL" clId="{2333794A-8D48-40A6-9EA3-49F2E4BFAF9D}" dt="2021-11-22T09:40:09.202" v="2688" actId="1076"/>
          <ac:spMkLst>
            <pc:docMk/>
            <pc:sldMk cId="0" sldId="260"/>
            <ac:spMk id="74" creationId="{00000000-0000-0000-0000-000000000000}"/>
          </ac:spMkLst>
        </pc:spChg>
        <pc:spChg chg="del">
          <ac:chgData name="Florian Franziskakis" userId="ef6c1f86-0621-465c-b4b7-1ae84c5482e7" providerId="ADAL" clId="{2333794A-8D48-40A6-9EA3-49F2E4BFAF9D}" dt="2021-11-22T09:35:23.232" v="2684" actId="478"/>
          <ac:spMkLst>
            <pc:docMk/>
            <pc:sldMk cId="0" sldId="260"/>
            <ac:spMk id="75" creationId="{00000000-0000-0000-0000-000000000000}"/>
          </ac:spMkLst>
        </pc:spChg>
        <pc:picChg chg="add mod">
          <ac:chgData name="Florian Franziskakis" userId="ef6c1f86-0621-465c-b4b7-1ae84c5482e7" providerId="ADAL" clId="{2333794A-8D48-40A6-9EA3-49F2E4BFAF9D}" dt="2021-11-22T09:40:06.881" v="2687" actId="1076"/>
          <ac:picMkLst>
            <pc:docMk/>
            <pc:sldMk cId="0" sldId="260"/>
            <ac:picMk id="3074" creationId="{58F9B60E-0657-447E-BEC9-9151B550118A}"/>
          </ac:picMkLst>
        </pc:picChg>
      </pc:sldChg>
      <pc:sldChg chg="delSp modSp add mod">
        <pc:chgData name="Florian Franziskakis" userId="ef6c1f86-0621-465c-b4b7-1ae84c5482e7" providerId="ADAL" clId="{2333794A-8D48-40A6-9EA3-49F2E4BFAF9D}" dt="2021-11-22T08:21:29.495" v="1821" actId="20577"/>
        <pc:sldMkLst>
          <pc:docMk/>
          <pc:sldMk cId="0" sldId="261"/>
        </pc:sldMkLst>
        <pc:spChg chg="del">
          <ac:chgData name="Florian Franziskakis" userId="ef6c1f86-0621-465c-b4b7-1ae84c5482e7" providerId="ADAL" clId="{2333794A-8D48-40A6-9EA3-49F2E4BFAF9D}" dt="2021-11-22T08:18:00.161" v="1735" actId="478"/>
          <ac:spMkLst>
            <pc:docMk/>
            <pc:sldMk cId="0" sldId="261"/>
            <ac:spMk id="50" creationId="{00000000-0000-0000-0000-000000000000}"/>
          </ac:spMkLst>
        </pc:spChg>
        <pc:spChg chg="mod">
          <ac:chgData name="Florian Franziskakis" userId="ef6c1f86-0621-465c-b4b7-1ae84c5482e7" providerId="ADAL" clId="{2333794A-8D48-40A6-9EA3-49F2E4BFAF9D}" dt="2021-11-22T08:21:29.495" v="1821" actId="20577"/>
          <ac:spMkLst>
            <pc:docMk/>
            <pc:sldMk cId="0" sldId="261"/>
            <ac:spMk id="52" creationId="{00000000-0000-0000-0000-000000000000}"/>
          </ac:spMkLst>
        </pc:spChg>
      </pc:sldChg>
      <pc:sldChg chg="delSp add mod">
        <pc:chgData name="Florian Franziskakis" userId="ef6c1f86-0621-465c-b4b7-1ae84c5482e7" providerId="ADAL" clId="{2333794A-8D48-40A6-9EA3-49F2E4BFAF9D}" dt="2021-11-22T08:17:55.810" v="1734" actId="478"/>
        <pc:sldMkLst>
          <pc:docMk/>
          <pc:sldMk cId="0" sldId="262"/>
        </pc:sldMkLst>
        <pc:spChg chg="del">
          <ac:chgData name="Florian Franziskakis" userId="ef6c1f86-0621-465c-b4b7-1ae84c5482e7" providerId="ADAL" clId="{2333794A-8D48-40A6-9EA3-49F2E4BFAF9D}" dt="2021-11-22T08:17:55.810" v="1734" actId="478"/>
          <ac:spMkLst>
            <pc:docMk/>
            <pc:sldMk cId="0" sldId="262"/>
            <ac:spMk id="60" creationId="{00000000-0000-0000-0000-000000000000}"/>
          </ac:spMkLst>
        </pc:spChg>
      </pc:sldChg>
      <pc:sldChg chg="delSp add mod">
        <pc:chgData name="Florian Franziskakis" userId="ef6c1f86-0621-465c-b4b7-1ae84c5482e7" providerId="ADAL" clId="{2333794A-8D48-40A6-9EA3-49F2E4BFAF9D}" dt="2021-11-22T08:15:03.963" v="1733" actId="478"/>
        <pc:sldMkLst>
          <pc:docMk/>
          <pc:sldMk cId="2100330287" sldId="263"/>
        </pc:sldMkLst>
        <pc:spChg chg="del">
          <ac:chgData name="Florian Franziskakis" userId="ef6c1f86-0621-465c-b4b7-1ae84c5482e7" providerId="ADAL" clId="{2333794A-8D48-40A6-9EA3-49F2E4BFAF9D}" dt="2021-11-22T08:15:03.963" v="1733" actId="478"/>
          <ac:spMkLst>
            <pc:docMk/>
            <pc:sldMk cId="2100330287" sldId="263"/>
            <ac:spMk id="60" creationId="{00000000-0000-0000-0000-000000000000}"/>
          </ac:spMkLst>
        </pc:spChg>
      </pc:sldChg>
      <pc:sldChg chg="delSp add mod">
        <pc:chgData name="Florian Franziskakis" userId="ef6c1f86-0621-465c-b4b7-1ae84c5482e7" providerId="ADAL" clId="{2333794A-8D48-40A6-9EA3-49F2E4BFAF9D}" dt="2021-11-22T08:15:01.026" v="1732" actId="478"/>
        <pc:sldMkLst>
          <pc:docMk/>
          <pc:sldMk cId="0" sldId="264"/>
        </pc:sldMkLst>
        <pc:spChg chg="del">
          <ac:chgData name="Florian Franziskakis" userId="ef6c1f86-0621-465c-b4b7-1ae84c5482e7" providerId="ADAL" clId="{2333794A-8D48-40A6-9EA3-49F2E4BFAF9D}" dt="2021-11-22T08:15:01.026" v="1732" actId="478"/>
          <ac:spMkLst>
            <pc:docMk/>
            <pc:sldMk cId="0" sldId="264"/>
            <ac:spMk id="68" creationId="{00000000-0000-0000-0000-000000000000}"/>
          </ac:spMkLst>
        </pc:spChg>
      </pc:sldChg>
      <pc:sldChg chg="delSp add mod">
        <pc:chgData name="Florian Franziskakis" userId="ef6c1f86-0621-465c-b4b7-1ae84c5482e7" providerId="ADAL" clId="{2333794A-8D48-40A6-9EA3-49F2E4BFAF9D}" dt="2021-11-22T08:14:57.780" v="1731" actId="478"/>
        <pc:sldMkLst>
          <pc:docMk/>
          <pc:sldMk cId="4265656200" sldId="265"/>
        </pc:sldMkLst>
        <pc:spChg chg="del">
          <ac:chgData name="Florian Franziskakis" userId="ef6c1f86-0621-465c-b4b7-1ae84c5482e7" providerId="ADAL" clId="{2333794A-8D48-40A6-9EA3-49F2E4BFAF9D}" dt="2021-11-22T08:14:57.780" v="1731" actId="478"/>
          <ac:spMkLst>
            <pc:docMk/>
            <pc:sldMk cId="4265656200" sldId="265"/>
            <ac:spMk id="68" creationId="{00000000-0000-0000-0000-000000000000}"/>
          </ac:spMkLst>
        </pc:spChg>
      </pc:sldChg>
      <pc:sldChg chg="delSp add mod">
        <pc:chgData name="Florian Franziskakis" userId="ef6c1f86-0621-465c-b4b7-1ae84c5482e7" providerId="ADAL" clId="{2333794A-8D48-40A6-9EA3-49F2E4BFAF9D}" dt="2021-11-22T08:14:54.307" v="1730" actId="478"/>
        <pc:sldMkLst>
          <pc:docMk/>
          <pc:sldMk cId="2236941338" sldId="266"/>
        </pc:sldMkLst>
        <pc:spChg chg="del">
          <ac:chgData name="Florian Franziskakis" userId="ef6c1f86-0621-465c-b4b7-1ae84c5482e7" providerId="ADAL" clId="{2333794A-8D48-40A6-9EA3-49F2E4BFAF9D}" dt="2021-11-22T08:14:54.307" v="1730" actId="478"/>
          <ac:spMkLst>
            <pc:docMk/>
            <pc:sldMk cId="2236941338" sldId="266"/>
            <ac:spMk id="68" creationId="{00000000-0000-0000-0000-000000000000}"/>
          </ac:spMkLst>
        </pc:spChg>
      </pc:sldChg>
      <pc:sldChg chg="delSp add mod">
        <pc:chgData name="Florian Franziskakis" userId="ef6c1f86-0621-465c-b4b7-1ae84c5482e7" providerId="ADAL" clId="{2333794A-8D48-40A6-9EA3-49F2E4BFAF9D}" dt="2021-11-22T08:14:49.771" v="1729" actId="478"/>
        <pc:sldMkLst>
          <pc:docMk/>
          <pc:sldMk cId="2245558376" sldId="267"/>
        </pc:sldMkLst>
        <pc:spChg chg="del">
          <ac:chgData name="Florian Franziskakis" userId="ef6c1f86-0621-465c-b4b7-1ae84c5482e7" providerId="ADAL" clId="{2333794A-8D48-40A6-9EA3-49F2E4BFAF9D}" dt="2021-11-22T08:14:49.771" v="1729" actId="478"/>
          <ac:spMkLst>
            <pc:docMk/>
            <pc:sldMk cId="2245558376" sldId="267"/>
            <ac:spMk id="68" creationId="{00000000-0000-0000-0000-000000000000}"/>
          </ac:spMkLst>
        </pc:spChg>
      </pc:sldChg>
      <pc:sldChg chg="add">
        <pc:chgData name="Florian Franziskakis" userId="ef6c1f86-0621-465c-b4b7-1ae84c5482e7" providerId="ADAL" clId="{2333794A-8D48-40A6-9EA3-49F2E4BFAF9D}" dt="2021-11-22T07:21:29.882" v="105"/>
        <pc:sldMkLst>
          <pc:docMk/>
          <pc:sldMk cId="0" sldId="268"/>
        </pc:sldMkLst>
      </pc:sldChg>
      <pc:sldChg chg="delSp modSp new mod">
        <pc:chgData name="Florian Franziskakis" userId="ef6c1f86-0621-465c-b4b7-1ae84c5482e7" providerId="ADAL" clId="{2333794A-8D48-40A6-9EA3-49F2E4BFAF9D}" dt="2021-11-22T10:08:14.474" v="2834" actId="27636"/>
        <pc:sldMkLst>
          <pc:docMk/>
          <pc:sldMk cId="2815381441" sldId="269"/>
        </pc:sldMkLst>
        <pc:spChg chg="mod">
          <ac:chgData name="Florian Franziskakis" userId="ef6c1f86-0621-465c-b4b7-1ae84c5482e7" providerId="ADAL" clId="{2333794A-8D48-40A6-9EA3-49F2E4BFAF9D}" dt="2021-11-22T07:34:50.184" v="579" actId="20577"/>
          <ac:spMkLst>
            <pc:docMk/>
            <pc:sldMk cId="2815381441" sldId="269"/>
            <ac:spMk id="2" creationId="{7285329E-C5AC-411C-B54A-18D4C3D52533}"/>
          </ac:spMkLst>
        </pc:spChg>
        <pc:spChg chg="del">
          <ac:chgData name="Florian Franziskakis" userId="ef6c1f86-0621-465c-b4b7-1ae84c5482e7" providerId="ADAL" clId="{2333794A-8D48-40A6-9EA3-49F2E4BFAF9D}" dt="2021-11-22T08:01:44.543" v="1494" actId="478"/>
          <ac:spMkLst>
            <pc:docMk/>
            <pc:sldMk cId="2815381441" sldId="269"/>
            <ac:spMk id="3" creationId="{356184FA-B7B1-4835-A13D-D9E11B954FA3}"/>
          </ac:spMkLst>
        </pc:spChg>
        <pc:spChg chg="mod">
          <ac:chgData name="Florian Franziskakis" userId="ef6c1f86-0621-465c-b4b7-1ae84c5482e7" providerId="ADAL" clId="{2333794A-8D48-40A6-9EA3-49F2E4BFAF9D}" dt="2021-11-22T10:08:14.474" v="2834" actId="27636"/>
          <ac:spMkLst>
            <pc:docMk/>
            <pc:sldMk cId="2815381441" sldId="269"/>
            <ac:spMk id="4" creationId="{28EF53EE-3982-4C94-83CE-CF816EFDF91B}"/>
          </ac:spMkLst>
        </pc:spChg>
      </pc:sldChg>
      <pc:sldChg chg="delSp modSp add mod">
        <pc:chgData name="Florian Franziskakis" userId="ef6c1f86-0621-465c-b4b7-1ae84c5482e7" providerId="ADAL" clId="{2333794A-8D48-40A6-9EA3-49F2E4BFAF9D}" dt="2021-11-22T09:12:20.483" v="2454" actId="113"/>
        <pc:sldMkLst>
          <pc:docMk/>
          <pc:sldMk cId="2727069584" sldId="270"/>
        </pc:sldMkLst>
        <pc:spChg chg="mod">
          <ac:chgData name="Florian Franziskakis" userId="ef6c1f86-0621-465c-b4b7-1ae84c5482e7" providerId="ADAL" clId="{2333794A-8D48-40A6-9EA3-49F2E4BFAF9D}" dt="2021-11-22T07:51:25.272" v="1175" actId="20577"/>
          <ac:spMkLst>
            <pc:docMk/>
            <pc:sldMk cId="2727069584" sldId="270"/>
            <ac:spMk id="2" creationId="{7285329E-C5AC-411C-B54A-18D4C3D52533}"/>
          </ac:spMkLst>
        </pc:spChg>
        <pc:spChg chg="del">
          <ac:chgData name="Florian Franziskakis" userId="ef6c1f86-0621-465c-b4b7-1ae84c5482e7" providerId="ADAL" clId="{2333794A-8D48-40A6-9EA3-49F2E4BFAF9D}" dt="2021-11-22T08:01:47.056" v="1495" actId="478"/>
          <ac:spMkLst>
            <pc:docMk/>
            <pc:sldMk cId="2727069584" sldId="270"/>
            <ac:spMk id="3" creationId="{356184FA-B7B1-4835-A13D-D9E11B954FA3}"/>
          </ac:spMkLst>
        </pc:spChg>
        <pc:spChg chg="mod">
          <ac:chgData name="Florian Franziskakis" userId="ef6c1f86-0621-465c-b4b7-1ae84c5482e7" providerId="ADAL" clId="{2333794A-8D48-40A6-9EA3-49F2E4BFAF9D}" dt="2021-11-22T09:12:20.483" v="2454" actId="113"/>
          <ac:spMkLst>
            <pc:docMk/>
            <pc:sldMk cId="2727069584" sldId="270"/>
            <ac:spMk id="4" creationId="{28EF53EE-3982-4C94-83CE-CF816EFDF91B}"/>
          </ac:spMkLst>
        </pc:spChg>
      </pc:sldChg>
      <pc:sldChg chg="addSp delSp modSp add mod">
        <pc:chgData name="Florian Franziskakis" userId="ef6c1f86-0621-465c-b4b7-1ae84c5482e7" providerId="ADAL" clId="{2333794A-8D48-40A6-9EA3-49F2E4BFAF9D}" dt="2021-11-22T09:13:27.837" v="2472" actId="113"/>
        <pc:sldMkLst>
          <pc:docMk/>
          <pc:sldMk cId="3877395957" sldId="271"/>
        </pc:sldMkLst>
        <pc:spChg chg="add mod">
          <ac:chgData name="Florian Franziskakis" userId="ef6c1f86-0621-465c-b4b7-1ae84c5482e7" providerId="ADAL" clId="{2333794A-8D48-40A6-9EA3-49F2E4BFAF9D}" dt="2021-11-22T09:13:24.484" v="2471" actId="1076"/>
          <ac:spMkLst>
            <pc:docMk/>
            <pc:sldMk cId="3877395957" sldId="271"/>
            <ac:spMk id="5" creationId="{52DC3FBD-2D28-46A5-B21A-2B2FF269F0DC}"/>
          </ac:spMkLst>
        </pc:spChg>
        <pc:spChg chg="mod">
          <ac:chgData name="Florian Franziskakis" userId="ef6c1f86-0621-465c-b4b7-1ae84c5482e7" providerId="ADAL" clId="{2333794A-8D48-40A6-9EA3-49F2E4BFAF9D}" dt="2021-11-22T09:13:27.837" v="2472" actId="113"/>
          <ac:spMkLst>
            <pc:docMk/>
            <pc:sldMk cId="3877395957" sldId="271"/>
            <ac:spMk id="67" creationId="{00000000-0000-0000-0000-000000000000}"/>
          </ac:spMkLst>
        </pc:spChg>
        <pc:spChg chg="del">
          <ac:chgData name="Florian Franziskakis" userId="ef6c1f86-0621-465c-b4b7-1ae84c5482e7" providerId="ADAL" clId="{2333794A-8D48-40A6-9EA3-49F2E4BFAF9D}" dt="2021-11-22T08:14:43.500" v="1727" actId="478"/>
          <ac:spMkLst>
            <pc:docMk/>
            <pc:sldMk cId="3877395957" sldId="271"/>
            <ac:spMk id="68" creationId="{00000000-0000-0000-0000-000000000000}"/>
          </ac:spMkLst>
        </pc:spChg>
      </pc:sldChg>
      <pc:sldChg chg="addSp delSp modSp add mod">
        <pc:chgData name="Florian Franziskakis" userId="ef6c1f86-0621-465c-b4b7-1ae84c5482e7" providerId="ADAL" clId="{2333794A-8D48-40A6-9EA3-49F2E4BFAF9D}" dt="2021-11-22T09:28:00.562" v="2477" actId="14100"/>
        <pc:sldMkLst>
          <pc:docMk/>
          <pc:sldMk cId="3538189813" sldId="272"/>
        </pc:sldMkLst>
        <pc:spChg chg="add mod">
          <ac:chgData name="Florian Franziskakis" userId="ef6c1f86-0621-465c-b4b7-1ae84c5482e7" providerId="ADAL" clId="{2333794A-8D48-40A6-9EA3-49F2E4BFAF9D}" dt="2021-11-22T08:12:59.735" v="1717" actId="20577"/>
          <ac:spMkLst>
            <pc:docMk/>
            <pc:sldMk cId="3538189813" sldId="272"/>
            <ac:spMk id="3" creationId="{15B078E0-AEEC-4AA1-9FEF-CE49B6A6D194}"/>
          </ac:spMkLst>
        </pc:spChg>
        <pc:spChg chg="add del">
          <ac:chgData name="Florian Franziskakis" userId="ef6c1f86-0621-465c-b4b7-1ae84c5482e7" providerId="ADAL" clId="{2333794A-8D48-40A6-9EA3-49F2E4BFAF9D}" dt="2021-11-22T08:12:26.225" v="1714" actId="478"/>
          <ac:spMkLst>
            <pc:docMk/>
            <pc:sldMk cId="3538189813" sldId="272"/>
            <ac:spMk id="7" creationId="{6ECDE5E6-2969-4C51-A208-F1E0595C32F3}"/>
          </ac:spMkLst>
        </pc:spChg>
        <pc:spChg chg="add mod">
          <ac:chgData name="Florian Franziskakis" userId="ef6c1f86-0621-465c-b4b7-1ae84c5482e7" providerId="ADAL" clId="{2333794A-8D48-40A6-9EA3-49F2E4BFAF9D}" dt="2021-11-22T08:43:57.113" v="2131" actId="20577"/>
          <ac:spMkLst>
            <pc:docMk/>
            <pc:sldMk cId="3538189813" sldId="272"/>
            <ac:spMk id="10" creationId="{0B4CE8B3-714A-4259-ABD1-C07C1F627B15}"/>
          </ac:spMkLst>
        </pc:spChg>
        <pc:spChg chg="add mod">
          <ac:chgData name="Florian Franziskakis" userId="ef6c1f86-0621-465c-b4b7-1ae84c5482e7" providerId="ADAL" clId="{2333794A-8D48-40A6-9EA3-49F2E4BFAF9D}" dt="2021-11-22T09:27:52.803" v="2474" actId="403"/>
          <ac:spMkLst>
            <pc:docMk/>
            <pc:sldMk cId="3538189813" sldId="272"/>
            <ac:spMk id="11" creationId="{22972395-8455-4027-8AD2-447F913006D3}"/>
          </ac:spMkLst>
        </pc:spChg>
        <pc:spChg chg="add mod">
          <ac:chgData name="Florian Franziskakis" userId="ef6c1f86-0621-465c-b4b7-1ae84c5482e7" providerId="ADAL" clId="{2333794A-8D48-40A6-9EA3-49F2E4BFAF9D}" dt="2021-11-22T09:28:00.562" v="2477" actId="14100"/>
          <ac:spMkLst>
            <pc:docMk/>
            <pc:sldMk cId="3538189813" sldId="272"/>
            <ac:spMk id="14" creationId="{C36FD538-E75A-4CF4-85AB-3B1E81207B53}"/>
          </ac:spMkLst>
        </pc:spChg>
        <pc:spChg chg="del">
          <ac:chgData name="Florian Franziskakis" userId="ef6c1f86-0621-465c-b4b7-1ae84c5482e7" providerId="ADAL" clId="{2333794A-8D48-40A6-9EA3-49F2E4BFAF9D}" dt="2021-11-22T08:11:41.588" v="1673" actId="478"/>
          <ac:spMkLst>
            <pc:docMk/>
            <pc:sldMk cId="3538189813" sldId="272"/>
            <ac:spMk id="67" creationId="{00000000-0000-0000-0000-000000000000}"/>
          </ac:spMkLst>
        </pc:spChg>
        <pc:spChg chg="del">
          <ac:chgData name="Florian Franziskakis" userId="ef6c1f86-0621-465c-b4b7-1ae84c5482e7" providerId="ADAL" clId="{2333794A-8D48-40A6-9EA3-49F2E4BFAF9D}" dt="2021-11-22T08:14:40.710" v="1726" actId="478"/>
          <ac:spMkLst>
            <pc:docMk/>
            <pc:sldMk cId="3538189813" sldId="272"/>
            <ac:spMk id="68" creationId="{00000000-0000-0000-0000-000000000000}"/>
          </ac:spMkLst>
        </pc:spChg>
        <pc:picChg chg="add mod modCrop">
          <ac:chgData name="Florian Franziskakis" userId="ef6c1f86-0621-465c-b4b7-1ae84c5482e7" providerId="ADAL" clId="{2333794A-8D48-40A6-9EA3-49F2E4BFAF9D}" dt="2021-11-22T08:25:08.844" v="1837" actId="732"/>
          <ac:picMkLst>
            <pc:docMk/>
            <pc:sldMk cId="3538189813" sldId="272"/>
            <ac:picMk id="6" creationId="{D9DC1B93-E4BE-4A56-AAD9-89D6CF1E28B8}"/>
          </ac:picMkLst>
        </pc:picChg>
        <pc:picChg chg="add mod modCrop">
          <ac:chgData name="Florian Franziskakis" userId="ef6c1f86-0621-465c-b4b7-1ae84c5482e7" providerId="ADAL" clId="{2333794A-8D48-40A6-9EA3-49F2E4BFAF9D}" dt="2021-11-22T08:25:17.916" v="1838" actId="732"/>
          <ac:picMkLst>
            <pc:docMk/>
            <pc:sldMk cId="3538189813" sldId="272"/>
            <ac:picMk id="9" creationId="{8B3F533C-A200-47E3-BF38-13CCCD26958A}"/>
          </ac:picMkLst>
        </pc:picChg>
      </pc:sldChg>
      <pc:sldChg chg="addSp delSp modSp add mod">
        <pc:chgData name="Florian Franziskakis" userId="ef6c1f86-0621-465c-b4b7-1ae84c5482e7" providerId="ADAL" clId="{2333794A-8D48-40A6-9EA3-49F2E4BFAF9D}" dt="2021-11-22T09:43:56.121" v="2823" actId="1076"/>
        <pc:sldMkLst>
          <pc:docMk/>
          <pc:sldMk cId="277999701" sldId="273"/>
        </pc:sldMkLst>
        <pc:spChg chg="add mod">
          <ac:chgData name="Florian Franziskakis" userId="ef6c1f86-0621-465c-b4b7-1ae84c5482e7" providerId="ADAL" clId="{2333794A-8D48-40A6-9EA3-49F2E4BFAF9D}" dt="2021-11-22T08:43:53.482" v="2129" actId="20577"/>
          <ac:spMkLst>
            <pc:docMk/>
            <pc:sldMk cId="277999701" sldId="273"/>
            <ac:spMk id="8" creationId="{41DC491B-4D1A-474B-92A9-3220BF2DEC88}"/>
          </ac:spMkLst>
        </pc:spChg>
        <pc:spChg chg="add mod">
          <ac:chgData name="Florian Franziskakis" userId="ef6c1f86-0621-465c-b4b7-1ae84c5482e7" providerId="ADAL" clId="{2333794A-8D48-40A6-9EA3-49F2E4BFAF9D}" dt="2021-11-22T09:43:52.890" v="2822" actId="1076"/>
          <ac:spMkLst>
            <pc:docMk/>
            <pc:sldMk cId="277999701" sldId="273"/>
            <ac:spMk id="10" creationId="{02552C56-AF59-4414-AD1B-FE18BA59EECF}"/>
          </ac:spMkLst>
        </pc:spChg>
        <pc:spChg chg="add mod">
          <ac:chgData name="Florian Franziskakis" userId="ef6c1f86-0621-465c-b4b7-1ae84c5482e7" providerId="ADAL" clId="{2333794A-8D48-40A6-9EA3-49F2E4BFAF9D}" dt="2021-11-22T09:43:56.121" v="2823" actId="1076"/>
          <ac:spMkLst>
            <pc:docMk/>
            <pc:sldMk cId="277999701" sldId="273"/>
            <ac:spMk id="11" creationId="{686266B3-BC7F-4D07-AE75-126A8752D474}"/>
          </ac:spMkLst>
        </pc:spChg>
        <pc:spChg chg="del">
          <ac:chgData name="Florian Franziskakis" userId="ef6c1f86-0621-465c-b4b7-1ae84c5482e7" providerId="ADAL" clId="{2333794A-8D48-40A6-9EA3-49F2E4BFAF9D}" dt="2021-11-22T09:42:11.538" v="2791" actId="478"/>
          <ac:spMkLst>
            <pc:docMk/>
            <pc:sldMk cId="277999701" sldId="273"/>
            <ac:spMk id="68" creationId="{00000000-0000-0000-0000-000000000000}"/>
          </ac:spMkLst>
        </pc:spChg>
        <pc:picChg chg="add mod modCrop">
          <ac:chgData name="Florian Franziskakis" userId="ef6c1f86-0621-465c-b4b7-1ae84c5482e7" providerId="ADAL" clId="{2333794A-8D48-40A6-9EA3-49F2E4BFAF9D}" dt="2021-11-22T08:25:33.459" v="1839" actId="732"/>
          <ac:picMkLst>
            <pc:docMk/>
            <pc:sldMk cId="277999701" sldId="273"/>
            <ac:picMk id="4" creationId="{E6533142-B6FE-4E76-801F-3CC0D4B62CD9}"/>
          </ac:picMkLst>
        </pc:picChg>
        <pc:picChg chg="del">
          <ac:chgData name="Florian Franziskakis" userId="ef6c1f86-0621-465c-b4b7-1ae84c5482e7" providerId="ADAL" clId="{2333794A-8D48-40A6-9EA3-49F2E4BFAF9D}" dt="2021-11-22T08:14:13.111" v="1721" actId="478"/>
          <ac:picMkLst>
            <pc:docMk/>
            <pc:sldMk cId="277999701" sldId="273"/>
            <ac:picMk id="6" creationId="{D9DC1B93-E4BE-4A56-AAD9-89D6CF1E28B8}"/>
          </ac:picMkLst>
        </pc:picChg>
        <pc:picChg chg="del">
          <ac:chgData name="Florian Franziskakis" userId="ef6c1f86-0621-465c-b4b7-1ae84c5482e7" providerId="ADAL" clId="{2333794A-8D48-40A6-9EA3-49F2E4BFAF9D}" dt="2021-11-22T08:14:13.676" v="1722" actId="478"/>
          <ac:picMkLst>
            <pc:docMk/>
            <pc:sldMk cId="277999701" sldId="273"/>
            <ac:picMk id="9" creationId="{8B3F533C-A200-47E3-BF38-13CCCD26958A}"/>
          </ac:picMkLst>
        </pc:picChg>
      </pc:sldChg>
      <pc:sldChg chg="add">
        <pc:chgData name="Florian Franziskakis" userId="ef6c1f86-0621-465c-b4b7-1ae84c5482e7" providerId="ADAL" clId="{2333794A-8D48-40A6-9EA3-49F2E4BFAF9D}" dt="2021-11-22T09:51:44.339" v="2825"/>
        <pc:sldMkLst>
          <pc:docMk/>
          <pc:sldMk cId="83706857" sldId="274"/>
        </pc:sldMkLst>
      </pc:sldChg>
      <pc:sldChg chg="modSp add del mod">
        <pc:chgData name="Florian Franziskakis" userId="ef6c1f86-0621-465c-b4b7-1ae84c5482e7" providerId="ADAL" clId="{2333794A-8D48-40A6-9EA3-49F2E4BFAF9D}" dt="2021-11-22T09:51:41.288" v="2824" actId="2696"/>
        <pc:sldMkLst>
          <pc:docMk/>
          <pc:sldMk cId="1877566336" sldId="274"/>
        </pc:sldMkLst>
        <pc:spChg chg="mod">
          <ac:chgData name="Florian Franziskakis" userId="ef6c1f86-0621-465c-b4b7-1ae84c5482e7" providerId="ADAL" clId="{2333794A-8D48-40A6-9EA3-49F2E4BFAF9D}" dt="2021-11-22T08:29:45.262" v="1869"/>
          <ac:spMkLst>
            <pc:docMk/>
            <pc:sldMk cId="1877566336" sldId="274"/>
            <ac:spMk id="52" creationId="{00000000-0000-0000-0000-000000000000}"/>
          </ac:spMkLst>
        </pc:spChg>
        <pc:spChg chg="mod">
          <ac:chgData name="Florian Franziskakis" userId="ef6c1f86-0621-465c-b4b7-1ae84c5482e7" providerId="ADAL" clId="{2333794A-8D48-40A6-9EA3-49F2E4BFAF9D}" dt="2021-11-22T08:29:46.438" v="1871" actId="20577"/>
          <ac:spMkLst>
            <pc:docMk/>
            <pc:sldMk cId="1877566336" sldId="274"/>
            <ac:spMk id="53" creationId="{00000000-0000-0000-0000-000000000000}"/>
          </ac:spMkLst>
        </pc:spChg>
        <pc:picChg chg="mod">
          <ac:chgData name="Florian Franziskakis" userId="ef6c1f86-0621-465c-b4b7-1ae84c5482e7" providerId="ADAL" clId="{2333794A-8D48-40A6-9EA3-49F2E4BFAF9D}" dt="2021-11-22T08:29:46.900" v="1872" actId="14826"/>
          <ac:picMkLst>
            <pc:docMk/>
            <pc:sldMk cId="1877566336" sldId="274"/>
            <ac:picMk id="3" creationId="{EBC9130A-1B28-4F97-A474-D9A3DD31779C}"/>
          </ac:picMkLst>
        </pc:picChg>
      </pc:sldChg>
      <pc:sldChg chg="addSp delSp modSp add del mod">
        <pc:chgData name="Florian Franziskakis" userId="ef6c1f86-0621-465c-b4b7-1ae84c5482e7" providerId="ADAL" clId="{2333794A-8D48-40A6-9EA3-49F2E4BFAF9D}" dt="2021-11-22T08:27:40.433" v="1844" actId="2696"/>
        <pc:sldMkLst>
          <pc:docMk/>
          <pc:sldMk cId="3392274770" sldId="274"/>
        </pc:sldMkLst>
        <pc:spChg chg="mod">
          <ac:chgData name="Florian Franziskakis" userId="ef6c1f86-0621-465c-b4b7-1ae84c5482e7" providerId="ADAL" clId="{2333794A-8D48-40A6-9EA3-49F2E4BFAF9D}" dt="2021-11-22T08:27:29.051" v="1843" actId="20577"/>
          <ac:spMkLst>
            <pc:docMk/>
            <pc:sldMk cId="3392274770" sldId="274"/>
            <ac:spMk id="52" creationId="{00000000-0000-0000-0000-000000000000}"/>
          </ac:spMkLst>
        </pc:spChg>
        <pc:spChg chg="mod">
          <ac:chgData name="Florian Franziskakis" userId="ef6c1f86-0621-465c-b4b7-1ae84c5482e7" providerId="ADAL" clId="{2333794A-8D48-40A6-9EA3-49F2E4BFAF9D}" dt="2021-11-22T08:19:40.723" v="1778" actId="20577"/>
          <ac:spMkLst>
            <pc:docMk/>
            <pc:sldMk cId="3392274770" sldId="274"/>
            <ac:spMk id="53" creationId="{00000000-0000-0000-0000-000000000000}"/>
          </ac:spMkLst>
        </pc:spChg>
        <pc:picChg chg="mod">
          <ac:chgData name="Florian Franziskakis" userId="ef6c1f86-0621-465c-b4b7-1ae84c5482e7" providerId="ADAL" clId="{2333794A-8D48-40A6-9EA3-49F2E4BFAF9D}" dt="2021-11-22T08:18:38.137" v="1741" actId="1076"/>
          <ac:picMkLst>
            <pc:docMk/>
            <pc:sldMk cId="3392274770" sldId="274"/>
            <ac:picMk id="3" creationId="{EBC9130A-1B28-4F97-A474-D9A3DD31779C}"/>
          </ac:picMkLst>
        </pc:picChg>
        <pc:picChg chg="add del">
          <ac:chgData name="Florian Franziskakis" userId="ef6c1f86-0621-465c-b4b7-1ae84c5482e7" providerId="ADAL" clId="{2333794A-8D48-40A6-9EA3-49F2E4BFAF9D}" dt="2021-11-22T08:18:21.300" v="1738"/>
          <ac:picMkLst>
            <pc:docMk/>
            <pc:sldMk cId="3392274770" sldId="274"/>
            <ac:picMk id="2050" creationId="{019A0784-2F58-4C24-9361-26F02A164155}"/>
          </ac:picMkLst>
        </pc:picChg>
      </pc:sldChg>
      <pc:sldChg chg="modSp add mod">
        <pc:chgData name="Florian Franziskakis" userId="ef6c1f86-0621-465c-b4b7-1ae84c5482e7" providerId="ADAL" clId="{2333794A-8D48-40A6-9EA3-49F2E4BFAF9D}" dt="2021-11-22T08:39:45.093" v="1908"/>
        <pc:sldMkLst>
          <pc:docMk/>
          <pc:sldMk cId="1638377171" sldId="275"/>
        </pc:sldMkLst>
        <pc:spChg chg="mod">
          <ac:chgData name="Florian Franziskakis" userId="ef6c1f86-0621-465c-b4b7-1ae84c5482e7" providerId="ADAL" clId="{2333794A-8D48-40A6-9EA3-49F2E4BFAF9D}" dt="2021-11-22T08:30:19.398" v="1878" actId="20577"/>
          <ac:spMkLst>
            <pc:docMk/>
            <pc:sldMk cId="1638377171" sldId="275"/>
            <ac:spMk id="52" creationId="{00000000-0000-0000-0000-000000000000}"/>
          </ac:spMkLst>
        </pc:spChg>
        <pc:spChg chg="mod">
          <ac:chgData name="Florian Franziskakis" userId="ef6c1f86-0621-465c-b4b7-1ae84c5482e7" providerId="ADAL" clId="{2333794A-8D48-40A6-9EA3-49F2E4BFAF9D}" dt="2021-11-22T08:39:45.093" v="1908"/>
          <ac:spMkLst>
            <pc:docMk/>
            <pc:sldMk cId="1638377171" sldId="275"/>
            <ac:spMk id="53" creationId="{00000000-0000-0000-0000-000000000000}"/>
          </ac:spMkLst>
        </pc:spChg>
        <pc:picChg chg="mod">
          <ac:chgData name="Florian Franziskakis" userId="ef6c1f86-0621-465c-b4b7-1ae84c5482e7" providerId="ADAL" clId="{2333794A-8D48-40A6-9EA3-49F2E4BFAF9D}" dt="2021-11-22T08:30:39.519" v="1879" actId="14826"/>
          <ac:picMkLst>
            <pc:docMk/>
            <pc:sldMk cId="1638377171" sldId="275"/>
            <ac:picMk id="3" creationId="{EBC9130A-1B28-4F97-A474-D9A3DD3177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eb6c0c54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eb6c0c543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geb6c0c543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11</a:t>
            </a:fld>
            <a:endParaRPr/>
          </a:p>
        </p:txBody>
      </p:sp>
    </p:spTree>
    <p:extLst>
      <p:ext uri="{BB962C8B-B14F-4D97-AF65-F5344CB8AC3E}">
        <p14:creationId xmlns:p14="http://schemas.microsoft.com/office/powerpoint/2010/main" val="360029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413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extLst>
      <p:ext uri="{BB962C8B-B14F-4D97-AF65-F5344CB8AC3E}">
        <p14:creationId xmlns:p14="http://schemas.microsoft.com/office/powerpoint/2010/main" val="51159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extLst>
      <p:ext uri="{BB962C8B-B14F-4D97-AF65-F5344CB8AC3E}">
        <p14:creationId xmlns:p14="http://schemas.microsoft.com/office/powerpoint/2010/main" val="277467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extLst>
      <p:ext uri="{BB962C8B-B14F-4D97-AF65-F5344CB8AC3E}">
        <p14:creationId xmlns:p14="http://schemas.microsoft.com/office/powerpoint/2010/main" val="340702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GEO envisions a future where decisions and actions for the benefit of humankind are informed by coordinated, comprehensive and sustained Earth observations.</a:t>
            </a:r>
          </a:p>
          <a:p>
            <a:pPr marL="0" lvl="0" indent="0" algn="l" rtl="0">
              <a:lnSpc>
                <a:spcPct val="100000"/>
              </a:lnSpc>
              <a:spcBef>
                <a:spcPts val="0"/>
              </a:spcBef>
              <a:spcAft>
                <a:spcPts val="0"/>
              </a:spcAft>
              <a:buSzPts val="1400"/>
              <a:buNone/>
            </a:pPr>
            <a:endParaRPr dirty="0"/>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01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963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extLst>
      <p:ext uri="{BB962C8B-B14F-4D97-AF65-F5344CB8AC3E}">
        <p14:creationId xmlns:p14="http://schemas.microsoft.com/office/powerpoint/2010/main" val="233530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ab3950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daab3950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daab3950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10</a:t>
            </a:fld>
            <a:endParaRPr/>
          </a:p>
        </p:txBody>
      </p:sp>
    </p:spTree>
    <p:extLst>
      <p:ext uri="{BB962C8B-B14F-4D97-AF65-F5344CB8AC3E}">
        <p14:creationId xmlns:p14="http://schemas.microsoft.com/office/powerpoint/2010/main" val="4260694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irst Slide">
  <p:cSld name="First Slide">
    <p:spTree>
      <p:nvGrpSpPr>
        <p:cNvPr id="1" name="Shape 29"/>
        <p:cNvGrpSpPr/>
        <p:nvPr/>
      </p:nvGrpSpPr>
      <p:grpSpPr>
        <a:xfrm>
          <a:off x="0" y="0"/>
          <a:ext cx="0" cy="0"/>
          <a:chOff x="0" y="0"/>
          <a:chExt cx="0" cy="0"/>
        </a:xfrm>
      </p:grpSpPr>
      <p:sp>
        <p:nvSpPr>
          <p:cNvPr id="30" name="Google Shape;30;p5"/>
          <p:cNvSpPr/>
          <p:nvPr/>
        </p:nvSpPr>
        <p:spPr>
          <a:xfrm>
            <a:off x="886890" y="483518"/>
            <a:ext cx="7436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2400" b="0" i="0" u="none" strike="noStrike" cap="non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5"/>
          <p:cNvSpPr txBox="1"/>
          <p:nvPr/>
        </p:nvSpPr>
        <p:spPr>
          <a:xfrm>
            <a:off x="14200" y="1713325"/>
            <a:ext cx="9181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p>
        </p:txBody>
      </p:sp>
      <p:pic>
        <p:nvPicPr>
          <p:cNvPr id="33" name="Google Shape;33;p5"/>
          <p:cNvPicPr preferRelativeResize="0"/>
          <p:nvPr/>
        </p:nvPicPr>
        <p:blipFill>
          <a:blip r:embed="rId3">
            <a:alphaModFix/>
          </a:blip>
          <a:stretch>
            <a:fillRect/>
          </a:stretch>
        </p:blipFill>
        <p:spPr>
          <a:xfrm>
            <a:off x="0" y="1285"/>
            <a:ext cx="9144000" cy="51409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slide">
  <p:cSld name="Title Only slid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19"/>
        <p:cNvGrpSpPr/>
        <p:nvPr/>
      </p:nvGrpSpPr>
      <p:grpSpPr>
        <a:xfrm>
          <a:off x="0" y="0"/>
          <a:ext cx="0" cy="0"/>
          <a:chOff x="0" y="0"/>
          <a:chExt cx="0" cy="0"/>
        </a:xfrm>
      </p:grpSpPr>
      <p:sp>
        <p:nvSpPr>
          <p:cNvPr id="20" name="Google Shape;20;p3"/>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22" name="Google Shape;22;p3"/>
          <p:cNvSpPr>
            <a:spLocks noGrp="1"/>
          </p:cNvSpPr>
          <p:nvPr>
            <p:ph type="pic" idx="2"/>
          </p:nvPr>
        </p:nvSpPr>
        <p:spPr>
          <a:xfrm>
            <a:off x="5794219" y="1203598"/>
            <a:ext cx="2522197" cy="2520280"/>
          </a:xfrm>
          <a:prstGeom prst="ellipse">
            <a:avLst/>
          </a:prstGeom>
          <a:solidFill>
            <a:schemeClr val="lt1"/>
          </a:solidFill>
          <a:ln w="12700" cap="flat" cmpd="sng">
            <a:solidFill>
              <a:schemeClr val="dk1"/>
            </a:solidFill>
            <a:prstDash val="solid"/>
            <a:miter lim="800000"/>
            <a:headEnd type="none" w="sm" len="sm"/>
            <a:tailEnd type="none" w="sm" len="sm"/>
          </a:ln>
        </p:spPr>
      </p:sp>
      <p:sp>
        <p:nvSpPr>
          <p:cNvPr id="23" name="Google Shape;23;p3"/>
          <p:cNvSpPr txBox="1">
            <a:spLocks noGrp="1"/>
          </p:cNvSpPr>
          <p:nvPr>
            <p:ph type="body" idx="1"/>
          </p:nvPr>
        </p:nvSpPr>
        <p:spPr>
          <a:xfrm>
            <a:off x="251520" y="987574"/>
            <a:ext cx="4536504" cy="3744416"/>
          </a:xfrm>
          <a:prstGeom prst="rect">
            <a:avLst/>
          </a:prstGeom>
          <a:solidFill>
            <a:srgbClr val="89CDE1"/>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a:lvl1pPr>
            <a:lvl2pPr marL="914400" lvl="1"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2pPr>
            <a:lvl3pPr marL="1371600" lvl="2" indent="-228600" algn="l">
              <a:lnSpc>
                <a:spcPct val="90000"/>
              </a:lnSpc>
              <a:spcBef>
                <a:spcPts val="500"/>
              </a:spcBef>
              <a:spcAft>
                <a:spcPts val="0"/>
              </a:spcAft>
              <a:buClr>
                <a:schemeClr val="dk1"/>
              </a:buClr>
              <a:buSzPts val="1800"/>
              <a:buNone/>
              <a:defRPr sz="1800">
                <a:latin typeface="Calibri"/>
                <a:ea typeface="Calibri"/>
                <a:cs typeface="Calibri"/>
                <a:sym typeface="Calibri"/>
              </a:defRPr>
            </a:lvl3pPr>
            <a:lvl4pPr marL="1828800" lvl="3" indent="-228600" algn="l">
              <a:lnSpc>
                <a:spcPct val="90000"/>
              </a:lnSpc>
              <a:spcBef>
                <a:spcPts val="500"/>
              </a:spcBef>
              <a:spcAft>
                <a:spcPts val="0"/>
              </a:spcAft>
              <a:buClr>
                <a:schemeClr val="dk1"/>
              </a:buClr>
              <a:buSzPts val="1800"/>
              <a:buNone/>
              <a:defRPr>
                <a:latin typeface="Calibri"/>
                <a:ea typeface="Calibri"/>
                <a:cs typeface="Calibri"/>
                <a:sym typeface="Calibri"/>
              </a:defRPr>
            </a:lvl4pPr>
            <a:lvl5pPr marL="2286000" lvl="4" indent="-228600" algn="l">
              <a:lnSpc>
                <a:spcPct val="90000"/>
              </a:lnSpc>
              <a:spcBef>
                <a:spcPts val="500"/>
              </a:spcBef>
              <a:spcAft>
                <a:spcPts val="0"/>
              </a:spcAft>
              <a:buClr>
                <a:schemeClr val="dk1"/>
              </a:buClr>
              <a:buSzPts val="180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slide">
  <p:cSld name="Title Content slid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28" name="Google Shape;28;p4"/>
          <p:cNvSpPr txBox="1">
            <a:spLocks noGrp="1"/>
          </p:cNvSpPr>
          <p:nvPr>
            <p:ph type="body" idx="1"/>
          </p:nvPr>
        </p:nvSpPr>
        <p:spPr>
          <a:xfrm>
            <a:off x="251520" y="1491629"/>
            <a:ext cx="8640960" cy="3140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51520" y="1635646"/>
            <a:ext cx="8640960" cy="5174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sp>
        <p:nvSpPr>
          <p:cNvPr id="38" name="Google Shape;38;p6"/>
          <p:cNvSpPr txBox="1">
            <a:spLocks noGrp="1"/>
          </p:cNvSpPr>
          <p:nvPr>
            <p:ph type="body" idx="1"/>
          </p:nvPr>
        </p:nvSpPr>
        <p:spPr>
          <a:xfrm>
            <a:off x="250825" y="2427288"/>
            <a:ext cx="8642350" cy="536622"/>
          </a:xfrm>
          <a:prstGeom prst="rect">
            <a:avLst/>
          </a:prstGeom>
          <a:noFill/>
          <a:ln>
            <a:noFill/>
          </a:ln>
        </p:spPr>
        <p:txBody>
          <a:bodyPr spcFirstLastPara="1" wrap="square" lIns="91425" tIns="45700" rIns="91425" bIns="46800" anchor="t" anchorCtr="0">
            <a:normAutofit/>
          </a:bodyPr>
          <a:lstStyle>
            <a:lvl1pPr marL="457200" lvl="0" indent="-228600" algn="ctr">
              <a:lnSpc>
                <a:spcPct val="90000"/>
              </a:lnSpc>
              <a:spcBef>
                <a:spcPts val="1000"/>
              </a:spcBef>
              <a:spcAft>
                <a:spcPts val="0"/>
              </a:spcAft>
              <a:buClr>
                <a:srgbClr val="8296B0"/>
              </a:buClr>
              <a:buSzPts val="3200"/>
              <a:buNone/>
              <a:defRPr sz="3200">
                <a:solidFill>
                  <a:srgbClr val="8296B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51520" y="1491629"/>
            <a:ext cx="8640960" cy="31406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51520" y="4767263"/>
            <a:ext cx="6912768"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7524328" y="4767263"/>
            <a:ext cx="1368152"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GB"/>
              <a:t>Slide </a:t>
            </a:r>
            <a:fld id="{00000000-1234-1234-1234-123412341234}" type="slidenum">
              <a:rPr lang="en-GB"/>
              <a:t>‹#›</a:t>
            </a:fld>
            <a:endParaRPr/>
          </a:p>
        </p:txBody>
      </p:sp>
      <p:pic>
        <p:nvPicPr>
          <p:cNvPr id="14" name="Google Shape;14;p1"/>
          <p:cNvPicPr preferRelativeResize="0"/>
          <p:nvPr/>
        </p:nvPicPr>
        <p:blipFill>
          <a:blip r:embed="rId7">
            <a:alphaModFix/>
          </a:blip>
          <a:stretch>
            <a:fillRect/>
          </a:stretch>
        </p:blipFill>
        <p:spPr>
          <a:xfrm>
            <a:off x="0" y="10"/>
            <a:ext cx="9144000" cy="7951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48" r:id="rId2"/>
    <p:sldLayoutId id="2147483649" r:id="rId3"/>
    <p:sldLayoutId id="2147483650"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Nathalie.Pettorelli@ioz.ac.u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ffranziskakis@geosec.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earthobservations.org/geoss_w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p:nvPr/>
        </p:nvSpPr>
        <p:spPr>
          <a:xfrm>
            <a:off x="0" y="1570875"/>
            <a:ext cx="91440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dirty="0"/>
              <a:t>Youth Track Day 1</a:t>
            </a:r>
            <a:endParaRPr lang="en-GB" sz="4800" dirty="0"/>
          </a:p>
          <a:p>
            <a:pPr marL="0" lvl="0" indent="0" algn="ctr" rtl="0">
              <a:spcBef>
                <a:spcPts val="0"/>
              </a:spcBef>
              <a:spcAft>
                <a:spcPts val="0"/>
              </a:spcAft>
              <a:buNone/>
            </a:pPr>
            <a:r>
              <a:rPr lang="en-GB" sz="4800" dirty="0"/>
              <a:t>Accelerating Action with Youth </a:t>
            </a:r>
          </a:p>
          <a:p>
            <a:pPr marL="0" lvl="0" indent="0" algn="ctr" rtl="0">
              <a:spcBef>
                <a:spcPts val="0"/>
              </a:spcBef>
              <a:spcAft>
                <a:spcPts val="0"/>
              </a:spcAft>
              <a:buNone/>
            </a:pPr>
            <a:endParaRPr sz="1600" dirty="0"/>
          </a:p>
          <a:p>
            <a:pPr marL="0" lvl="0" indent="0" algn="ctr" rtl="0">
              <a:spcBef>
                <a:spcPts val="0"/>
              </a:spcBef>
              <a:spcAft>
                <a:spcPts val="0"/>
              </a:spcAft>
              <a:buNone/>
            </a:pPr>
            <a:r>
              <a:rPr lang="en-GB" sz="1600" dirty="0"/>
              <a:t>22</a:t>
            </a:r>
            <a:r>
              <a:rPr lang="en-GB" sz="1600" baseline="30000" dirty="0"/>
              <a:t>nd </a:t>
            </a:r>
            <a:r>
              <a:rPr lang="en-GB" sz="1600" dirty="0"/>
              <a:t>November 2021</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52870" y="839255"/>
            <a:ext cx="8640900" cy="51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2400" b="1" dirty="0">
                <a:effectLst>
                  <a:outerShdw blurRad="38100" dist="38100" dir="2700000" algn="tl">
                    <a:srgbClr val="000000">
                      <a:alpha val="43137"/>
                    </a:srgbClr>
                  </a:outerShdw>
                </a:effectLst>
              </a:rPr>
              <a:t>Community consultation</a:t>
            </a:r>
            <a:endParaRPr sz="2400" b="1" dirty="0">
              <a:effectLst>
                <a:outerShdw blurRad="38100" dist="38100" dir="2700000" algn="tl">
                  <a:srgbClr val="000000">
                    <a:alpha val="43137"/>
                  </a:srgbClr>
                </a:outerShdw>
              </a:effectLst>
            </a:endParaRPr>
          </a:p>
        </p:txBody>
      </p:sp>
      <p:sp>
        <p:nvSpPr>
          <p:cNvPr id="69" name="Google Shape;69;p10"/>
          <p:cNvSpPr txBox="1">
            <a:spLocks noGrp="1"/>
          </p:cNvSpPr>
          <p:nvPr>
            <p:ph type="body" idx="1"/>
          </p:nvPr>
        </p:nvSpPr>
        <p:spPr>
          <a:xfrm>
            <a:off x="251520" y="1626563"/>
            <a:ext cx="5063964" cy="314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GB" sz="1600" dirty="0"/>
              <a:t>People identified well with the 5 pillars and there was a general feeling that the actions articulated for each pillar are appropriate</a:t>
            </a:r>
          </a:p>
          <a:p>
            <a:pPr marL="0" lvl="0" indent="0" algn="l" rtl="0">
              <a:lnSpc>
                <a:spcPct val="90000"/>
              </a:lnSpc>
              <a:spcBef>
                <a:spcPts val="1000"/>
              </a:spcBef>
              <a:spcAft>
                <a:spcPts val="0"/>
              </a:spcAft>
              <a:buSzPts val="1800"/>
              <a:buNone/>
            </a:pPr>
            <a:endParaRPr lang="en-GB" sz="1600" dirty="0"/>
          </a:p>
          <a:p>
            <a:pPr marL="0" lvl="0" indent="0" algn="l" rtl="0">
              <a:lnSpc>
                <a:spcPct val="90000"/>
              </a:lnSpc>
              <a:spcBef>
                <a:spcPts val="1000"/>
              </a:spcBef>
              <a:spcAft>
                <a:spcPts val="0"/>
              </a:spcAft>
              <a:buSzPts val="1800"/>
              <a:buNone/>
            </a:pPr>
            <a:r>
              <a:rPr lang="en-GB" sz="1600" dirty="0"/>
              <a:t>This statement is a starting point for mainstreaming EDI discussions in GEO &amp; </a:t>
            </a:r>
            <a:r>
              <a:rPr lang="en-GB" sz="1600" dirty="0" err="1"/>
              <a:t>unveiling+addressing</a:t>
            </a:r>
            <a:r>
              <a:rPr lang="en-GB" sz="1600" dirty="0"/>
              <a:t> issues relating e.g. to accessibility, representation and transparency</a:t>
            </a:r>
            <a:endParaRPr sz="1600" dirty="0"/>
          </a:p>
        </p:txBody>
      </p:sp>
      <p:pic>
        <p:nvPicPr>
          <p:cNvPr id="2050" name="Picture 2" descr="Community Consultation - Welcome to Term 3">
            <a:extLst>
              <a:ext uri="{FF2B5EF4-FFF2-40B4-BE49-F238E27FC236}">
                <a16:creationId xmlns:a16="http://schemas.microsoft.com/office/drawing/2014/main" id="{1F3B2471-5381-4496-8399-12A66093D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84" y="1730911"/>
            <a:ext cx="3476163" cy="239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5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52870" y="839255"/>
            <a:ext cx="8640900" cy="51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2400" b="1" dirty="0">
                <a:effectLst>
                  <a:outerShdw blurRad="38100" dist="38100" dir="2700000" algn="tl">
                    <a:srgbClr val="000000">
                      <a:alpha val="43137"/>
                    </a:srgbClr>
                  </a:outerShdw>
                </a:effectLst>
              </a:rPr>
              <a:t>What else are we up to?</a:t>
            </a:r>
            <a:endParaRPr sz="2400" b="1" dirty="0">
              <a:effectLst>
                <a:outerShdw blurRad="38100" dist="38100" dir="2700000" algn="tl">
                  <a:srgbClr val="000000">
                    <a:alpha val="43137"/>
                  </a:srgbClr>
                </a:outerShdw>
              </a:effectLst>
            </a:endParaRPr>
          </a:p>
        </p:txBody>
      </p:sp>
      <p:sp>
        <p:nvSpPr>
          <p:cNvPr id="69" name="Google Shape;69;p10"/>
          <p:cNvSpPr txBox="1">
            <a:spLocks noGrp="1"/>
          </p:cNvSpPr>
          <p:nvPr>
            <p:ph type="body" idx="1"/>
          </p:nvPr>
        </p:nvSpPr>
        <p:spPr>
          <a:xfrm>
            <a:off x="251520" y="1626563"/>
            <a:ext cx="5063964" cy="314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GB" sz="1600" i="1" dirty="0"/>
              <a:t>Listening mode</a:t>
            </a:r>
            <a:r>
              <a:rPr lang="en-GB" sz="1600" dirty="0"/>
              <a:t>: surveys, consultations with GEO regions, appointment of a GEO EDI contact point</a:t>
            </a:r>
          </a:p>
          <a:p>
            <a:pPr marL="0" lvl="0" indent="0" algn="l" rtl="0">
              <a:lnSpc>
                <a:spcPct val="90000"/>
              </a:lnSpc>
              <a:spcBef>
                <a:spcPts val="1000"/>
              </a:spcBef>
              <a:spcAft>
                <a:spcPts val="0"/>
              </a:spcAft>
              <a:buSzPts val="1800"/>
              <a:buNone/>
            </a:pPr>
            <a:r>
              <a:rPr lang="en-GB" sz="1600" i="1" dirty="0"/>
              <a:t>Monitoring framework</a:t>
            </a:r>
            <a:r>
              <a:rPr lang="en-GB" sz="1600" dirty="0"/>
              <a:t>: agree on indicators &amp; frequency</a:t>
            </a:r>
          </a:p>
          <a:p>
            <a:pPr marL="0" lvl="0" indent="0" algn="l" rtl="0">
              <a:lnSpc>
                <a:spcPct val="90000"/>
              </a:lnSpc>
              <a:spcBef>
                <a:spcPts val="1000"/>
              </a:spcBef>
              <a:spcAft>
                <a:spcPts val="0"/>
              </a:spcAft>
              <a:buSzPts val="1800"/>
              <a:buNone/>
            </a:pPr>
            <a:r>
              <a:rPr lang="en-GB" sz="1600" i="1" dirty="0"/>
              <a:t>Trust building</a:t>
            </a:r>
            <a:r>
              <a:rPr lang="en-GB" sz="1600" dirty="0"/>
              <a:t>: regular reports on activities &amp; achievements; focus on positive actions</a:t>
            </a:r>
          </a:p>
          <a:p>
            <a:pPr marL="0" lvl="0" indent="0" algn="l" rtl="0">
              <a:lnSpc>
                <a:spcPct val="90000"/>
              </a:lnSpc>
              <a:spcBef>
                <a:spcPts val="1000"/>
              </a:spcBef>
              <a:spcAft>
                <a:spcPts val="0"/>
              </a:spcAft>
              <a:buSzPts val="1800"/>
              <a:buNone/>
            </a:pPr>
            <a:r>
              <a:rPr lang="en-GB" sz="1600" i="1" dirty="0"/>
              <a:t>Network building</a:t>
            </a:r>
            <a:r>
              <a:rPr lang="en-GB" sz="1600" dirty="0"/>
              <a:t>: engagement with like-minded organisations &amp; initiatives; connection with other GEO SG/WG</a:t>
            </a:r>
          </a:p>
        </p:txBody>
      </p:sp>
      <p:pic>
        <p:nvPicPr>
          <p:cNvPr id="1026" name="Picture 2" descr="The &amp;quot;Why, Who, When, Where, What And How&amp;quot; Of Getting Organised!">
            <a:extLst>
              <a:ext uri="{FF2B5EF4-FFF2-40B4-BE49-F238E27FC236}">
                <a16:creationId xmlns:a16="http://schemas.microsoft.com/office/drawing/2014/main" id="{F36B34BC-A27A-4CE1-AC0E-AC5994F6E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84" y="1626563"/>
            <a:ext cx="3739545" cy="249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4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52870" y="839255"/>
            <a:ext cx="8640900" cy="51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2400" b="1" dirty="0">
                <a:effectLst>
                  <a:outerShdw blurRad="38100" dist="38100" dir="2700000" algn="tl">
                    <a:srgbClr val="000000">
                      <a:alpha val="43137"/>
                    </a:srgbClr>
                  </a:outerShdw>
                </a:effectLst>
              </a:rPr>
              <a:t>Why a talk about the EDI SG at this Youth Track?</a:t>
            </a:r>
            <a:endParaRPr sz="2400" b="1" dirty="0">
              <a:effectLst>
                <a:outerShdw blurRad="38100" dist="38100" dir="2700000" algn="tl">
                  <a:srgbClr val="000000">
                    <a:alpha val="43137"/>
                  </a:srgbClr>
                </a:outerShdw>
              </a:effectLst>
            </a:endParaRPr>
          </a:p>
        </p:txBody>
      </p:sp>
      <p:sp>
        <p:nvSpPr>
          <p:cNvPr id="69" name="Google Shape;69;p10"/>
          <p:cNvSpPr txBox="1">
            <a:spLocks noGrp="1"/>
          </p:cNvSpPr>
          <p:nvPr>
            <p:ph type="body" idx="1"/>
          </p:nvPr>
        </p:nvSpPr>
        <p:spPr>
          <a:xfrm>
            <a:off x="252870" y="1640836"/>
            <a:ext cx="4214972" cy="24673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GB" sz="1600" i="1" dirty="0"/>
              <a:t>Awareness</a:t>
            </a:r>
            <a:r>
              <a:rPr lang="en-GB" sz="1600" dirty="0"/>
              <a:t>: Insuring youth representation in GEO activities is one of the 3 EDI SG priorities</a:t>
            </a:r>
          </a:p>
          <a:p>
            <a:pPr marL="0" indent="0">
              <a:buNone/>
            </a:pPr>
            <a:r>
              <a:rPr lang="en-GB" sz="1600" i="1" dirty="0"/>
              <a:t>Connection &amp; input</a:t>
            </a:r>
            <a:r>
              <a:rPr lang="en-GB" sz="1600" dirty="0"/>
              <a:t>: If you have ideas/comments related to progressing the EDI agenda in GEO, we want to hear from you!</a:t>
            </a:r>
          </a:p>
          <a:p>
            <a:pPr marL="0" lvl="0" indent="0" algn="l" rtl="0">
              <a:lnSpc>
                <a:spcPct val="90000"/>
              </a:lnSpc>
              <a:spcBef>
                <a:spcPts val="1000"/>
              </a:spcBef>
              <a:spcAft>
                <a:spcPts val="0"/>
              </a:spcAft>
              <a:buSzPts val="1800"/>
              <a:buNone/>
            </a:pPr>
            <a:r>
              <a:rPr lang="en-GB" sz="1600" i="1" dirty="0"/>
              <a:t>Representation</a:t>
            </a:r>
            <a:r>
              <a:rPr lang="en-GB" sz="1600" dirty="0"/>
              <a:t>: We lack early career professional voices in the SG</a:t>
            </a:r>
          </a:p>
        </p:txBody>
      </p:sp>
      <p:pic>
        <p:nvPicPr>
          <p:cNvPr id="2" name="Picture 2" descr="Youth in Charge | Ashoka | Everyone a Changemaker">
            <a:extLst>
              <a:ext uri="{FF2B5EF4-FFF2-40B4-BE49-F238E27FC236}">
                <a16:creationId xmlns:a16="http://schemas.microsoft.com/office/drawing/2014/main" id="{5405D5AB-9A48-4529-B387-A41673972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26563"/>
            <a:ext cx="3947746" cy="246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5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p:nvPr/>
        </p:nvSpPr>
        <p:spPr>
          <a:xfrm>
            <a:off x="2267744" y="1491630"/>
            <a:ext cx="4968552" cy="86176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132434"/>
                </a:solidFill>
                <a:latin typeface="Calibri"/>
                <a:ea typeface="Calibri"/>
                <a:cs typeface="Calibri"/>
                <a:sym typeface="Calibri"/>
              </a:rPr>
              <a:t>Thank You!</a:t>
            </a:r>
            <a:endParaRPr sz="4400" b="0" i="0" u="none" strike="noStrike" cap="none">
              <a:solidFill>
                <a:srgbClr val="132434"/>
              </a:solidFill>
              <a:latin typeface="Calibri"/>
              <a:ea typeface="Calibri"/>
              <a:cs typeface="Calibri"/>
              <a:sym typeface="Calibri"/>
            </a:endParaRPr>
          </a:p>
        </p:txBody>
      </p:sp>
      <p:sp>
        <p:nvSpPr>
          <p:cNvPr id="75" name="Google Shape;75;p11"/>
          <p:cNvSpPr/>
          <p:nvPr/>
        </p:nvSpPr>
        <p:spPr>
          <a:xfrm>
            <a:off x="1552101" y="2775097"/>
            <a:ext cx="6228300" cy="141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dirty="0">
                <a:solidFill>
                  <a:schemeClr val="dk1"/>
                </a:solidFill>
                <a:latin typeface="Calibri"/>
                <a:ea typeface="Calibri"/>
                <a:cs typeface="Calibri"/>
                <a:sym typeface="Calibri"/>
              </a:rPr>
              <a:t>Nathalie Pettorelli</a:t>
            </a:r>
            <a:r>
              <a:rPr lang="en-GB" sz="2000" b="0" i="0" u="none" strike="noStrike" cap="none" dirty="0">
                <a:solidFill>
                  <a:schemeClr val="dk1"/>
                </a:solidFill>
                <a:latin typeface="Calibri"/>
                <a:ea typeface="Calibri"/>
                <a:cs typeface="Calibri"/>
                <a:sym typeface="Calibri"/>
              </a:rPr>
              <a:t>  </a:t>
            </a:r>
            <a:r>
              <a:rPr lang="en-GB" sz="2000" b="0" i="0" u="none" strike="noStrike" cap="none">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22 </a:t>
            </a:r>
            <a:r>
              <a:rPr lang="en-GB" sz="2000" dirty="0">
                <a:solidFill>
                  <a:schemeClr val="dk1"/>
                </a:solidFill>
                <a:latin typeface="Calibri"/>
                <a:ea typeface="Calibri"/>
                <a:cs typeface="Calibri"/>
                <a:sym typeface="Calibri"/>
              </a:rPr>
              <a:t>November 2021</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Calibri"/>
                <a:ea typeface="Calibri"/>
                <a:cs typeface="Calibri"/>
                <a:sym typeface="Calibri"/>
              </a:rPr>
              <a:t>@</a:t>
            </a:r>
            <a:r>
              <a:rPr lang="en-GB" sz="2000" dirty="0">
                <a:solidFill>
                  <a:schemeClr val="dk1"/>
                </a:solidFill>
                <a:latin typeface="Calibri"/>
                <a:ea typeface="Calibri"/>
                <a:cs typeface="Calibri"/>
                <a:sym typeface="Calibri"/>
              </a:rPr>
              <a:t>Pettorelli</a:t>
            </a:r>
            <a:r>
              <a:rPr lang="en-GB" sz="2000" b="0" i="0" u="none" strike="noStrike" cap="none" dirty="0">
                <a:solidFill>
                  <a:schemeClr val="dk1"/>
                </a:solidFill>
                <a:latin typeface="Calibri"/>
                <a:ea typeface="Calibri"/>
                <a:cs typeface="Calibri"/>
                <a:sym typeface="Calibri"/>
              </a:rPr>
              <a:t>  /  </a:t>
            </a:r>
            <a:r>
              <a:rPr lang="en-GB" sz="2000" dirty="0">
                <a:solidFill>
                  <a:schemeClr val="dk1"/>
                </a:solidFill>
                <a:latin typeface="Calibri"/>
                <a:ea typeface="Calibri"/>
                <a:cs typeface="Calibri"/>
                <a:sym typeface="Calibri"/>
                <a:hlinkClick r:id="rId3"/>
              </a:rPr>
              <a:t>Nathalie.Pettorelli@ioz.ac.uk</a:t>
            </a:r>
            <a:r>
              <a:rPr lang="en-GB" sz="2000" dirty="0">
                <a:solidFill>
                  <a:schemeClr val="dk1"/>
                </a:solidFill>
                <a:latin typeface="Calibri"/>
                <a:ea typeface="Calibri"/>
                <a:cs typeface="Calibri"/>
                <a:sym typeface="Calibri"/>
              </a:rPr>
              <a:t> </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4B848C"/>
                </a:solidFill>
                <a:latin typeface="Calibri"/>
                <a:ea typeface="Calibri"/>
                <a:cs typeface="Calibri"/>
                <a:sym typeface="Calibri"/>
              </a:rPr>
              <a:t>#EO4Impact</a:t>
            </a:r>
            <a:endParaRPr sz="2000" b="0" i="0" u="none" strike="noStrike" cap="none" dirty="0">
              <a:solidFill>
                <a:schemeClr val="dk1"/>
              </a:solidFill>
              <a:latin typeface="Calibri"/>
              <a:ea typeface="Calibri"/>
              <a:cs typeface="Calibri"/>
              <a:sym typeface="Calibri"/>
            </a:endParaRPr>
          </a:p>
        </p:txBody>
      </p:sp>
      <p:sp>
        <p:nvSpPr>
          <p:cNvPr id="76" name="Google Shape;76;p11"/>
          <p:cNvSpPr/>
          <p:nvPr/>
        </p:nvSpPr>
        <p:spPr>
          <a:xfrm>
            <a:off x="2915866" y="3750494"/>
            <a:ext cx="3500700" cy="3489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BC9130A-1B28-4F97-A474-D9A3DD31779C}"/>
              </a:ext>
            </a:extLst>
          </p:cNvPr>
          <p:cNvPicPr>
            <a:picLocks noGrp="1" noChangeAspect="1"/>
          </p:cNvPicPr>
          <p:nvPr>
            <p:ph type="pic" idx="2"/>
          </p:nvPr>
        </p:nvPicPr>
        <p:blipFill>
          <a:blip r:embed="rId3"/>
          <a:srcRect t="10025" b="10025"/>
          <a:stretch/>
        </p:blipFill>
        <p:spPr>
          <a:xfrm>
            <a:off x="5794375" y="1203325"/>
            <a:ext cx="2522538" cy="2520950"/>
          </a:xfrm>
          <a:prstGeom prst="ellipse">
            <a:avLst/>
          </a:prstGeom>
          <a:solidFill>
            <a:schemeClr val="lt1"/>
          </a:solidFill>
          <a:ln w="12700" cap="flat" cmpd="sng">
            <a:solidFill>
              <a:schemeClr val="dk1"/>
            </a:solidFill>
            <a:prstDash val="solid"/>
            <a:miter lim="800000"/>
            <a:headEnd type="none" w="sm" len="sm"/>
            <a:tailEnd type="none" w="sm" len="sm"/>
          </a:ln>
        </p:spPr>
      </p:pic>
      <p:sp>
        <p:nvSpPr>
          <p:cNvPr id="52" name="Google Shape;52;p8"/>
          <p:cNvSpPr txBox="1">
            <a:spLocks noGrp="1"/>
          </p:cNvSpPr>
          <p:nvPr>
            <p:ph type="body" idx="1"/>
          </p:nvPr>
        </p:nvSpPr>
        <p:spPr>
          <a:xfrm>
            <a:off x="251520" y="987574"/>
            <a:ext cx="4536504" cy="3744416"/>
          </a:xfrm>
          <a:prstGeom prst="rect">
            <a:avLst/>
          </a:prstGeom>
          <a:solidFill>
            <a:srgbClr val="89CDE1">
              <a:alpha val="65920"/>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lang="en-US" sz="1400" b="0" i="0" dirty="0">
              <a:solidFill>
                <a:srgbClr val="212529"/>
              </a:solidFill>
              <a:effectLst/>
              <a:latin typeface="+mn-lt"/>
            </a:endParaRPr>
          </a:p>
          <a:p>
            <a:pPr marL="0" lvl="0" indent="0" algn="l" rtl="0">
              <a:lnSpc>
                <a:spcPct val="90000"/>
              </a:lnSpc>
              <a:spcBef>
                <a:spcPts val="0"/>
              </a:spcBef>
              <a:spcAft>
                <a:spcPts val="0"/>
              </a:spcAft>
              <a:buClr>
                <a:schemeClr val="dk1"/>
              </a:buClr>
              <a:buSzPts val="1800"/>
              <a:buNone/>
            </a:pPr>
            <a:r>
              <a:rPr lang="en-US" sz="1400" b="0" i="0" dirty="0">
                <a:solidFill>
                  <a:srgbClr val="212529"/>
                </a:solidFill>
                <a:effectLst/>
                <a:latin typeface="+mn-lt"/>
              </a:rPr>
              <a:t>Francis Omondi is a practitioner of IT and GIS based in Nairobi, Kenya. He holds an undergraduate degree in IT and currently pursuing a Master’s Degree in Geographic Information Systems and Remote Sensing at the University of Nairobi. </a:t>
            </a:r>
          </a:p>
          <a:p>
            <a:pPr marL="0" lvl="0" indent="0" algn="l" rtl="0">
              <a:lnSpc>
                <a:spcPct val="90000"/>
              </a:lnSpc>
              <a:spcBef>
                <a:spcPts val="0"/>
              </a:spcBef>
              <a:spcAft>
                <a:spcPts val="0"/>
              </a:spcAft>
              <a:buClr>
                <a:schemeClr val="dk1"/>
              </a:buClr>
              <a:buSzPts val="1800"/>
              <a:buNone/>
            </a:pPr>
            <a:endParaRPr lang="en-US" sz="1400" dirty="0">
              <a:solidFill>
                <a:srgbClr val="212529"/>
              </a:solidFill>
              <a:latin typeface="+mn-lt"/>
            </a:endParaRPr>
          </a:p>
          <a:p>
            <a:pPr marL="0" lvl="0" indent="0" algn="l" rtl="0">
              <a:lnSpc>
                <a:spcPct val="90000"/>
              </a:lnSpc>
              <a:spcBef>
                <a:spcPts val="0"/>
              </a:spcBef>
              <a:spcAft>
                <a:spcPts val="0"/>
              </a:spcAft>
              <a:buClr>
                <a:schemeClr val="dk1"/>
              </a:buClr>
              <a:buSzPts val="1800"/>
              <a:buNone/>
            </a:pPr>
            <a:r>
              <a:rPr lang="en-US" sz="1400" b="0" i="0" dirty="0">
                <a:solidFill>
                  <a:srgbClr val="212529"/>
                </a:solidFill>
                <a:effectLst/>
                <a:latin typeface="+mn-lt"/>
              </a:rPr>
              <a:t>His area of interest is in space and satellite communications. He is a Cohort 6 Fellow of Development in Africa with Radio Astronomy (DARA). </a:t>
            </a:r>
            <a:endParaRPr lang="en-US" sz="1050" dirty="0">
              <a:latin typeface="+mn-lt"/>
            </a:endParaRPr>
          </a:p>
        </p:txBody>
      </p:sp>
      <p:sp>
        <p:nvSpPr>
          <p:cNvPr id="53" name="Google Shape;53;p8"/>
          <p:cNvSpPr txBox="1"/>
          <p:nvPr/>
        </p:nvSpPr>
        <p:spPr>
          <a:xfrm>
            <a:off x="5364088" y="3795886"/>
            <a:ext cx="3312368"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dirty="0">
                <a:solidFill>
                  <a:schemeClr val="dk1"/>
                </a:solidFill>
                <a:latin typeface="Calibri"/>
                <a:ea typeface="Calibri"/>
                <a:cs typeface="Calibri"/>
                <a:sym typeface="Calibri"/>
              </a:rPr>
              <a:t>Francis Omondi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dirty="0">
                <a:effectLst/>
                <a:latin typeface="Calibri" panose="020F0502020204030204" pitchFamily="34" charset="0"/>
                <a:ea typeface="Calibri" panose="020F0502020204030204" pitchFamily="34" charset="0"/>
              </a:rPr>
              <a:t>Senior GIS and ICT Officer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dirty="0">
                <a:effectLst/>
                <a:latin typeface="Calibri" panose="020F0502020204030204" pitchFamily="34" charset="0"/>
                <a:ea typeface="Calibri" panose="020F0502020204030204" pitchFamily="34" charset="0"/>
              </a:rPr>
              <a:t>NEPAD/APRM Kenya Secretariat.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3837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251550" y="983556"/>
            <a:ext cx="8640900" cy="1352390"/>
          </a:xfrm>
          <a:prstGeom prst="rect">
            <a:avLst/>
          </a:prstGeom>
          <a:solidFill>
            <a:srgbClr val="89CDE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r-CH" sz="2800" b="1" dirty="0"/>
              <a:t>Open discussion: </a:t>
            </a:r>
            <a:r>
              <a:rPr lang="en-US" sz="2800" dirty="0"/>
              <a:t>How can a Youth Community of Practice act to help more young people to be included in GEO? </a:t>
            </a:r>
            <a:endParaRPr sz="2800" dirty="0"/>
          </a:p>
        </p:txBody>
      </p:sp>
      <p:sp>
        <p:nvSpPr>
          <p:cNvPr id="5" name="TextBox 4">
            <a:extLst>
              <a:ext uri="{FF2B5EF4-FFF2-40B4-BE49-F238E27FC236}">
                <a16:creationId xmlns:a16="http://schemas.microsoft.com/office/drawing/2014/main" id="{52DC3FBD-2D28-46A5-B21A-2B2FF269F0DC}"/>
              </a:ext>
            </a:extLst>
          </p:cNvPr>
          <p:cNvSpPr txBox="1"/>
          <p:nvPr/>
        </p:nvSpPr>
        <p:spPr>
          <a:xfrm>
            <a:off x="251551" y="2571750"/>
            <a:ext cx="8640899" cy="2554545"/>
          </a:xfrm>
          <a:prstGeom prst="rect">
            <a:avLst/>
          </a:prstGeom>
          <a:noFill/>
        </p:spPr>
        <p:txBody>
          <a:bodyPr wrap="square">
            <a:spAutoFit/>
          </a:bodyPr>
          <a:lstStyle/>
          <a:p>
            <a:pPr marL="114300" indent="0">
              <a:buNone/>
            </a:pPr>
            <a:r>
              <a:rPr lang="en-US" sz="2000" dirty="0"/>
              <a:t>Make comments at any time directly in the chat.</a:t>
            </a:r>
          </a:p>
          <a:p>
            <a:pPr marL="114300" indent="0">
              <a:buNone/>
            </a:pPr>
            <a:endParaRPr lang="en-US" sz="2000" dirty="0"/>
          </a:p>
          <a:p>
            <a:pPr marL="114300" indent="0">
              <a:buNone/>
            </a:pPr>
            <a:r>
              <a:rPr lang="en-US" sz="2000" dirty="0"/>
              <a:t>If you want to intervene, please raise your hand and we will give you the floor.</a:t>
            </a:r>
          </a:p>
          <a:p>
            <a:pPr marL="114300" indent="0">
              <a:buNone/>
            </a:pPr>
            <a:endParaRPr lang="en-US" sz="2000" dirty="0"/>
          </a:p>
          <a:p>
            <a:pPr marL="114300"/>
            <a:r>
              <a:rPr lang="en-US" sz="2000" b="1" dirty="0"/>
              <a:t>Never be afraid to speak up ! </a:t>
            </a:r>
            <a:r>
              <a:rPr lang="en-US" sz="2000" dirty="0"/>
              <a:t>Your inputs to the discussion will help to build the GEO Youth Community of Practice. Everyone is welcome !</a:t>
            </a:r>
          </a:p>
          <a:p>
            <a:pPr marL="114300" indent="0">
              <a:buNone/>
            </a:pPr>
            <a:endParaRPr lang="en-US" sz="2000" dirty="0"/>
          </a:p>
        </p:txBody>
      </p:sp>
    </p:spTree>
    <p:extLst>
      <p:ext uri="{BB962C8B-B14F-4D97-AF65-F5344CB8AC3E}">
        <p14:creationId xmlns:p14="http://schemas.microsoft.com/office/powerpoint/2010/main" val="387739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Title 2">
            <a:extLst>
              <a:ext uri="{FF2B5EF4-FFF2-40B4-BE49-F238E27FC236}">
                <a16:creationId xmlns:a16="http://schemas.microsoft.com/office/drawing/2014/main" id="{15B078E0-AEEC-4AA1-9FEF-CE49B6A6D194}"/>
              </a:ext>
            </a:extLst>
          </p:cNvPr>
          <p:cNvSpPr>
            <a:spLocks noGrp="1"/>
          </p:cNvSpPr>
          <p:nvPr>
            <p:ph type="title"/>
          </p:nvPr>
        </p:nvSpPr>
        <p:spPr/>
        <p:txBody>
          <a:bodyPr>
            <a:normAutofit fontScale="90000"/>
          </a:bodyPr>
          <a:lstStyle/>
          <a:p>
            <a:r>
              <a:rPr lang="en-US" dirty="0"/>
              <a:t>Next Youth Track events this week</a:t>
            </a:r>
          </a:p>
        </p:txBody>
      </p:sp>
      <p:pic>
        <p:nvPicPr>
          <p:cNvPr id="6" name="Picture 5">
            <a:extLst>
              <a:ext uri="{FF2B5EF4-FFF2-40B4-BE49-F238E27FC236}">
                <a16:creationId xmlns:a16="http://schemas.microsoft.com/office/drawing/2014/main" id="{D9DC1B93-E4BE-4A56-AAD9-89D6CF1E28B8}"/>
              </a:ext>
            </a:extLst>
          </p:cNvPr>
          <p:cNvPicPr>
            <a:picLocks noChangeAspect="1"/>
          </p:cNvPicPr>
          <p:nvPr/>
        </p:nvPicPr>
        <p:blipFill rotWithShape="1">
          <a:blip r:embed="rId3"/>
          <a:srcRect b="59989"/>
          <a:stretch/>
        </p:blipFill>
        <p:spPr>
          <a:xfrm>
            <a:off x="0" y="1480250"/>
            <a:ext cx="9144000" cy="632860"/>
          </a:xfrm>
          <a:prstGeom prst="rect">
            <a:avLst/>
          </a:prstGeom>
        </p:spPr>
      </p:pic>
      <p:pic>
        <p:nvPicPr>
          <p:cNvPr id="9" name="Picture 8">
            <a:extLst>
              <a:ext uri="{FF2B5EF4-FFF2-40B4-BE49-F238E27FC236}">
                <a16:creationId xmlns:a16="http://schemas.microsoft.com/office/drawing/2014/main" id="{8B3F533C-A200-47E3-BF38-13CCCD26958A}"/>
              </a:ext>
            </a:extLst>
          </p:cNvPr>
          <p:cNvPicPr>
            <a:picLocks noChangeAspect="1"/>
          </p:cNvPicPr>
          <p:nvPr/>
        </p:nvPicPr>
        <p:blipFill rotWithShape="1">
          <a:blip r:embed="rId4"/>
          <a:srcRect b="66460"/>
          <a:stretch/>
        </p:blipFill>
        <p:spPr>
          <a:xfrm>
            <a:off x="0" y="3110528"/>
            <a:ext cx="9144000" cy="539388"/>
          </a:xfrm>
          <a:prstGeom prst="rect">
            <a:avLst/>
          </a:prstGeom>
        </p:spPr>
      </p:pic>
      <p:sp>
        <p:nvSpPr>
          <p:cNvPr id="10" name="TextBox 9">
            <a:extLst>
              <a:ext uri="{FF2B5EF4-FFF2-40B4-BE49-F238E27FC236}">
                <a16:creationId xmlns:a16="http://schemas.microsoft.com/office/drawing/2014/main" id="{0B4CE8B3-714A-4259-ABD1-C07C1F627B15}"/>
              </a:ext>
            </a:extLst>
          </p:cNvPr>
          <p:cNvSpPr txBox="1"/>
          <p:nvPr/>
        </p:nvSpPr>
        <p:spPr>
          <a:xfrm>
            <a:off x="6888153" y="3195556"/>
            <a:ext cx="1928733" cy="369332"/>
          </a:xfrm>
          <a:prstGeom prst="rect">
            <a:avLst/>
          </a:prstGeom>
          <a:noFill/>
        </p:spPr>
        <p:txBody>
          <a:bodyPr wrap="none" rtlCol="0">
            <a:spAutoFit/>
          </a:bodyPr>
          <a:lstStyle/>
          <a:p>
            <a:r>
              <a:rPr lang="en-US" sz="1800" b="1" dirty="0">
                <a:solidFill>
                  <a:srgbClr val="FF0000"/>
                </a:solidFill>
              </a:rPr>
              <a:t>Hosted in Zoom</a:t>
            </a:r>
          </a:p>
        </p:txBody>
      </p:sp>
      <p:sp>
        <p:nvSpPr>
          <p:cNvPr id="11" name="TextBox 10">
            <a:extLst>
              <a:ext uri="{FF2B5EF4-FFF2-40B4-BE49-F238E27FC236}">
                <a16:creationId xmlns:a16="http://schemas.microsoft.com/office/drawing/2014/main" id="{22972395-8455-4027-8AD2-447F913006D3}"/>
              </a:ext>
            </a:extLst>
          </p:cNvPr>
          <p:cNvSpPr txBox="1"/>
          <p:nvPr/>
        </p:nvSpPr>
        <p:spPr>
          <a:xfrm>
            <a:off x="345781" y="2263973"/>
            <a:ext cx="5198859" cy="369332"/>
          </a:xfrm>
          <a:prstGeom prst="rect">
            <a:avLst/>
          </a:prstGeom>
          <a:noFill/>
        </p:spPr>
        <p:txBody>
          <a:bodyPr wrap="none" rtlCol="0">
            <a:spAutoFit/>
          </a:bodyPr>
          <a:lstStyle/>
          <a:p>
            <a:r>
              <a:rPr lang="en-US" sz="1800" b="1" dirty="0"/>
              <a:t>Cross-regional dialogue: Americas and Africa</a:t>
            </a:r>
          </a:p>
        </p:txBody>
      </p:sp>
      <p:sp>
        <p:nvSpPr>
          <p:cNvPr id="14" name="TextBox 13">
            <a:extLst>
              <a:ext uri="{FF2B5EF4-FFF2-40B4-BE49-F238E27FC236}">
                <a16:creationId xmlns:a16="http://schemas.microsoft.com/office/drawing/2014/main" id="{C36FD538-E75A-4CF4-85AB-3B1E81207B53}"/>
              </a:ext>
            </a:extLst>
          </p:cNvPr>
          <p:cNvSpPr txBox="1"/>
          <p:nvPr/>
        </p:nvSpPr>
        <p:spPr>
          <a:xfrm>
            <a:off x="252870" y="3880917"/>
            <a:ext cx="6635283" cy="646331"/>
          </a:xfrm>
          <a:prstGeom prst="rect">
            <a:avLst/>
          </a:prstGeom>
          <a:noFill/>
        </p:spPr>
        <p:txBody>
          <a:bodyPr wrap="square" rtlCol="0">
            <a:spAutoFit/>
          </a:bodyPr>
          <a:lstStyle/>
          <a:p>
            <a:r>
              <a:rPr lang="en-US" sz="1800" b="1" dirty="0"/>
              <a:t>Cross-regional dialogue: Europe, The Commonwealth of Independent States and Asia-Oceania</a:t>
            </a:r>
          </a:p>
        </p:txBody>
      </p:sp>
    </p:spTree>
    <p:extLst>
      <p:ext uri="{BB962C8B-B14F-4D97-AF65-F5344CB8AC3E}">
        <p14:creationId xmlns:p14="http://schemas.microsoft.com/office/powerpoint/2010/main" val="353818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Title 2">
            <a:extLst>
              <a:ext uri="{FF2B5EF4-FFF2-40B4-BE49-F238E27FC236}">
                <a16:creationId xmlns:a16="http://schemas.microsoft.com/office/drawing/2014/main" id="{15B078E0-AEEC-4AA1-9FEF-CE49B6A6D194}"/>
              </a:ext>
            </a:extLst>
          </p:cNvPr>
          <p:cNvSpPr>
            <a:spLocks noGrp="1"/>
          </p:cNvSpPr>
          <p:nvPr>
            <p:ph type="title"/>
          </p:nvPr>
        </p:nvSpPr>
        <p:spPr/>
        <p:txBody>
          <a:bodyPr>
            <a:normAutofit fontScale="90000"/>
          </a:bodyPr>
          <a:lstStyle/>
          <a:p>
            <a:r>
              <a:rPr lang="en-US" dirty="0"/>
              <a:t>Next Youth Track events this week</a:t>
            </a:r>
          </a:p>
        </p:txBody>
      </p:sp>
      <p:pic>
        <p:nvPicPr>
          <p:cNvPr id="4" name="Picture 3">
            <a:extLst>
              <a:ext uri="{FF2B5EF4-FFF2-40B4-BE49-F238E27FC236}">
                <a16:creationId xmlns:a16="http://schemas.microsoft.com/office/drawing/2014/main" id="{E6533142-B6FE-4E76-801F-3CC0D4B62CD9}"/>
              </a:ext>
            </a:extLst>
          </p:cNvPr>
          <p:cNvPicPr>
            <a:picLocks noChangeAspect="1"/>
          </p:cNvPicPr>
          <p:nvPr/>
        </p:nvPicPr>
        <p:blipFill rotWithShape="1">
          <a:blip r:embed="rId3"/>
          <a:srcRect b="78556"/>
          <a:stretch/>
        </p:blipFill>
        <p:spPr>
          <a:xfrm>
            <a:off x="0" y="1509429"/>
            <a:ext cx="9144000" cy="572944"/>
          </a:xfrm>
          <a:prstGeom prst="rect">
            <a:avLst/>
          </a:prstGeom>
        </p:spPr>
      </p:pic>
      <p:sp>
        <p:nvSpPr>
          <p:cNvPr id="8" name="TextBox 7">
            <a:extLst>
              <a:ext uri="{FF2B5EF4-FFF2-40B4-BE49-F238E27FC236}">
                <a16:creationId xmlns:a16="http://schemas.microsoft.com/office/drawing/2014/main" id="{41DC491B-4D1A-474B-92A9-3220BF2DEC88}"/>
              </a:ext>
            </a:extLst>
          </p:cNvPr>
          <p:cNvSpPr txBox="1"/>
          <p:nvPr/>
        </p:nvSpPr>
        <p:spPr>
          <a:xfrm>
            <a:off x="7026465" y="1611235"/>
            <a:ext cx="1928733" cy="369332"/>
          </a:xfrm>
          <a:prstGeom prst="rect">
            <a:avLst/>
          </a:prstGeom>
          <a:noFill/>
        </p:spPr>
        <p:txBody>
          <a:bodyPr wrap="none" rtlCol="0">
            <a:spAutoFit/>
          </a:bodyPr>
          <a:lstStyle/>
          <a:p>
            <a:r>
              <a:rPr lang="en-US" sz="1800" b="1" dirty="0">
                <a:solidFill>
                  <a:srgbClr val="FF0000"/>
                </a:solidFill>
              </a:rPr>
              <a:t>Hosted in Zoom</a:t>
            </a:r>
          </a:p>
        </p:txBody>
      </p:sp>
      <p:sp>
        <p:nvSpPr>
          <p:cNvPr id="10" name="TextBox 9">
            <a:extLst>
              <a:ext uri="{FF2B5EF4-FFF2-40B4-BE49-F238E27FC236}">
                <a16:creationId xmlns:a16="http://schemas.microsoft.com/office/drawing/2014/main" id="{02552C56-AF59-4414-AD1B-FE18BA59EECF}"/>
              </a:ext>
            </a:extLst>
          </p:cNvPr>
          <p:cNvSpPr txBox="1"/>
          <p:nvPr/>
        </p:nvSpPr>
        <p:spPr>
          <a:xfrm>
            <a:off x="252870" y="2412608"/>
            <a:ext cx="6960591" cy="646331"/>
          </a:xfrm>
          <a:prstGeom prst="rect">
            <a:avLst/>
          </a:prstGeom>
          <a:noFill/>
        </p:spPr>
        <p:txBody>
          <a:bodyPr wrap="square" rtlCol="0">
            <a:spAutoFit/>
          </a:bodyPr>
          <a:lstStyle/>
          <a:p>
            <a:r>
              <a:rPr lang="en-US" sz="1800" b="1" dirty="0"/>
              <a:t>Youth Indigenous perspective, wrap up of the week and launch of the GEO Youth Community of Practice (CoP)</a:t>
            </a:r>
          </a:p>
        </p:txBody>
      </p:sp>
      <p:sp>
        <p:nvSpPr>
          <p:cNvPr id="11" name="TextBox 10">
            <a:extLst>
              <a:ext uri="{FF2B5EF4-FFF2-40B4-BE49-F238E27FC236}">
                <a16:creationId xmlns:a16="http://schemas.microsoft.com/office/drawing/2014/main" id="{686266B3-BC7F-4D07-AE75-126A8752D474}"/>
              </a:ext>
            </a:extLst>
          </p:cNvPr>
          <p:cNvSpPr txBox="1"/>
          <p:nvPr/>
        </p:nvSpPr>
        <p:spPr>
          <a:xfrm>
            <a:off x="252870" y="3374321"/>
            <a:ext cx="6960591" cy="1754326"/>
          </a:xfrm>
          <a:prstGeom prst="rect">
            <a:avLst/>
          </a:prstGeom>
          <a:noFill/>
        </p:spPr>
        <p:txBody>
          <a:bodyPr wrap="square" rtlCol="0">
            <a:spAutoFit/>
          </a:bodyPr>
          <a:lstStyle/>
          <a:p>
            <a:r>
              <a:rPr lang="en-US" sz="1800" b="1" dirty="0"/>
              <a:t>The CoP will be community-driven, with support from the GEO Secretariat. We need volunteers to lead on specific tasks and for the general CoP leadership.</a:t>
            </a:r>
          </a:p>
          <a:p>
            <a:endParaRPr lang="en-US" sz="1800" b="1" dirty="0"/>
          </a:p>
          <a:p>
            <a:r>
              <a:rPr lang="en-US" sz="1800" b="1" dirty="0"/>
              <a:t>To volunteer, write to : </a:t>
            </a:r>
            <a:r>
              <a:rPr lang="en-US" sz="1800" b="1" dirty="0">
                <a:hlinkClick r:id="rId4"/>
              </a:rPr>
              <a:t>ffranziskakis@geosec.org</a:t>
            </a:r>
            <a:r>
              <a:rPr lang="en-US" sz="1800" b="1" dirty="0"/>
              <a:t> with subject “Youth Track” by Thursday 25</a:t>
            </a:r>
            <a:r>
              <a:rPr lang="en-US" sz="1800" b="1" baseline="30000" dirty="0"/>
              <a:t>th</a:t>
            </a:r>
            <a:r>
              <a:rPr lang="en-US" sz="1800" b="1" dirty="0"/>
              <a:t> </a:t>
            </a:r>
          </a:p>
        </p:txBody>
      </p:sp>
    </p:spTree>
    <p:extLst>
      <p:ext uri="{BB962C8B-B14F-4D97-AF65-F5344CB8AC3E}">
        <p14:creationId xmlns:p14="http://schemas.microsoft.com/office/powerpoint/2010/main" val="27799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p:nvPr/>
        </p:nvSpPr>
        <p:spPr>
          <a:xfrm>
            <a:off x="2252376" y="1044106"/>
            <a:ext cx="4968552" cy="86176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dirty="0">
                <a:solidFill>
                  <a:srgbClr val="132434"/>
                </a:solidFill>
                <a:latin typeface="Calibri"/>
                <a:ea typeface="Calibri"/>
                <a:cs typeface="Calibri"/>
                <a:sym typeface="Calibri"/>
              </a:rPr>
              <a:t>Thank You!</a:t>
            </a:r>
            <a:endParaRPr sz="4400" b="0" i="0" u="none" strike="noStrike" cap="none" dirty="0">
              <a:solidFill>
                <a:srgbClr val="132434"/>
              </a:solidFill>
              <a:latin typeface="Calibri"/>
              <a:ea typeface="Calibri"/>
              <a:cs typeface="Calibri"/>
              <a:sym typeface="Calibri"/>
            </a:endParaRPr>
          </a:p>
        </p:txBody>
      </p:sp>
      <p:sp>
        <p:nvSpPr>
          <p:cNvPr id="76" name="Google Shape;76;p11"/>
          <p:cNvSpPr/>
          <p:nvPr/>
        </p:nvSpPr>
        <p:spPr>
          <a:xfrm>
            <a:off x="2915866" y="3750494"/>
            <a:ext cx="3500700" cy="3489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FF0000"/>
              </a:solidFill>
              <a:latin typeface="Arial"/>
              <a:ea typeface="Arial"/>
              <a:cs typeface="Arial"/>
              <a:sym typeface="Arial"/>
            </a:endParaRPr>
          </a:p>
        </p:txBody>
      </p:sp>
      <p:pic>
        <p:nvPicPr>
          <p:cNvPr id="3074" name="Picture 2">
            <a:extLst>
              <a:ext uri="{FF2B5EF4-FFF2-40B4-BE49-F238E27FC236}">
                <a16:creationId xmlns:a16="http://schemas.microsoft.com/office/drawing/2014/main" id="{58F9B60E-0657-447E-BEC9-9151B5501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0544"/>
            <a:ext cx="91440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TextBox 1">
            <a:extLst>
              <a:ext uri="{FF2B5EF4-FFF2-40B4-BE49-F238E27FC236}">
                <a16:creationId xmlns:a16="http://schemas.microsoft.com/office/drawing/2014/main" id="{CBCE6B84-BE8E-45AD-8DB4-F684123DEC7F}"/>
              </a:ext>
            </a:extLst>
          </p:cNvPr>
          <p:cNvSpPr txBox="1"/>
          <p:nvPr/>
        </p:nvSpPr>
        <p:spPr>
          <a:xfrm>
            <a:off x="218730" y="1356690"/>
            <a:ext cx="4236824"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t>GEO is an international partnership bringing together Member States, Participating Organizations and Associates.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60+ activities to facilitate collaboration among all GEO partners in various domains.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Currently 3 Engagement Priorities: Sustainable Development Goals, Climate Action, and Disaster Risk Reduction.</a:t>
            </a:r>
          </a:p>
        </p:txBody>
      </p:sp>
      <p:pic>
        <p:nvPicPr>
          <p:cNvPr id="1028" name="Picture 4">
            <a:extLst>
              <a:ext uri="{FF2B5EF4-FFF2-40B4-BE49-F238E27FC236}">
                <a16:creationId xmlns:a16="http://schemas.microsoft.com/office/drawing/2014/main" id="{4574A9B3-A164-4E35-80C8-E7EF9D0B7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657" y="995540"/>
            <a:ext cx="4236824" cy="3675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CE3CFC-C868-4F85-9DD1-D5C906B2ED9E}"/>
              </a:ext>
            </a:extLst>
          </p:cNvPr>
          <p:cNvSpPr txBox="1"/>
          <p:nvPr/>
        </p:nvSpPr>
        <p:spPr>
          <a:xfrm>
            <a:off x="4488345" y="4729315"/>
            <a:ext cx="4572000" cy="261610"/>
          </a:xfrm>
          <a:prstGeom prst="rect">
            <a:avLst/>
          </a:prstGeom>
          <a:noFill/>
        </p:spPr>
        <p:txBody>
          <a:bodyPr wrap="square">
            <a:spAutoFit/>
          </a:bodyPr>
          <a:lstStyle/>
          <a:p>
            <a:r>
              <a:rPr lang="en-US" sz="1100" dirty="0">
                <a:hlinkClick r:id="rId4"/>
              </a:rPr>
              <a:t>https://www.earthobservations.org/geoss_wp.php</a:t>
            </a:r>
            <a:r>
              <a:rPr lang="en-US" sz="1100" dirty="0"/>
              <a:t> </a:t>
            </a:r>
          </a:p>
        </p:txBody>
      </p:sp>
      <p:sp>
        <p:nvSpPr>
          <p:cNvPr id="13" name="Title 1">
            <a:extLst>
              <a:ext uri="{FF2B5EF4-FFF2-40B4-BE49-F238E27FC236}">
                <a16:creationId xmlns:a16="http://schemas.microsoft.com/office/drawing/2014/main" id="{B1800CCD-0E1E-456D-97BD-73AC3089F16F}"/>
              </a:ext>
            </a:extLst>
          </p:cNvPr>
          <p:cNvSpPr>
            <a:spLocks noGrp="1"/>
          </p:cNvSpPr>
          <p:nvPr>
            <p:ph type="title"/>
          </p:nvPr>
        </p:nvSpPr>
        <p:spPr>
          <a:xfrm>
            <a:off x="252870" y="839255"/>
            <a:ext cx="8640960" cy="517435"/>
          </a:xfrm>
        </p:spPr>
        <p:txBody>
          <a:bodyPr>
            <a:normAutofit fontScale="90000"/>
          </a:bodyPr>
          <a:lstStyle/>
          <a:p>
            <a:r>
              <a:rPr lang="en-US" dirty="0"/>
              <a:t>What is GEO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329E-C5AC-411C-B54A-18D4C3D52533}"/>
              </a:ext>
            </a:extLst>
          </p:cNvPr>
          <p:cNvSpPr>
            <a:spLocks noGrp="1"/>
          </p:cNvSpPr>
          <p:nvPr>
            <p:ph type="title"/>
          </p:nvPr>
        </p:nvSpPr>
        <p:spPr/>
        <p:txBody>
          <a:bodyPr>
            <a:normAutofit fontScale="90000"/>
          </a:bodyPr>
          <a:lstStyle/>
          <a:p>
            <a:r>
              <a:rPr lang="en-US" dirty="0"/>
              <a:t>Agenda &amp; Objectives</a:t>
            </a:r>
          </a:p>
        </p:txBody>
      </p:sp>
      <p:sp>
        <p:nvSpPr>
          <p:cNvPr id="4" name="Text Placeholder 3">
            <a:extLst>
              <a:ext uri="{FF2B5EF4-FFF2-40B4-BE49-F238E27FC236}">
                <a16:creationId xmlns:a16="http://schemas.microsoft.com/office/drawing/2014/main" id="{28EF53EE-3982-4C94-83CE-CF816EFDF91B}"/>
              </a:ext>
            </a:extLst>
          </p:cNvPr>
          <p:cNvSpPr>
            <a:spLocks noGrp="1"/>
          </p:cNvSpPr>
          <p:nvPr>
            <p:ph type="body" idx="1"/>
          </p:nvPr>
        </p:nvSpPr>
        <p:spPr>
          <a:xfrm>
            <a:off x="251520" y="1491629"/>
            <a:ext cx="8640960" cy="3403100"/>
          </a:xfrm>
        </p:spPr>
        <p:txBody>
          <a:bodyPr>
            <a:normAutofit fontScale="92500" lnSpcReduction="20000"/>
          </a:bodyPr>
          <a:lstStyle/>
          <a:p>
            <a:r>
              <a:rPr lang="en-US" sz="2000"/>
              <a:t>Message from the GEO Secretariat Director - </a:t>
            </a:r>
            <a:r>
              <a:rPr lang="en-US" sz="2000" b="1"/>
              <a:t>Yana Gevorgyan</a:t>
            </a:r>
            <a:endParaRPr lang="en-US" sz="2000"/>
          </a:p>
          <a:p>
            <a:r>
              <a:rPr lang="en-US" sz="2000" dirty="0"/>
              <a:t>Perspectives on Equality, Diversity and Inclusion - </a:t>
            </a:r>
            <a:r>
              <a:rPr lang="en-US" sz="2000" b="1" dirty="0"/>
              <a:t>Nathalie Pettorelli</a:t>
            </a:r>
          </a:p>
          <a:p>
            <a:r>
              <a:rPr lang="en-US" sz="2000" dirty="0"/>
              <a:t>Open discussion: How can a Youth Community of Practice act to help more young people to be included in GEO? - </a:t>
            </a:r>
            <a:r>
              <a:rPr lang="en-US" sz="2000" b="1" dirty="0"/>
              <a:t>Moderator: Francis Omondi</a:t>
            </a:r>
          </a:p>
          <a:p>
            <a:endParaRPr lang="en-US" sz="2000" b="1" dirty="0"/>
          </a:p>
          <a:p>
            <a:pPr marL="571500" indent="-457200">
              <a:buFont typeface="+mj-lt"/>
              <a:buAutoNum type="alphaUcPeriod"/>
            </a:pPr>
            <a:endParaRPr lang="en-US" sz="2000" b="1" dirty="0"/>
          </a:p>
          <a:p>
            <a:pPr marL="571500" indent="-457200">
              <a:buFont typeface="+mj-lt"/>
              <a:buAutoNum type="alphaUcPeriod"/>
            </a:pPr>
            <a:r>
              <a:rPr lang="en-US" sz="2000" b="1" dirty="0"/>
              <a:t>Get to know you</a:t>
            </a:r>
          </a:p>
          <a:p>
            <a:pPr marL="571500" indent="-457200">
              <a:buFont typeface="+mj-lt"/>
              <a:buAutoNum type="alphaUcPeriod"/>
            </a:pPr>
            <a:r>
              <a:rPr lang="en-US" sz="2000" b="1" dirty="0"/>
              <a:t>Gather your insights: what are your thoughts, experience and ideas to create a GEO Community of Practice (CoP) focused on and led by young people ?</a:t>
            </a:r>
          </a:p>
          <a:p>
            <a:pPr marL="571500" indent="-457200">
              <a:buFont typeface="+mj-lt"/>
              <a:buAutoNum type="alphaUcPeriod"/>
            </a:pPr>
            <a:endParaRPr lang="en-US" sz="2000" b="1" dirty="0"/>
          </a:p>
        </p:txBody>
      </p:sp>
    </p:spTree>
    <p:extLst>
      <p:ext uri="{BB962C8B-B14F-4D97-AF65-F5344CB8AC3E}">
        <p14:creationId xmlns:p14="http://schemas.microsoft.com/office/powerpoint/2010/main" val="281538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329E-C5AC-411C-B54A-18D4C3D52533}"/>
              </a:ext>
            </a:extLst>
          </p:cNvPr>
          <p:cNvSpPr>
            <a:spLocks noGrp="1"/>
          </p:cNvSpPr>
          <p:nvPr>
            <p:ph type="title"/>
          </p:nvPr>
        </p:nvSpPr>
        <p:spPr/>
        <p:txBody>
          <a:bodyPr>
            <a:normAutofit fontScale="90000"/>
          </a:bodyPr>
          <a:lstStyle/>
          <a:p>
            <a:r>
              <a:rPr lang="en-US" dirty="0"/>
              <a:t>Meeting Protocol</a:t>
            </a:r>
          </a:p>
        </p:txBody>
      </p:sp>
      <p:sp>
        <p:nvSpPr>
          <p:cNvPr id="4" name="Text Placeholder 3">
            <a:extLst>
              <a:ext uri="{FF2B5EF4-FFF2-40B4-BE49-F238E27FC236}">
                <a16:creationId xmlns:a16="http://schemas.microsoft.com/office/drawing/2014/main" id="{28EF53EE-3982-4C94-83CE-CF816EFDF91B}"/>
              </a:ext>
            </a:extLst>
          </p:cNvPr>
          <p:cNvSpPr>
            <a:spLocks noGrp="1"/>
          </p:cNvSpPr>
          <p:nvPr>
            <p:ph type="body" idx="1"/>
          </p:nvPr>
        </p:nvSpPr>
        <p:spPr>
          <a:xfrm>
            <a:off x="251520" y="1645310"/>
            <a:ext cx="8640960" cy="3349312"/>
          </a:xfrm>
        </p:spPr>
        <p:txBody>
          <a:bodyPr>
            <a:normAutofit/>
          </a:bodyPr>
          <a:lstStyle/>
          <a:p>
            <a:pPr marL="114300" indent="0">
              <a:buNone/>
            </a:pPr>
            <a:r>
              <a:rPr lang="en-US" sz="2000" dirty="0"/>
              <a:t>This session is recorded. Replay will be made available in </a:t>
            </a:r>
            <a:r>
              <a:rPr lang="en-US" sz="2000" dirty="0" err="1"/>
              <a:t>Airmeet</a:t>
            </a:r>
            <a:r>
              <a:rPr lang="en-US" sz="2000" dirty="0"/>
              <a:t> immediately after the session has ended.</a:t>
            </a:r>
          </a:p>
          <a:p>
            <a:pPr marL="114300" indent="0">
              <a:buNone/>
            </a:pPr>
            <a:r>
              <a:rPr lang="en-US" sz="2000" dirty="0"/>
              <a:t>Make comments at any time directly in the chat.</a:t>
            </a:r>
          </a:p>
          <a:p>
            <a:pPr marL="114300" indent="0">
              <a:buNone/>
            </a:pPr>
            <a:r>
              <a:rPr lang="en-US" sz="2000" dirty="0"/>
              <a:t>If you want to intervene, please raise your hand and we will give you the floor.</a:t>
            </a:r>
          </a:p>
          <a:p>
            <a:pPr marL="114300" indent="0">
              <a:buNone/>
            </a:pPr>
            <a:r>
              <a:rPr lang="en-US" sz="2000" dirty="0"/>
              <a:t>Please answer the polls in the “Polls” tab”, results with be shown live.</a:t>
            </a:r>
          </a:p>
          <a:p>
            <a:pPr marL="114300" indent="0">
              <a:buNone/>
            </a:pPr>
            <a:endParaRPr lang="en-US" sz="2000" dirty="0"/>
          </a:p>
          <a:p>
            <a:pPr marL="114300" indent="0">
              <a:buNone/>
            </a:pPr>
            <a:r>
              <a:rPr lang="en-US" sz="2000" b="1" dirty="0"/>
              <a:t>Never be afraid to speak up ! </a:t>
            </a:r>
            <a:r>
              <a:rPr lang="en-US" sz="2000" dirty="0"/>
              <a:t>Your inputs to the discussion will help to build the GEO Youth Community of Practice. Everyone is welcome !</a:t>
            </a:r>
          </a:p>
          <a:p>
            <a:pPr marL="114300" indent="0">
              <a:buNone/>
            </a:pPr>
            <a:endParaRPr lang="en-US" sz="2000" dirty="0"/>
          </a:p>
          <a:p>
            <a:pPr marL="114300" indent="0">
              <a:buNone/>
            </a:pPr>
            <a:endParaRPr lang="en-US" sz="2000" dirty="0"/>
          </a:p>
        </p:txBody>
      </p:sp>
    </p:spTree>
    <p:extLst>
      <p:ext uri="{BB962C8B-B14F-4D97-AF65-F5344CB8AC3E}">
        <p14:creationId xmlns:p14="http://schemas.microsoft.com/office/powerpoint/2010/main" val="272706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BC9130A-1B28-4F97-A474-D9A3DD31779C}"/>
              </a:ext>
            </a:extLst>
          </p:cNvPr>
          <p:cNvPicPr>
            <a:picLocks noGrp="1" noChangeAspect="1"/>
          </p:cNvPicPr>
          <p:nvPr>
            <p:ph type="pic" idx="2"/>
          </p:nvPr>
        </p:nvPicPr>
        <p:blipFill>
          <a:blip r:embed="rId3"/>
          <a:srcRect t="10025" b="10025"/>
          <a:stretch/>
        </p:blipFill>
        <p:spPr>
          <a:xfrm>
            <a:off x="5794375" y="1203325"/>
            <a:ext cx="2522538" cy="2520950"/>
          </a:xfrm>
          <a:prstGeom prst="ellipse">
            <a:avLst/>
          </a:prstGeom>
          <a:solidFill>
            <a:schemeClr val="lt1"/>
          </a:solidFill>
          <a:ln w="12700" cap="flat" cmpd="sng">
            <a:solidFill>
              <a:schemeClr val="dk1"/>
            </a:solidFill>
            <a:prstDash val="solid"/>
            <a:miter lim="800000"/>
            <a:headEnd type="none" w="sm" len="sm"/>
            <a:tailEnd type="none" w="sm" len="sm"/>
          </a:ln>
        </p:spPr>
      </p:pic>
      <p:sp>
        <p:nvSpPr>
          <p:cNvPr id="52" name="Google Shape;52;p8"/>
          <p:cNvSpPr txBox="1">
            <a:spLocks noGrp="1"/>
          </p:cNvSpPr>
          <p:nvPr>
            <p:ph type="body" idx="1"/>
          </p:nvPr>
        </p:nvSpPr>
        <p:spPr>
          <a:xfrm>
            <a:off x="251520" y="987574"/>
            <a:ext cx="4536504" cy="3744416"/>
          </a:xfrm>
          <a:prstGeom prst="rect">
            <a:avLst/>
          </a:prstGeom>
          <a:solidFill>
            <a:srgbClr val="89CDE1">
              <a:alpha val="65920"/>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400" dirty="0"/>
              <a:t>Yana Gevorgyan is the Director of GEO Secretariat since July 2021. Ms. Gevorgyan is an expert in international relations whose career spans humanitarian relief and development, international think tanks, and government organizations.</a:t>
            </a:r>
          </a:p>
          <a:p>
            <a:pPr marL="0" lvl="0" indent="0" algn="l" rtl="0">
              <a:lnSpc>
                <a:spcPct val="90000"/>
              </a:lnSpc>
              <a:spcBef>
                <a:spcPts val="0"/>
              </a:spcBef>
              <a:spcAft>
                <a:spcPts val="0"/>
              </a:spcAft>
              <a:buClr>
                <a:schemeClr val="dk1"/>
              </a:buClr>
              <a:buSzPts val="1800"/>
              <a:buNone/>
            </a:pPr>
            <a:endParaRPr lang="en-US" sz="1400" dirty="0"/>
          </a:p>
          <a:p>
            <a:pPr marL="0" lvl="0" indent="0" algn="l" rtl="0">
              <a:lnSpc>
                <a:spcPct val="90000"/>
              </a:lnSpc>
              <a:spcBef>
                <a:spcPts val="0"/>
              </a:spcBef>
              <a:spcAft>
                <a:spcPts val="0"/>
              </a:spcAft>
              <a:buClr>
                <a:schemeClr val="dk1"/>
              </a:buClr>
              <a:buSzPts val="1800"/>
              <a:buNone/>
            </a:pPr>
            <a:r>
              <a:rPr lang="en-US" sz="1400" dirty="0"/>
              <a:t>Prior to her selection as the next Director of GEO Secretariat, Ms. Gevorgyan was the GEO Program Manager at the U.S. National Oceanic and Atmospheric Administration’s (NOAA). She had represented the United States to GEO in many capacities, including as a Co-Chair of the GEO </a:t>
            </a:r>
            <a:r>
              <a:rPr lang="en-US" sz="1400" dirty="0" err="1"/>
              <a:t>Programme</a:t>
            </a:r>
            <a:r>
              <a:rPr lang="en-US" sz="1400" dirty="0"/>
              <a:t> Board until May 2021. </a:t>
            </a:r>
          </a:p>
          <a:p>
            <a:pPr marL="0" lvl="0" indent="0" algn="l" rtl="0">
              <a:lnSpc>
                <a:spcPct val="90000"/>
              </a:lnSpc>
              <a:spcBef>
                <a:spcPts val="0"/>
              </a:spcBef>
              <a:spcAft>
                <a:spcPts val="0"/>
              </a:spcAft>
              <a:buClr>
                <a:schemeClr val="dk1"/>
              </a:buClr>
              <a:buSzPts val="1800"/>
              <a:buNone/>
            </a:pPr>
            <a:endParaRPr lang="en-US" sz="1400" dirty="0"/>
          </a:p>
          <a:p>
            <a:pPr marL="0" lvl="0" indent="0" algn="l" rtl="0">
              <a:lnSpc>
                <a:spcPct val="90000"/>
              </a:lnSpc>
              <a:spcBef>
                <a:spcPts val="0"/>
              </a:spcBef>
              <a:spcAft>
                <a:spcPts val="0"/>
              </a:spcAft>
              <a:buClr>
                <a:schemeClr val="dk1"/>
              </a:buClr>
              <a:buSzPts val="1800"/>
              <a:buNone/>
            </a:pPr>
            <a:r>
              <a:rPr lang="en-US" sz="1400" dirty="0"/>
              <a:t>As a member of the United States delegation, Ms. Gevorgyan spearheaded several key initiatives in GEO, including the landmark policy on GEO Associates, the GEO Awards and GEO Pledge Campaign.</a:t>
            </a:r>
            <a:endParaRPr lang="en-US" sz="1050" dirty="0"/>
          </a:p>
        </p:txBody>
      </p:sp>
      <p:sp>
        <p:nvSpPr>
          <p:cNvPr id="53" name="Google Shape;53;p8"/>
          <p:cNvSpPr txBox="1"/>
          <p:nvPr/>
        </p:nvSpPr>
        <p:spPr>
          <a:xfrm>
            <a:off x="5364088" y="3795886"/>
            <a:ext cx="331236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dirty="0">
                <a:solidFill>
                  <a:schemeClr val="dk1"/>
                </a:solidFill>
                <a:latin typeface="Calibri"/>
                <a:ea typeface="Calibri"/>
                <a:cs typeface="Calibri"/>
                <a:sym typeface="Calibri"/>
              </a:rPr>
              <a:t>Yana Gevorgyan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CH" sz="1800" b="0" i="0" u="none" strike="noStrike" cap="none" dirty="0" err="1">
                <a:solidFill>
                  <a:schemeClr val="dk1"/>
                </a:solidFill>
                <a:latin typeface="Calibri"/>
                <a:ea typeface="Calibri"/>
                <a:cs typeface="Calibri"/>
                <a:sym typeface="Calibri"/>
              </a:rPr>
              <a:t>Director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GEO Secretariat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370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 name="Picture Placeholder 2" descr="A person with curly hair&#10;&#10;Description automatically generated with medium confidence">
            <a:extLst>
              <a:ext uri="{FF2B5EF4-FFF2-40B4-BE49-F238E27FC236}">
                <a16:creationId xmlns:a16="http://schemas.microsoft.com/office/drawing/2014/main" id="{EBC9130A-1B28-4F97-A474-D9A3DD31779C}"/>
              </a:ext>
            </a:extLst>
          </p:cNvPr>
          <p:cNvPicPr>
            <a:picLocks noGrp="1" noChangeAspect="1"/>
          </p:cNvPicPr>
          <p:nvPr>
            <p:ph type="pic" idx="2"/>
          </p:nvPr>
        </p:nvPicPr>
        <p:blipFill>
          <a:blip r:embed="rId3"/>
          <a:srcRect t="31" b="31"/>
          <a:stretch>
            <a:fillRect/>
          </a:stretch>
        </p:blipFill>
        <p:spPr>
          <a:xfrm>
            <a:off x="5794375" y="1203325"/>
            <a:ext cx="2522538" cy="2520950"/>
          </a:xfrm>
          <a:prstGeom prst="ellipse">
            <a:avLst/>
          </a:prstGeom>
          <a:solidFill>
            <a:schemeClr val="lt1"/>
          </a:solidFill>
          <a:ln w="12700" cap="flat" cmpd="sng">
            <a:solidFill>
              <a:schemeClr val="dk1"/>
            </a:solidFill>
            <a:prstDash val="solid"/>
            <a:miter lim="800000"/>
            <a:headEnd type="none" w="sm" len="sm"/>
            <a:tailEnd type="none" w="sm" len="sm"/>
          </a:ln>
        </p:spPr>
      </p:pic>
      <p:sp>
        <p:nvSpPr>
          <p:cNvPr id="52" name="Google Shape;52;p8"/>
          <p:cNvSpPr txBox="1">
            <a:spLocks noGrp="1"/>
          </p:cNvSpPr>
          <p:nvPr>
            <p:ph type="body" idx="1"/>
          </p:nvPr>
        </p:nvSpPr>
        <p:spPr>
          <a:xfrm>
            <a:off x="251520" y="987574"/>
            <a:ext cx="4536504" cy="3744416"/>
          </a:xfrm>
          <a:prstGeom prst="rect">
            <a:avLst/>
          </a:prstGeom>
          <a:solidFill>
            <a:srgbClr val="89CDE1">
              <a:alpha val="65920"/>
            </a:srgbClr>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200"/>
              <a:buNone/>
            </a:pPr>
            <a:r>
              <a:rPr lang="en-GB" sz="1400" dirty="0"/>
              <a:t>Research interests: climate change ecology, the use of remote sensing in conservation, and nature-based solutions. Co-chair of the new IUCN inter-</a:t>
            </a:r>
            <a:r>
              <a:rPr lang="en-GB" sz="1400" dirty="0" err="1"/>
              <a:t>commissional</a:t>
            </a:r>
            <a:r>
              <a:rPr lang="en-GB" sz="1400" dirty="0"/>
              <a:t> working group on rewilding. </a:t>
            </a:r>
          </a:p>
          <a:p>
            <a:pPr marL="0" lvl="0" indent="0" algn="l" rtl="0">
              <a:lnSpc>
                <a:spcPct val="90000"/>
              </a:lnSpc>
              <a:spcBef>
                <a:spcPts val="1000"/>
              </a:spcBef>
              <a:spcAft>
                <a:spcPts val="0"/>
              </a:spcAft>
              <a:buClr>
                <a:schemeClr val="dk1"/>
              </a:buClr>
              <a:buSzPts val="1200"/>
              <a:buNone/>
            </a:pPr>
            <a:endParaRPr lang="en-GB" sz="1400" dirty="0"/>
          </a:p>
          <a:p>
            <a:pPr marL="0" lvl="0" indent="0" algn="l" rtl="0">
              <a:lnSpc>
                <a:spcPct val="90000"/>
              </a:lnSpc>
              <a:spcBef>
                <a:spcPts val="1000"/>
              </a:spcBef>
              <a:spcAft>
                <a:spcPts val="0"/>
              </a:spcAft>
              <a:buClr>
                <a:schemeClr val="dk1"/>
              </a:buClr>
              <a:buSzPts val="1200"/>
              <a:buNone/>
            </a:pPr>
            <a:r>
              <a:rPr lang="en-GB" sz="1400" dirty="0"/>
              <a:t>UK principal on GEO's Programme Board, Chair of the Equality, Diversity and Inclusion subgroup. </a:t>
            </a:r>
          </a:p>
          <a:p>
            <a:pPr marL="0" lvl="0" indent="0" algn="l" rtl="0">
              <a:lnSpc>
                <a:spcPct val="90000"/>
              </a:lnSpc>
              <a:spcBef>
                <a:spcPts val="1000"/>
              </a:spcBef>
              <a:spcAft>
                <a:spcPts val="0"/>
              </a:spcAft>
              <a:buClr>
                <a:schemeClr val="dk1"/>
              </a:buClr>
              <a:buSzPts val="1200"/>
              <a:buNone/>
            </a:pPr>
            <a:endParaRPr lang="en-GB" sz="1400" dirty="0"/>
          </a:p>
          <a:p>
            <a:pPr marL="0" lvl="0" indent="0" algn="l" rtl="0">
              <a:lnSpc>
                <a:spcPct val="90000"/>
              </a:lnSpc>
              <a:spcBef>
                <a:spcPts val="1000"/>
              </a:spcBef>
              <a:spcAft>
                <a:spcPts val="0"/>
              </a:spcAft>
              <a:buClr>
                <a:schemeClr val="dk1"/>
              </a:buClr>
              <a:buSzPts val="1200"/>
              <a:buNone/>
            </a:pPr>
            <a:r>
              <a:rPr lang="en-GB" sz="1400" dirty="0"/>
              <a:t>Co-founded Soapbox Science in 2011, an international science outreach project for promoting women and non-binary scientists and the science they do. Since 2011, Soapbox Science has grown from one event in London to events in &gt;60 cities in 14 countries, involving 1000s of speakers, volunteers &amp; organisers.</a:t>
            </a:r>
            <a:endParaRPr sz="1400" dirty="0"/>
          </a:p>
        </p:txBody>
      </p:sp>
      <p:sp>
        <p:nvSpPr>
          <p:cNvPr id="53" name="Google Shape;53;p8"/>
          <p:cNvSpPr txBox="1"/>
          <p:nvPr/>
        </p:nvSpPr>
        <p:spPr>
          <a:xfrm>
            <a:off x="5364088" y="3795886"/>
            <a:ext cx="331236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Dr Nathalie Pettorelli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Senior Scientist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Zoological Society of London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GB" sz="2400" b="1" dirty="0">
                <a:effectLst>
                  <a:outerShdw blurRad="38100" dist="38100" dir="2700000" algn="tl">
                    <a:srgbClr val="000000">
                      <a:alpha val="43137"/>
                    </a:srgbClr>
                  </a:outerShdw>
                </a:effectLst>
              </a:rPr>
              <a:t>GEO Equality, Diversity &amp; Inclusion Sub-group</a:t>
            </a:r>
            <a:endParaRPr sz="2400" b="1" dirty="0">
              <a:effectLst>
                <a:outerShdw blurRad="38100" dist="38100" dir="2700000" algn="tl">
                  <a:srgbClr val="000000">
                    <a:alpha val="43137"/>
                  </a:srgbClr>
                </a:outerShdw>
              </a:effectLst>
            </a:endParaRPr>
          </a:p>
        </p:txBody>
      </p:sp>
      <p:sp>
        <p:nvSpPr>
          <p:cNvPr id="61" name="Google Shape;61;p9"/>
          <p:cNvSpPr txBox="1">
            <a:spLocks noGrp="1"/>
          </p:cNvSpPr>
          <p:nvPr>
            <p:ph type="body" idx="1"/>
          </p:nvPr>
        </p:nvSpPr>
        <p:spPr>
          <a:xfrm>
            <a:off x="72057" y="1612150"/>
            <a:ext cx="4183419" cy="108012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sz="1600" dirty="0"/>
              <a:t>Early 2020, GEO Programme Board recommended the creation of an Equality, Diversity, and Inclusion Subgroup (EDI SG)</a:t>
            </a:r>
          </a:p>
          <a:p>
            <a:pPr marL="228600" lvl="0" indent="-50800" algn="l" rtl="0">
              <a:lnSpc>
                <a:spcPct val="90000"/>
              </a:lnSpc>
              <a:spcBef>
                <a:spcPts val="0"/>
              </a:spcBef>
              <a:spcAft>
                <a:spcPts val="0"/>
              </a:spcAft>
              <a:buClr>
                <a:schemeClr val="dk1"/>
              </a:buClr>
              <a:buSzPts val="2800"/>
              <a:buNone/>
            </a:pPr>
            <a:endParaRPr lang="en-GB" sz="1600" dirty="0"/>
          </a:p>
        </p:txBody>
      </p:sp>
      <p:pic>
        <p:nvPicPr>
          <p:cNvPr id="7" name="Content Placeholder 4">
            <a:extLst>
              <a:ext uri="{FF2B5EF4-FFF2-40B4-BE49-F238E27FC236}">
                <a16:creationId xmlns:a16="http://schemas.microsoft.com/office/drawing/2014/main" id="{B3947D16-9DE8-4A54-9D9D-C53CEEA80FBF}"/>
              </a:ext>
            </a:extLst>
          </p:cNvPr>
          <p:cNvPicPr/>
          <p:nvPr/>
        </p:nvPicPr>
        <p:blipFill rotWithShape="1">
          <a:blip r:embed="rId3" cstate="print">
            <a:extLst>
              <a:ext uri="{28A0092B-C50C-407E-A947-70E740481C1C}">
                <a14:useLocalDpi xmlns:a14="http://schemas.microsoft.com/office/drawing/2010/main" val="0"/>
              </a:ext>
            </a:extLst>
          </a:blip>
          <a:srcRect l="2839"/>
          <a:stretch/>
        </p:blipFill>
        <p:spPr>
          <a:xfrm>
            <a:off x="4332782" y="1482243"/>
            <a:ext cx="4739161" cy="1210028"/>
          </a:xfrm>
          <a:prstGeom prst="rect">
            <a:avLst/>
          </a:prstGeom>
        </p:spPr>
      </p:pic>
      <p:sp>
        <p:nvSpPr>
          <p:cNvPr id="2" name="TextBox 1">
            <a:extLst>
              <a:ext uri="{FF2B5EF4-FFF2-40B4-BE49-F238E27FC236}">
                <a16:creationId xmlns:a16="http://schemas.microsoft.com/office/drawing/2014/main" id="{CD09BFE5-FF46-4BA1-BA95-31B4489711DF}"/>
              </a:ext>
            </a:extLst>
          </p:cNvPr>
          <p:cNvSpPr txBox="1"/>
          <p:nvPr/>
        </p:nvSpPr>
        <p:spPr>
          <a:xfrm>
            <a:off x="45681" y="2980592"/>
            <a:ext cx="8975228" cy="1889748"/>
          </a:xfrm>
          <a:prstGeom prst="rect">
            <a:avLst/>
          </a:prstGeom>
          <a:noFill/>
        </p:spPr>
        <p:txBody>
          <a:bodyPr wrap="square" rtlCol="0">
            <a:spAutoFit/>
          </a:bodyPr>
          <a:lstStyle/>
          <a:p>
            <a:pPr marL="228600" lvl="0" indent="-50800" algn="l" rtl="0">
              <a:lnSpc>
                <a:spcPct val="90000"/>
              </a:lnSpc>
              <a:spcBef>
                <a:spcPts val="0"/>
              </a:spcBef>
              <a:spcAft>
                <a:spcPts val="0"/>
              </a:spcAft>
              <a:buClr>
                <a:schemeClr val="dk1"/>
              </a:buClr>
              <a:buSzPts val="2800"/>
              <a:buNone/>
            </a:pPr>
            <a:r>
              <a:rPr lang="en-GB" sz="1600" dirty="0"/>
              <a:t>The SG supports the strategic aim of developing GEO as an institution that provides a fair, supportive and encouraging networking environment. It also aims to ensure that equality, diversity, and inclusivity are fully considered, addressed, and embedded within GEO activities and decisions. </a:t>
            </a:r>
          </a:p>
          <a:p>
            <a:pPr marL="228600" lvl="0" indent="-50800" algn="l" rtl="0">
              <a:lnSpc>
                <a:spcPct val="90000"/>
              </a:lnSpc>
              <a:spcBef>
                <a:spcPts val="0"/>
              </a:spcBef>
              <a:spcAft>
                <a:spcPts val="0"/>
              </a:spcAft>
              <a:buClr>
                <a:schemeClr val="dk1"/>
              </a:buClr>
              <a:buSzPts val="2800"/>
              <a:buNone/>
            </a:pPr>
            <a:endParaRPr lang="en-GB" sz="1600" dirty="0"/>
          </a:p>
          <a:p>
            <a:pPr marL="228600" lvl="0" indent="-50800" algn="l" rtl="0">
              <a:lnSpc>
                <a:spcPct val="90000"/>
              </a:lnSpc>
              <a:spcBef>
                <a:spcPts val="0"/>
              </a:spcBef>
              <a:spcAft>
                <a:spcPts val="0"/>
              </a:spcAft>
              <a:buClr>
                <a:schemeClr val="dk1"/>
              </a:buClr>
              <a:buSzPts val="2800"/>
              <a:buNone/>
            </a:pPr>
            <a:endParaRPr lang="en-GB" sz="1600" dirty="0"/>
          </a:p>
          <a:p>
            <a:pPr marL="228600" lvl="0" indent="-50800" algn="l" rtl="0">
              <a:lnSpc>
                <a:spcPct val="90000"/>
              </a:lnSpc>
              <a:spcBef>
                <a:spcPts val="0"/>
              </a:spcBef>
              <a:spcAft>
                <a:spcPts val="0"/>
              </a:spcAft>
              <a:buClr>
                <a:schemeClr val="dk1"/>
              </a:buClr>
              <a:buSzPts val="2800"/>
              <a:buNone/>
            </a:pPr>
            <a:r>
              <a:rPr lang="en-GB" sz="1600" dirty="0"/>
              <a:t>Initial focus on 3G – Gender, Geography, Generation</a:t>
            </a:r>
          </a:p>
          <a:p>
            <a:endParaRPr lang="en-GB"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52870" y="839255"/>
            <a:ext cx="8640960" cy="517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GB" sz="2400" b="1" dirty="0">
                <a:effectLst>
                  <a:outerShdw blurRad="38100" dist="38100" dir="2700000" algn="tl">
                    <a:srgbClr val="000000">
                      <a:alpha val="43137"/>
                    </a:srgbClr>
                  </a:outerShdw>
                </a:effectLst>
              </a:rPr>
              <a:t>GEO Equality, Diversity &amp; Inclusion Sub-group</a:t>
            </a:r>
            <a:endParaRPr sz="2400" b="1" dirty="0">
              <a:effectLst>
                <a:outerShdw blurRad="38100" dist="38100" dir="2700000" algn="tl">
                  <a:srgbClr val="000000">
                    <a:alpha val="43137"/>
                  </a:srgbClr>
                </a:outerShdw>
              </a:effectLst>
            </a:endParaRPr>
          </a:p>
        </p:txBody>
      </p:sp>
      <p:sp>
        <p:nvSpPr>
          <p:cNvPr id="61" name="Google Shape;61;p9"/>
          <p:cNvSpPr txBox="1">
            <a:spLocks noGrp="1"/>
          </p:cNvSpPr>
          <p:nvPr>
            <p:ph type="body" idx="1"/>
          </p:nvPr>
        </p:nvSpPr>
        <p:spPr>
          <a:xfrm>
            <a:off x="72057" y="1763886"/>
            <a:ext cx="6311650" cy="314069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sz="1600" dirty="0"/>
              <a:t>Initial discussions within the Subgroup quickly highlighted the need for GEO to establish and widely promote its vision and commitment to EDI through the production of a GEO-wide statement</a:t>
            </a:r>
          </a:p>
          <a:p>
            <a:pPr marL="228600" lvl="0" indent="-50800" algn="l" rtl="0">
              <a:lnSpc>
                <a:spcPct val="90000"/>
              </a:lnSpc>
              <a:spcBef>
                <a:spcPts val="0"/>
              </a:spcBef>
              <a:spcAft>
                <a:spcPts val="0"/>
              </a:spcAft>
              <a:buClr>
                <a:schemeClr val="dk1"/>
              </a:buClr>
              <a:buSzPts val="2800"/>
              <a:buNone/>
            </a:pPr>
            <a:endParaRPr lang="en-GB" sz="1600" dirty="0"/>
          </a:p>
          <a:p>
            <a:pPr marL="228600" lvl="0" indent="-50800" algn="l" rtl="0">
              <a:lnSpc>
                <a:spcPct val="90000"/>
              </a:lnSpc>
              <a:spcBef>
                <a:spcPts val="0"/>
              </a:spcBef>
              <a:spcAft>
                <a:spcPts val="0"/>
              </a:spcAft>
              <a:buClr>
                <a:schemeClr val="dk1"/>
              </a:buClr>
              <a:buSzPts val="2800"/>
              <a:buNone/>
            </a:pPr>
            <a:endParaRPr lang="en-GB" sz="1600" dirty="0"/>
          </a:p>
          <a:p>
            <a:pPr marL="228600" lvl="0" indent="-50800" algn="l" rtl="0">
              <a:lnSpc>
                <a:spcPct val="90000"/>
              </a:lnSpc>
              <a:spcBef>
                <a:spcPts val="0"/>
              </a:spcBef>
              <a:spcAft>
                <a:spcPts val="0"/>
              </a:spcAft>
              <a:buClr>
                <a:schemeClr val="dk1"/>
              </a:buClr>
              <a:buSzPts val="2800"/>
              <a:buNone/>
            </a:pPr>
            <a:r>
              <a:rPr lang="en-GB" sz="1600" dirty="0"/>
              <a:t>A GEO EDI statement was submitted to Programme Board early 2021; it was approved by the GEO Executive Committee at its March 2021 meeting.</a:t>
            </a:r>
            <a:endParaRPr sz="1600" dirty="0"/>
          </a:p>
        </p:txBody>
      </p:sp>
      <p:pic>
        <p:nvPicPr>
          <p:cNvPr id="1026" name="Picture 2">
            <a:extLst>
              <a:ext uri="{FF2B5EF4-FFF2-40B4-BE49-F238E27FC236}">
                <a16:creationId xmlns:a16="http://schemas.microsoft.com/office/drawing/2014/main" id="{813347A8-097E-44F9-9FBC-859FEC9C0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6" t="54436" r="77103"/>
          <a:stretch/>
        </p:blipFill>
        <p:spPr bwMode="auto">
          <a:xfrm>
            <a:off x="6265532" y="1578136"/>
            <a:ext cx="2806411" cy="272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3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46012" y="834737"/>
            <a:ext cx="8640900" cy="51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2400" b="1" dirty="0">
                <a:effectLst>
                  <a:outerShdw blurRad="38100" dist="38100" dir="2700000" algn="tl">
                    <a:srgbClr val="000000">
                      <a:alpha val="43137"/>
                    </a:srgbClr>
                  </a:outerShdw>
                </a:effectLst>
              </a:rPr>
              <a:t>GEO EDI statement</a:t>
            </a:r>
            <a:endParaRPr sz="2400" b="1" dirty="0">
              <a:effectLst>
                <a:outerShdw blurRad="38100" dist="38100" dir="2700000" algn="tl">
                  <a:srgbClr val="000000">
                    <a:alpha val="43137"/>
                  </a:srgbClr>
                </a:outerShdw>
              </a:effectLst>
            </a:endParaRPr>
          </a:p>
        </p:txBody>
      </p:sp>
      <p:sp>
        <p:nvSpPr>
          <p:cNvPr id="69" name="Google Shape;69;p10"/>
          <p:cNvSpPr txBox="1">
            <a:spLocks noGrp="1"/>
          </p:cNvSpPr>
          <p:nvPr>
            <p:ph type="body" idx="1"/>
          </p:nvPr>
        </p:nvSpPr>
        <p:spPr>
          <a:xfrm>
            <a:off x="146012" y="1603995"/>
            <a:ext cx="4311688" cy="3150709"/>
          </a:xfrm>
          <a:prstGeom prst="rect">
            <a:avLst/>
          </a:prstGeom>
          <a:noFill/>
          <a:ln>
            <a:noFill/>
          </a:ln>
        </p:spPr>
        <p:txBody>
          <a:bodyPr spcFirstLastPara="1" wrap="square" lIns="91425" tIns="45700" rIns="91425" bIns="45700" anchor="t" anchorCtr="0">
            <a:noAutofit/>
          </a:bodyPr>
          <a:lstStyle/>
          <a:p>
            <a:pPr marL="0" lvl="0" indent="0">
              <a:buNone/>
            </a:pPr>
            <a:r>
              <a:rPr lang="en-GB" sz="1600" dirty="0"/>
              <a:t>Commitment to (1) supporting the development of a dynamic, diverse &amp; inclusive EO community in which </a:t>
            </a:r>
            <a:r>
              <a:rPr lang="en-GB" sz="1600" u="sng" dirty="0"/>
              <a:t>everyone</a:t>
            </a:r>
            <a:r>
              <a:rPr lang="en-GB" sz="1600" dirty="0"/>
              <a:t> is valued, respected &amp; given the opportunity to participate, (2) broadening the benefits of EO, including to historically and/or geographically disadvantaged groups.</a:t>
            </a:r>
          </a:p>
          <a:p>
            <a:pPr marL="0" lvl="0" indent="0">
              <a:buNone/>
            </a:pPr>
            <a:endParaRPr lang="en-GB" sz="1600" dirty="0"/>
          </a:p>
          <a:p>
            <a:pPr marL="0" lvl="0" indent="0" algn="l" rtl="0">
              <a:lnSpc>
                <a:spcPct val="90000"/>
              </a:lnSpc>
              <a:spcBef>
                <a:spcPts val="1000"/>
              </a:spcBef>
              <a:spcAft>
                <a:spcPts val="0"/>
              </a:spcAft>
              <a:buSzPts val="1800"/>
              <a:buNone/>
            </a:pPr>
            <a:r>
              <a:rPr lang="en-GB" sz="1600" dirty="0"/>
              <a:t>5 pillars outlining a vision for equality, diversity &amp; inclusion in every aspect of GEO</a:t>
            </a:r>
            <a:endParaRPr sz="1600" dirty="0"/>
          </a:p>
        </p:txBody>
      </p:sp>
      <p:pic>
        <p:nvPicPr>
          <p:cNvPr id="1026" name="Picture 2" descr="Image preview">
            <a:extLst>
              <a:ext uri="{FF2B5EF4-FFF2-40B4-BE49-F238E27FC236}">
                <a16:creationId xmlns:a16="http://schemas.microsoft.com/office/drawing/2014/main" id="{5C3E5B00-CC1B-4E76-9094-BD94F9CC2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863" y="971987"/>
            <a:ext cx="4033267" cy="3932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itle Content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4E135ECF85B4BAA31E6E8E53076E9" ma:contentTypeVersion="16" ma:contentTypeDescription="Create a new document." ma:contentTypeScope="" ma:versionID="7e6fc21f95e2576605368a0ecb949738">
  <xsd:schema xmlns:xsd="http://www.w3.org/2001/XMLSchema" xmlns:xs="http://www.w3.org/2001/XMLSchema" xmlns:p="http://schemas.microsoft.com/office/2006/metadata/properties" xmlns:ns2="3004ce7a-ae16-4d94-a5a4-c47915c90579" xmlns:ns3="704c5cbc-47b7-4280-b1ec-b18637b9c8c8" targetNamespace="http://schemas.microsoft.com/office/2006/metadata/properties" ma:root="true" ma:fieldsID="0f166393f793a3a94614c67691b19995" ns2:_="" ns3:_="">
    <xsd:import namespace="3004ce7a-ae16-4d94-a5a4-c47915c90579"/>
    <xsd:import namespace="704c5cbc-47b7-4280-b1ec-b18637b9c8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Dateandtime" minOccurs="0"/>
                <xsd:element ref="ns2:_x0077_j31" minOccurs="0"/>
                <xsd:element ref="ns2:Don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4ce7a-ae16-4d94-a5a4-c47915c90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_x0077_j31" ma:index="21" nillable="true" ma:displayName="Person or Group" ma:list="UserInfo" ma:internalName="_x0077_j3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ne" ma:index="22" nillable="true" ma:displayName="Done" ma:format="Dropdown" ma:internalName="D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c5cbc-47b7-4280-b1ec-b18637b9c8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77_j31 xmlns="3004ce7a-ae16-4d94-a5a4-c47915c90579">
      <UserInfo>
        <DisplayName/>
        <AccountId xsi:nil="true"/>
        <AccountType/>
      </UserInfo>
    </_x0077_j31>
    <Done xmlns="3004ce7a-ae16-4d94-a5a4-c47915c90579" xsi:nil="true"/>
    <Dateandtime xmlns="3004ce7a-ae16-4d94-a5a4-c47915c90579" xsi:nil="true"/>
  </documentManagement>
</p:properties>
</file>

<file path=customXml/itemProps1.xml><?xml version="1.0" encoding="utf-8"?>
<ds:datastoreItem xmlns:ds="http://schemas.openxmlformats.org/officeDocument/2006/customXml" ds:itemID="{10E63D09-CA96-43C1-BC4E-5382EEED5D3C}"/>
</file>

<file path=customXml/itemProps2.xml><?xml version="1.0" encoding="utf-8"?>
<ds:datastoreItem xmlns:ds="http://schemas.openxmlformats.org/officeDocument/2006/customXml" ds:itemID="{3890197D-BEDD-4D73-A967-620A33857381}"/>
</file>

<file path=customXml/itemProps3.xml><?xml version="1.0" encoding="utf-8"?>
<ds:datastoreItem xmlns:ds="http://schemas.openxmlformats.org/officeDocument/2006/customXml" ds:itemID="{F83A3611-C5C3-413D-9C22-259D6F44EB25}"/>
</file>

<file path=docProps/app.xml><?xml version="1.0" encoding="utf-8"?>
<Properties xmlns="http://schemas.openxmlformats.org/officeDocument/2006/extended-properties" xmlns:vt="http://schemas.openxmlformats.org/officeDocument/2006/docPropsVTypes">
  <TotalTime>181</TotalTime>
  <Words>1216</Words>
  <Application>Microsoft Office PowerPoint</Application>
  <PresentationFormat>On-screen Show (16:9)</PresentationFormat>
  <Paragraphs>108</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Title Content Slide</vt:lpstr>
      <vt:lpstr>PowerPoint Presentation</vt:lpstr>
      <vt:lpstr>What is GEO ?</vt:lpstr>
      <vt:lpstr>Agenda &amp; Objectives</vt:lpstr>
      <vt:lpstr>Meeting Protocol</vt:lpstr>
      <vt:lpstr>PowerPoint Presentation</vt:lpstr>
      <vt:lpstr>PowerPoint Presentation</vt:lpstr>
      <vt:lpstr>GEO Equality, Diversity &amp; Inclusion Sub-group</vt:lpstr>
      <vt:lpstr>GEO Equality, Diversity &amp; Inclusion Sub-group</vt:lpstr>
      <vt:lpstr>GEO EDI statement</vt:lpstr>
      <vt:lpstr>Community consultation</vt:lpstr>
      <vt:lpstr>What else are we up to?</vt:lpstr>
      <vt:lpstr>Why a talk about the EDI SG at this Youth Track?</vt:lpstr>
      <vt:lpstr>PowerPoint Presentation</vt:lpstr>
      <vt:lpstr>PowerPoint Presentation</vt:lpstr>
      <vt:lpstr>Open discussion: How can a Youth Community of Practice act to help more young people to be included in GEO? </vt:lpstr>
      <vt:lpstr>Next Youth Track events this week</vt:lpstr>
      <vt:lpstr>Next Youth Track events this week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Florian Franziskakis</cp:lastModifiedBy>
  <cp:revision>2</cp:revision>
  <dcterms:modified xsi:type="dcterms:W3CDTF">2021-11-22T10:08:37Z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0x0101009484E135ECF85B4BAA31E6E8E53076E9</vt:lpwstr>
  </property>
</Properties>
</file>