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3" r:id="rId1"/>
  </p:sldMasterIdLst>
  <p:notesMasterIdLst>
    <p:notesMasterId r:id="rId60"/>
  </p:notesMasterIdLst>
  <p:sldIdLst>
    <p:sldId id="261" r:id="rId2"/>
    <p:sldId id="281" r:id="rId3"/>
    <p:sldId id="283" r:id="rId4"/>
    <p:sldId id="278" r:id="rId5"/>
    <p:sldId id="279" r:id="rId6"/>
    <p:sldId id="256" r:id="rId7"/>
    <p:sldId id="316" r:id="rId8"/>
    <p:sldId id="317" r:id="rId9"/>
    <p:sldId id="318" r:id="rId10"/>
    <p:sldId id="265" r:id="rId11"/>
    <p:sldId id="262" r:id="rId12"/>
    <p:sldId id="264" r:id="rId13"/>
    <p:sldId id="263" r:id="rId14"/>
    <p:sldId id="266" r:id="rId15"/>
    <p:sldId id="267" r:id="rId16"/>
    <p:sldId id="319" r:id="rId17"/>
    <p:sldId id="282" r:id="rId18"/>
    <p:sldId id="284" r:id="rId19"/>
    <p:sldId id="271" r:id="rId20"/>
    <p:sldId id="257" r:id="rId21"/>
    <p:sldId id="272" r:id="rId22"/>
    <p:sldId id="273" r:id="rId23"/>
    <p:sldId id="274" r:id="rId24"/>
    <p:sldId id="275" r:id="rId25"/>
    <p:sldId id="285" r:id="rId26"/>
    <p:sldId id="286" r:id="rId27"/>
    <p:sldId id="258" r:id="rId28"/>
    <p:sldId id="259" r:id="rId29"/>
    <p:sldId id="287" r:id="rId30"/>
    <p:sldId id="288" r:id="rId31"/>
    <p:sldId id="314" r:id="rId32"/>
    <p:sldId id="260" r:id="rId33"/>
    <p:sldId id="289" r:id="rId34"/>
    <p:sldId id="290" r:id="rId35"/>
    <p:sldId id="291" r:id="rId36"/>
    <p:sldId id="292" r:id="rId37"/>
    <p:sldId id="293" r:id="rId38"/>
    <p:sldId id="294" r:id="rId39"/>
    <p:sldId id="313" r:id="rId40"/>
    <p:sldId id="295" r:id="rId41"/>
    <p:sldId id="296" r:id="rId42"/>
    <p:sldId id="297" r:id="rId43"/>
    <p:sldId id="276" r:id="rId44"/>
    <p:sldId id="298" r:id="rId45"/>
    <p:sldId id="299" r:id="rId46"/>
    <p:sldId id="300" r:id="rId47"/>
    <p:sldId id="301" r:id="rId48"/>
    <p:sldId id="302" r:id="rId49"/>
    <p:sldId id="303" r:id="rId50"/>
    <p:sldId id="304" r:id="rId51"/>
    <p:sldId id="305" r:id="rId52"/>
    <p:sldId id="306" r:id="rId53"/>
    <p:sldId id="307" r:id="rId54"/>
    <p:sldId id="308" r:id="rId55"/>
    <p:sldId id="315" r:id="rId56"/>
    <p:sldId id="310" r:id="rId57"/>
    <p:sldId id="311" r:id="rId58"/>
    <p:sldId id="312" r:id="rId5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C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065A0-7F19-6058-B48D-DFF81B6A0A52}" v="108" dt="2021-11-24T15:52:45.245"/>
    <p1510:client id="{80B1DA04-E278-4D8F-83AA-71C1AAB627E0}" v="269" dt="2021-11-24T15:49:57.378"/>
    <p1510:client id="{8E58D7E4-CF9C-4A88-8F4F-7E200CCF53B0}" v="5" dt="2021-11-25T11:14:17.325"/>
    <p1510:client id="{E2ADE88C-A33B-D83E-BF70-D4F06B6E9B4D}" v="1" dt="2021-11-24T16:26:21.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heme" Target="theme/theme1.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Franziskakis" userId="ef6c1f86-0621-465c-b4b7-1ae84c5482e7" providerId="ADAL" clId="{8E58D7E4-CF9C-4A88-8F4F-7E200CCF53B0}"/>
    <pc:docChg chg="custSel addSld delSld modSld sldOrd">
      <pc:chgData name="Florian Franziskakis" userId="ef6c1f86-0621-465c-b4b7-1ae84c5482e7" providerId="ADAL" clId="{8E58D7E4-CF9C-4A88-8F4F-7E200CCF53B0}" dt="2021-11-25T11:14:17.323" v="26"/>
      <pc:docMkLst>
        <pc:docMk/>
      </pc:docMkLst>
      <pc:sldChg chg="add del">
        <pc:chgData name="Florian Franziskakis" userId="ef6c1f86-0621-465c-b4b7-1ae84c5482e7" providerId="ADAL" clId="{8E58D7E4-CF9C-4A88-8F4F-7E200CCF53B0}" dt="2021-11-25T11:14:17.323" v="26"/>
        <pc:sldMkLst>
          <pc:docMk/>
          <pc:sldMk cId="0" sldId="256"/>
        </pc:sldMkLst>
      </pc:sldChg>
      <pc:sldChg chg="delSp mod">
        <pc:chgData name="Florian Franziskakis" userId="ef6c1f86-0621-465c-b4b7-1ae84c5482e7" providerId="ADAL" clId="{8E58D7E4-CF9C-4A88-8F4F-7E200CCF53B0}" dt="2021-11-24T16:09:30.064" v="8" actId="478"/>
        <pc:sldMkLst>
          <pc:docMk/>
          <pc:sldMk cId="0" sldId="257"/>
        </pc:sldMkLst>
        <pc:spChg chg="del">
          <ac:chgData name="Florian Franziskakis" userId="ef6c1f86-0621-465c-b4b7-1ae84c5482e7" providerId="ADAL" clId="{8E58D7E4-CF9C-4A88-8F4F-7E200CCF53B0}" dt="2021-11-24T16:09:30.064" v="8" actId="478"/>
          <ac:spMkLst>
            <pc:docMk/>
            <pc:sldMk cId="0" sldId="257"/>
            <ac:spMk id="49" creationId="{00000000-0000-0000-0000-000000000000}"/>
          </ac:spMkLst>
        </pc:spChg>
      </pc:sldChg>
      <pc:sldChg chg="delSp mod">
        <pc:chgData name="Florian Franziskakis" userId="ef6c1f86-0621-465c-b4b7-1ae84c5482e7" providerId="ADAL" clId="{8E58D7E4-CF9C-4A88-8F4F-7E200CCF53B0}" dt="2021-11-24T16:09:17.884" v="5" actId="478"/>
        <pc:sldMkLst>
          <pc:docMk/>
          <pc:sldMk cId="0" sldId="258"/>
        </pc:sldMkLst>
        <pc:spChg chg="del">
          <ac:chgData name="Florian Franziskakis" userId="ef6c1f86-0621-465c-b4b7-1ae84c5482e7" providerId="ADAL" clId="{8E58D7E4-CF9C-4A88-8F4F-7E200CCF53B0}" dt="2021-11-24T16:09:17.884" v="5" actId="478"/>
          <ac:spMkLst>
            <pc:docMk/>
            <pc:sldMk cId="0" sldId="258"/>
            <ac:spMk id="59" creationId="{00000000-0000-0000-0000-000000000000}"/>
          </ac:spMkLst>
        </pc:spChg>
      </pc:sldChg>
      <pc:sldChg chg="delSp mod">
        <pc:chgData name="Florian Franziskakis" userId="ef6c1f86-0621-465c-b4b7-1ae84c5482e7" providerId="ADAL" clId="{8E58D7E4-CF9C-4A88-8F4F-7E200CCF53B0}" dt="2021-11-24T16:09:14.374" v="4" actId="478"/>
        <pc:sldMkLst>
          <pc:docMk/>
          <pc:sldMk cId="0" sldId="259"/>
        </pc:sldMkLst>
        <pc:spChg chg="del">
          <ac:chgData name="Florian Franziskakis" userId="ef6c1f86-0621-465c-b4b7-1ae84c5482e7" providerId="ADAL" clId="{8E58D7E4-CF9C-4A88-8F4F-7E200CCF53B0}" dt="2021-11-24T16:09:14.374" v="4" actId="478"/>
          <ac:spMkLst>
            <pc:docMk/>
            <pc:sldMk cId="0" sldId="259"/>
            <ac:spMk id="5" creationId="{BF9A4ED0-1199-4872-91DB-052BD3A0A19F}"/>
          </ac:spMkLst>
        </pc:spChg>
      </pc:sldChg>
      <pc:sldChg chg="delSp del mod">
        <pc:chgData name="Florian Franziskakis" userId="ef6c1f86-0621-465c-b4b7-1ae84c5482e7" providerId="ADAL" clId="{8E58D7E4-CF9C-4A88-8F4F-7E200CCF53B0}" dt="2021-11-25T11:14:06.806" v="24" actId="47"/>
        <pc:sldMkLst>
          <pc:docMk/>
          <pc:sldMk cId="0" sldId="262"/>
        </pc:sldMkLst>
        <pc:spChg chg="del">
          <ac:chgData name="Florian Franziskakis" userId="ef6c1f86-0621-465c-b4b7-1ae84c5482e7" providerId="ADAL" clId="{8E58D7E4-CF9C-4A88-8F4F-7E200CCF53B0}" dt="2021-11-24T16:10:17.435" v="15" actId="478"/>
          <ac:spMkLst>
            <pc:docMk/>
            <pc:sldMk cId="0" sldId="262"/>
            <ac:spMk id="49" creationId="{00000000-0000-0000-0000-000000000000}"/>
          </ac:spMkLst>
        </pc:spChg>
      </pc:sldChg>
      <pc:sldChg chg="add">
        <pc:chgData name="Florian Franziskakis" userId="ef6c1f86-0621-465c-b4b7-1ae84c5482e7" providerId="ADAL" clId="{8E58D7E4-CF9C-4A88-8F4F-7E200CCF53B0}" dt="2021-11-25T11:14:17.323" v="26"/>
        <pc:sldMkLst>
          <pc:docMk/>
          <pc:sldMk cId="2342851193" sldId="262"/>
        </pc:sldMkLst>
      </pc:sldChg>
      <pc:sldChg chg="delSp del mod">
        <pc:chgData name="Florian Franziskakis" userId="ef6c1f86-0621-465c-b4b7-1ae84c5482e7" providerId="ADAL" clId="{8E58D7E4-CF9C-4A88-8F4F-7E200CCF53B0}" dt="2021-11-25T11:14:06.806" v="24" actId="47"/>
        <pc:sldMkLst>
          <pc:docMk/>
          <pc:sldMk cId="0" sldId="263"/>
        </pc:sldMkLst>
        <pc:spChg chg="del">
          <ac:chgData name="Florian Franziskakis" userId="ef6c1f86-0621-465c-b4b7-1ae84c5482e7" providerId="ADAL" clId="{8E58D7E4-CF9C-4A88-8F4F-7E200CCF53B0}" dt="2021-11-24T16:10:12.394" v="14" actId="478"/>
          <ac:spMkLst>
            <pc:docMk/>
            <pc:sldMk cId="0" sldId="263"/>
            <ac:spMk id="10" creationId="{4E3F13F4-F29D-4A4D-8C47-D46D89B0F050}"/>
          </ac:spMkLst>
        </pc:spChg>
      </pc:sldChg>
      <pc:sldChg chg="add">
        <pc:chgData name="Florian Franziskakis" userId="ef6c1f86-0621-465c-b4b7-1ae84c5482e7" providerId="ADAL" clId="{8E58D7E4-CF9C-4A88-8F4F-7E200CCF53B0}" dt="2021-11-25T11:14:17.323" v="26"/>
        <pc:sldMkLst>
          <pc:docMk/>
          <pc:sldMk cId="506907221" sldId="263"/>
        </pc:sldMkLst>
      </pc:sldChg>
      <pc:sldChg chg="add del">
        <pc:chgData name="Florian Franziskakis" userId="ef6c1f86-0621-465c-b4b7-1ae84c5482e7" providerId="ADAL" clId="{8E58D7E4-CF9C-4A88-8F4F-7E200CCF53B0}" dt="2021-11-25T11:14:17.323" v="26"/>
        <pc:sldMkLst>
          <pc:docMk/>
          <pc:sldMk cId="1664237966" sldId="264"/>
        </pc:sldMkLst>
      </pc:sldChg>
      <pc:sldChg chg="delSp add del mod">
        <pc:chgData name="Florian Franziskakis" userId="ef6c1f86-0621-465c-b4b7-1ae84c5482e7" providerId="ADAL" clId="{8E58D7E4-CF9C-4A88-8F4F-7E200CCF53B0}" dt="2021-11-25T11:14:17.323" v="26"/>
        <pc:sldMkLst>
          <pc:docMk/>
          <pc:sldMk cId="2972994736" sldId="265"/>
        </pc:sldMkLst>
        <pc:spChg chg="del">
          <ac:chgData name="Florian Franziskakis" userId="ef6c1f86-0621-465c-b4b7-1ae84c5482e7" providerId="ADAL" clId="{8E58D7E4-CF9C-4A88-8F4F-7E200CCF53B0}" dt="2021-11-24T16:10:08.556" v="13" actId="478"/>
          <ac:spMkLst>
            <pc:docMk/>
            <pc:sldMk cId="2972994736" sldId="265"/>
            <ac:spMk id="5" creationId="{16579665-E307-40B6-8D93-5DE1D3FAE05C}"/>
          </ac:spMkLst>
        </pc:spChg>
      </pc:sldChg>
      <pc:sldChg chg="delSp del mod">
        <pc:chgData name="Florian Franziskakis" userId="ef6c1f86-0621-465c-b4b7-1ae84c5482e7" providerId="ADAL" clId="{8E58D7E4-CF9C-4A88-8F4F-7E200CCF53B0}" dt="2021-11-25T11:14:06.806" v="24" actId="47"/>
        <pc:sldMkLst>
          <pc:docMk/>
          <pc:sldMk cId="2342851193" sldId="266"/>
        </pc:sldMkLst>
        <pc:spChg chg="del">
          <ac:chgData name="Florian Franziskakis" userId="ef6c1f86-0621-465c-b4b7-1ae84c5482e7" providerId="ADAL" clId="{8E58D7E4-CF9C-4A88-8F4F-7E200CCF53B0}" dt="2021-11-24T16:10:02.290" v="12" actId="478"/>
          <ac:spMkLst>
            <pc:docMk/>
            <pc:sldMk cId="2342851193" sldId="266"/>
            <ac:spMk id="7" creationId="{8FED15D8-A247-4E24-B563-D310033CB459}"/>
          </ac:spMkLst>
        </pc:spChg>
      </pc:sldChg>
      <pc:sldChg chg="add">
        <pc:chgData name="Florian Franziskakis" userId="ef6c1f86-0621-465c-b4b7-1ae84c5482e7" providerId="ADAL" clId="{8E58D7E4-CF9C-4A88-8F4F-7E200CCF53B0}" dt="2021-11-25T11:14:17.323" v="26"/>
        <pc:sldMkLst>
          <pc:docMk/>
          <pc:sldMk cId="3318148323" sldId="266"/>
        </pc:sldMkLst>
      </pc:sldChg>
      <pc:sldChg chg="del">
        <pc:chgData name="Florian Franziskakis" userId="ef6c1f86-0621-465c-b4b7-1ae84c5482e7" providerId="ADAL" clId="{8E58D7E4-CF9C-4A88-8F4F-7E200CCF53B0}" dt="2021-11-25T11:14:06.806" v="24" actId="47"/>
        <pc:sldMkLst>
          <pc:docMk/>
          <pc:sldMk cId="506907221" sldId="267"/>
        </pc:sldMkLst>
      </pc:sldChg>
      <pc:sldChg chg="add">
        <pc:chgData name="Florian Franziskakis" userId="ef6c1f86-0621-465c-b4b7-1ae84c5482e7" providerId="ADAL" clId="{8E58D7E4-CF9C-4A88-8F4F-7E200CCF53B0}" dt="2021-11-25T11:14:17.323" v="26"/>
        <pc:sldMkLst>
          <pc:docMk/>
          <pc:sldMk cId="1766674579" sldId="267"/>
        </pc:sldMkLst>
      </pc:sldChg>
      <pc:sldChg chg="delSp del mod">
        <pc:chgData name="Florian Franziskakis" userId="ef6c1f86-0621-465c-b4b7-1ae84c5482e7" providerId="ADAL" clId="{8E58D7E4-CF9C-4A88-8F4F-7E200CCF53B0}" dt="2021-11-25T11:14:06.806" v="24" actId="47"/>
        <pc:sldMkLst>
          <pc:docMk/>
          <pc:sldMk cId="3110758465" sldId="268"/>
        </pc:sldMkLst>
        <pc:spChg chg="del">
          <ac:chgData name="Florian Franziskakis" userId="ef6c1f86-0621-465c-b4b7-1ae84c5482e7" providerId="ADAL" clId="{8E58D7E4-CF9C-4A88-8F4F-7E200CCF53B0}" dt="2021-11-24T16:09:37.894" v="10" actId="478"/>
          <ac:spMkLst>
            <pc:docMk/>
            <pc:sldMk cId="3110758465" sldId="268"/>
            <ac:spMk id="5" creationId="{16579665-E307-40B6-8D93-5DE1D3FAE05C}"/>
          </ac:spMkLst>
        </pc:spChg>
      </pc:sldChg>
      <pc:sldChg chg="delSp del mod">
        <pc:chgData name="Florian Franziskakis" userId="ef6c1f86-0621-465c-b4b7-1ae84c5482e7" providerId="ADAL" clId="{8E58D7E4-CF9C-4A88-8F4F-7E200CCF53B0}" dt="2021-11-25T11:14:06.806" v="24" actId="47"/>
        <pc:sldMkLst>
          <pc:docMk/>
          <pc:sldMk cId="3318148323" sldId="269"/>
        </pc:sldMkLst>
        <pc:spChg chg="del">
          <ac:chgData name="Florian Franziskakis" userId="ef6c1f86-0621-465c-b4b7-1ae84c5482e7" providerId="ADAL" clId="{8E58D7E4-CF9C-4A88-8F4F-7E200CCF53B0}" dt="2021-11-24T16:09:42.305" v="11" actId="478"/>
          <ac:spMkLst>
            <pc:docMk/>
            <pc:sldMk cId="3318148323" sldId="269"/>
            <ac:spMk id="5" creationId="{16579665-E307-40B6-8D93-5DE1D3FAE05C}"/>
          </ac:spMkLst>
        </pc:spChg>
      </pc:sldChg>
      <pc:sldChg chg="del">
        <pc:chgData name="Florian Franziskakis" userId="ef6c1f86-0621-465c-b4b7-1ae84c5482e7" providerId="ADAL" clId="{8E58D7E4-CF9C-4A88-8F4F-7E200CCF53B0}" dt="2021-11-25T11:14:06.806" v="24" actId="47"/>
        <pc:sldMkLst>
          <pc:docMk/>
          <pc:sldMk cId="0" sldId="270"/>
        </pc:sldMkLst>
      </pc:sldChg>
      <pc:sldChg chg="delSp mod">
        <pc:chgData name="Florian Franziskakis" userId="ef6c1f86-0621-465c-b4b7-1ae84c5482e7" providerId="ADAL" clId="{8E58D7E4-CF9C-4A88-8F4F-7E200CCF53B0}" dt="2021-11-24T16:09:26.975" v="7" actId="478"/>
        <pc:sldMkLst>
          <pc:docMk/>
          <pc:sldMk cId="0" sldId="272"/>
        </pc:sldMkLst>
        <pc:spChg chg="del">
          <ac:chgData name="Florian Franziskakis" userId="ef6c1f86-0621-465c-b4b7-1ae84c5482e7" providerId="ADAL" clId="{8E58D7E4-CF9C-4A88-8F4F-7E200CCF53B0}" dt="2021-11-24T16:09:26.975" v="7" actId="478"/>
          <ac:spMkLst>
            <pc:docMk/>
            <pc:sldMk cId="0" sldId="272"/>
            <ac:spMk id="59" creationId="{00000000-0000-0000-0000-000000000000}"/>
          </ac:spMkLst>
        </pc:spChg>
      </pc:sldChg>
      <pc:sldChg chg="del">
        <pc:chgData name="Florian Franziskakis" userId="ef6c1f86-0621-465c-b4b7-1ae84c5482e7" providerId="ADAL" clId="{8E58D7E4-CF9C-4A88-8F4F-7E200CCF53B0}" dt="2021-11-25T11:14:15.240" v="25" actId="47"/>
        <pc:sldMkLst>
          <pc:docMk/>
          <pc:sldMk cId="557806700" sldId="280"/>
        </pc:sldMkLst>
      </pc:sldChg>
      <pc:sldChg chg="delSp mod">
        <pc:chgData name="Florian Franziskakis" userId="ef6c1f86-0621-465c-b4b7-1ae84c5482e7" providerId="ADAL" clId="{8E58D7E4-CF9C-4A88-8F4F-7E200CCF53B0}" dt="2021-11-24T16:09:33.303" v="9" actId="478"/>
        <pc:sldMkLst>
          <pc:docMk/>
          <pc:sldMk cId="3019021344" sldId="284"/>
        </pc:sldMkLst>
        <pc:spChg chg="del">
          <ac:chgData name="Florian Franziskakis" userId="ef6c1f86-0621-465c-b4b7-1ae84c5482e7" providerId="ADAL" clId="{8E58D7E4-CF9C-4A88-8F4F-7E200CCF53B0}" dt="2021-11-24T16:09:33.303" v="9" actId="478"/>
          <ac:spMkLst>
            <pc:docMk/>
            <pc:sldMk cId="3019021344" sldId="284"/>
            <ac:spMk id="49" creationId="{00000000-0000-0000-0000-000000000000}"/>
          </ac:spMkLst>
        </pc:spChg>
      </pc:sldChg>
      <pc:sldChg chg="delSp mod">
        <pc:chgData name="Florian Franziskakis" userId="ef6c1f86-0621-465c-b4b7-1ae84c5482e7" providerId="ADAL" clId="{8E58D7E4-CF9C-4A88-8F4F-7E200CCF53B0}" dt="2021-11-24T16:09:20.107" v="6" actId="478"/>
        <pc:sldMkLst>
          <pc:docMk/>
          <pc:sldMk cId="0" sldId="286"/>
        </pc:sldMkLst>
        <pc:spChg chg="del">
          <ac:chgData name="Florian Franziskakis" userId="ef6c1f86-0621-465c-b4b7-1ae84c5482e7" providerId="ADAL" clId="{8E58D7E4-CF9C-4A88-8F4F-7E200CCF53B0}" dt="2021-11-24T16:09:20.107" v="6" actId="478"/>
          <ac:spMkLst>
            <pc:docMk/>
            <pc:sldMk cId="0" sldId="286"/>
            <ac:spMk id="49" creationId="{00000000-0000-0000-0000-000000000000}"/>
          </ac:spMkLst>
        </pc:spChg>
      </pc:sldChg>
      <pc:sldChg chg="delSp mod">
        <pc:chgData name="Florian Franziskakis" userId="ef6c1f86-0621-465c-b4b7-1ae84c5482e7" providerId="ADAL" clId="{8E58D7E4-CF9C-4A88-8F4F-7E200CCF53B0}" dt="2021-11-24T16:09:11.763" v="3" actId="478"/>
        <pc:sldMkLst>
          <pc:docMk/>
          <pc:sldMk cId="2746733385" sldId="287"/>
        </pc:sldMkLst>
        <pc:spChg chg="del">
          <ac:chgData name="Florian Franziskakis" userId="ef6c1f86-0621-465c-b4b7-1ae84c5482e7" providerId="ADAL" clId="{8E58D7E4-CF9C-4A88-8F4F-7E200CCF53B0}" dt="2021-11-24T16:09:11.763" v="3" actId="478"/>
          <ac:spMkLst>
            <pc:docMk/>
            <pc:sldMk cId="2746733385" sldId="287"/>
            <ac:spMk id="5" creationId="{BF9A4ED0-1199-4872-91DB-052BD3A0A19F}"/>
          </ac:spMkLst>
        </pc:spChg>
      </pc:sldChg>
      <pc:sldChg chg="delSp mod">
        <pc:chgData name="Florian Franziskakis" userId="ef6c1f86-0621-465c-b4b7-1ae84c5482e7" providerId="ADAL" clId="{8E58D7E4-CF9C-4A88-8F4F-7E200CCF53B0}" dt="2021-11-24T16:09:09.009" v="2" actId="478"/>
        <pc:sldMkLst>
          <pc:docMk/>
          <pc:sldMk cId="59158775" sldId="288"/>
        </pc:sldMkLst>
        <pc:spChg chg="del">
          <ac:chgData name="Florian Franziskakis" userId="ef6c1f86-0621-465c-b4b7-1ae84c5482e7" providerId="ADAL" clId="{8E58D7E4-CF9C-4A88-8F4F-7E200CCF53B0}" dt="2021-11-24T16:09:09.009" v="2" actId="478"/>
          <ac:spMkLst>
            <pc:docMk/>
            <pc:sldMk cId="59158775" sldId="288"/>
            <ac:spMk id="5" creationId="{BF9A4ED0-1199-4872-91DB-052BD3A0A19F}"/>
          </ac:spMkLst>
        </pc:spChg>
      </pc:sldChg>
      <pc:sldChg chg="delSp mod">
        <pc:chgData name="Florian Franziskakis" userId="ef6c1f86-0621-465c-b4b7-1ae84c5482e7" providerId="ADAL" clId="{8E58D7E4-CF9C-4A88-8F4F-7E200CCF53B0}" dt="2021-11-24T16:08:53.496" v="1" actId="478"/>
        <pc:sldMkLst>
          <pc:docMk/>
          <pc:sldMk cId="0" sldId="299"/>
        </pc:sldMkLst>
        <pc:spChg chg="del">
          <ac:chgData name="Florian Franziskakis" userId="ef6c1f86-0621-465c-b4b7-1ae84c5482e7" providerId="ADAL" clId="{8E58D7E4-CF9C-4A88-8F4F-7E200CCF53B0}" dt="2021-11-24T16:08:53.496" v="1" actId="478"/>
          <ac:spMkLst>
            <pc:docMk/>
            <pc:sldMk cId="0" sldId="299"/>
            <ac:spMk id="49" creationId="{00000000-0000-0000-0000-000000000000}"/>
          </ac:spMkLst>
        </pc:spChg>
      </pc:sldChg>
      <pc:sldChg chg="del">
        <pc:chgData name="Florian Franziskakis" userId="ef6c1f86-0621-465c-b4b7-1ae84c5482e7" providerId="ADAL" clId="{8E58D7E4-CF9C-4A88-8F4F-7E200CCF53B0}" dt="2021-11-24T16:47:07.300" v="23" actId="47"/>
        <pc:sldMkLst>
          <pc:docMk/>
          <pc:sldMk cId="1912798501" sldId="309"/>
        </pc:sldMkLst>
      </pc:sldChg>
      <pc:sldChg chg="delSp mod">
        <pc:chgData name="Florian Franziskakis" userId="ef6c1f86-0621-465c-b4b7-1ae84c5482e7" providerId="ADAL" clId="{8E58D7E4-CF9C-4A88-8F4F-7E200CCF53B0}" dt="2021-11-24T16:08:46.803" v="0" actId="478"/>
        <pc:sldMkLst>
          <pc:docMk/>
          <pc:sldMk cId="2753067100" sldId="312"/>
        </pc:sldMkLst>
        <pc:spChg chg="del">
          <ac:chgData name="Florian Franziskakis" userId="ef6c1f86-0621-465c-b4b7-1ae84c5482e7" providerId="ADAL" clId="{8E58D7E4-CF9C-4A88-8F4F-7E200CCF53B0}" dt="2021-11-24T16:08:46.803" v="0" actId="478"/>
          <ac:spMkLst>
            <pc:docMk/>
            <pc:sldMk cId="2753067100" sldId="312"/>
            <ac:spMk id="49" creationId="{00000000-0000-0000-0000-000000000000}"/>
          </ac:spMkLst>
        </pc:spChg>
      </pc:sldChg>
      <pc:sldChg chg="add ord">
        <pc:chgData name="Florian Franziskakis" userId="ef6c1f86-0621-465c-b4b7-1ae84c5482e7" providerId="ADAL" clId="{8E58D7E4-CF9C-4A88-8F4F-7E200CCF53B0}" dt="2021-11-24T16:28:06.491" v="18"/>
        <pc:sldMkLst>
          <pc:docMk/>
          <pc:sldMk cId="1467174088" sldId="313"/>
        </pc:sldMkLst>
      </pc:sldChg>
      <pc:sldChg chg="add ord">
        <pc:chgData name="Florian Franziskakis" userId="ef6c1f86-0621-465c-b4b7-1ae84c5482e7" providerId="ADAL" clId="{8E58D7E4-CF9C-4A88-8F4F-7E200CCF53B0}" dt="2021-11-24T16:45:47.725" v="21"/>
        <pc:sldMkLst>
          <pc:docMk/>
          <pc:sldMk cId="356153495" sldId="314"/>
        </pc:sldMkLst>
      </pc:sldChg>
      <pc:sldChg chg="add">
        <pc:chgData name="Florian Franziskakis" userId="ef6c1f86-0621-465c-b4b7-1ae84c5482e7" providerId="ADAL" clId="{8E58D7E4-CF9C-4A88-8F4F-7E200CCF53B0}" dt="2021-11-24T16:47:05.959" v="22"/>
        <pc:sldMkLst>
          <pc:docMk/>
          <pc:sldMk cId="3658876945" sldId="315"/>
        </pc:sldMkLst>
      </pc:sldChg>
      <pc:sldChg chg="add">
        <pc:chgData name="Florian Franziskakis" userId="ef6c1f86-0621-465c-b4b7-1ae84c5482e7" providerId="ADAL" clId="{8E58D7E4-CF9C-4A88-8F4F-7E200CCF53B0}" dt="2021-11-25T11:14:17.323" v="26"/>
        <pc:sldMkLst>
          <pc:docMk/>
          <pc:sldMk cId="0" sldId="316"/>
        </pc:sldMkLst>
      </pc:sldChg>
      <pc:sldChg chg="add">
        <pc:chgData name="Florian Franziskakis" userId="ef6c1f86-0621-465c-b4b7-1ae84c5482e7" providerId="ADAL" clId="{8E58D7E4-CF9C-4A88-8F4F-7E200CCF53B0}" dt="2021-11-25T11:14:17.323" v="26"/>
        <pc:sldMkLst>
          <pc:docMk/>
          <pc:sldMk cId="0" sldId="317"/>
        </pc:sldMkLst>
      </pc:sldChg>
      <pc:sldChg chg="add">
        <pc:chgData name="Florian Franziskakis" userId="ef6c1f86-0621-465c-b4b7-1ae84c5482e7" providerId="ADAL" clId="{8E58D7E4-CF9C-4A88-8F4F-7E200CCF53B0}" dt="2021-11-25T11:14:17.323" v="26"/>
        <pc:sldMkLst>
          <pc:docMk/>
          <pc:sldMk cId="3110758465" sldId="318"/>
        </pc:sldMkLst>
      </pc:sldChg>
      <pc:sldChg chg="add">
        <pc:chgData name="Florian Franziskakis" userId="ef6c1f86-0621-465c-b4b7-1ae84c5482e7" providerId="ADAL" clId="{8E58D7E4-CF9C-4A88-8F4F-7E200CCF53B0}" dt="2021-11-25T11:14:17.323" v="26"/>
        <pc:sldMkLst>
          <pc:docMk/>
          <pc:sldMk cId="0" sldId="319"/>
        </pc:sldMkLst>
      </pc:sldChg>
    </pc:docChg>
  </pc:docChgLst>
  <pc:docChgLst>
    <pc:chgData name="Gastbenutzer" userId="S::urn:spo:anon#6b697d1165925e892f4cb7143dbf2bf358aaf673d6828b5297101779bd0da5e5::" providerId="AD" clId="Web-{62B065A0-7F19-6058-B48D-DFF81B6A0A52}"/>
    <pc:docChg chg="addSld modSld sldOrd">
      <pc:chgData name="Gastbenutzer" userId="S::urn:spo:anon#6b697d1165925e892f4cb7143dbf2bf358aaf673d6828b5297101779bd0da5e5::" providerId="AD" clId="Web-{62B065A0-7F19-6058-B48D-DFF81B6A0A52}" dt="2021-11-24T15:52:45.245" v="83"/>
      <pc:docMkLst>
        <pc:docMk/>
      </pc:docMkLst>
      <pc:sldChg chg="modSp">
        <pc:chgData name="Gastbenutzer" userId="S::urn:spo:anon#6b697d1165925e892f4cb7143dbf2bf358aaf673d6828b5297101779bd0da5e5::" providerId="AD" clId="Web-{62B065A0-7F19-6058-B48D-DFF81B6A0A52}" dt="2021-11-24T15:37:27.087" v="0" actId="20577"/>
        <pc:sldMkLst>
          <pc:docMk/>
          <pc:sldMk cId="0" sldId="261"/>
        </pc:sldMkLst>
        <pc:spChg chg="mod">
          <ac:chgData name="Gastbenutzer" userId="S::urn:spo:anon#6b697d1165925e892f4cb7143dbf2bf358aaf673d6828b5297101779bd0da5e5::" providerId="AD" clId="Web-{62B065A0-7F19-6058-B48D-DFF81B6A0A52}" dt="2021-11-24T15:37:27.087" v="0" actId="20577"/>
          <ac:spMkLst>
            <pc:docMk/>
            <pc:sldMk cId="0" sldId="261"/>
            <ac:spMk id="44" creationId="{00000000-0000-0000-0000-000000000000}"/>
          </ac:spMkLst>
        </pc:spChg>
      </pc:sldChg>
      <pc:sldChg chg="addSp delSp modSp new ord">
        <pc:chgData name="Gastbenutzer" userId="S::urn:spo:anon#6b697d1165925e892f4cb7143dbf2bf358aaf673d6828b5297101779bd0da5e5::" providerId="AD" clId="Web-{62B065A0-7F19-6058-B48D-DFF81B6A0A52}" dt="2021-11-24T15:44:27.657" v="67" actId="1076"/>
        <pc:sldMkLst>
          <pc:docMk/>
          <pc:sldMk cId="3332284558" sldId="277"/>
        </pc:sldMkLst>
        <pc:spChg chg="del">
          <ac:chgData name="Gastbenutzer" userId="S::urn:spo:anon#6b697d1165925e892f4cb7143dbf2bf358aaf673d6828b5297101779bd0da5e5::" providerId="AD" clId="Web-{62B065A0-7F19-6058-B48D-DFF81B6A0A52}" dt="2021-11-24T15:39:38.277" v="4"/>
          <ac:spMkLst>
            <pc:docMk/>
            <pc:sldMk cId="3332284558" sldId="277"/>
            <ac:spMk id="3" creationId="{08D7201D-9B9D-47E9-A851-F1200080DD1B}"/>
          </ac:spMkLst>
        </pc:spChg>
        <pc:spChg chg="del">
          <ac:chgData name="Gastbenutzer" userId="S::urn:spo:anon#6b697d1165925e892f4cb7143dbf2bf358aaf673d6828b5297101779bd0da5e5::" providerId="AD" clId="Web-{62B065A0-7F19-6058-B48D-DFF81B6A0A52}" dt="2021-11-24T15:39:36.496" v="3"/>
          <ac:spMkLst>
            <pc:docMk/>
            <pc:sldMk cId="3332284558" sldId="277"/>
            <ac:spMk id="4" creationId="{9F9C15EC-34F6-4CE6-99A6-958B79535A5A}"/>
          </ac:spMkLst>
        </pc:spChg>
        <pc:spChg chg="add mod">
          <ac:chgData name="Gastbenutzer" userId="S::urn:spo:anon#6b697d1165925e892f4cb7143dbf2bf358aaf673d6828b5297101779bd0da5e5::" providerId="AD" clId="Web-{62B065A0-7F19-6058-B48D-DFF81B6A0A52}" dt="2021-11-24T15:44:27.657" v="67" actId="1076"/>
          <ac:spMkLst>
            <pc:docMk/>
            <pc:sldMk cId="3332284558" sldId="277"/>
            <ac:spMk id="6" creationId="{3BBB4806-E75F-406A-BF58-0D85571269F1}"/>
          </ac:spMkLst>
        </pc:spChg>
        <pc:picChg chg="add mod">
          <ac:chgData name="Gastbenutzer" userId="S::urn:spo:anon#6b697d1165925e892f4cb7143dbf2bf358aaf673d6828b5297101779bd0da5e5::" providerId="AD" clId="Web-{62B065A0-7F19-6058-B48D-DFF81B6A0A52}" dt="2021-11-24T15:43:43.063" v="43" actId="14100"/>
          <ac:picMkLst>
            <pc:docMk/>
            <pc:sldMk cId="3332284558" sldId="277"/>
            <ac:picMk id="5" creationId="{CA9A5EEF-DB3B-4841-A2B9-7373B393D3B9}"/>
          </ac:picMkLst>
        </pc:picChg>
      </pc:sldChg>
      <pc:sldChg chg="addSp modSp add ord">
        <pc:chgData name="Gastbenutzer" userId="S::urn:spo:anon#6b697d1165925e892f4cb7143dbf2bf358aaf673d6828b5297101779bd0da5e5::" providerId="AD" clId="Web-{62B065A0-7F19-6058-B48D-DFF81B6A0A52}" dt="2021-11-24T15:52:25.025" v="81"/>
        <pc:sldMkLst>
          <pc:docMk/>
          <pc:sldMk cId="3505420585" sldId="278"/>
        </pc:sldMkLst>
        <pc:spChg chg="add mod">
          <ac:chgData name="Gastbenutzer" userId="S::urn:spo:anon#6b697d1165925e892f4cb7143dbf2bf358aaf673d6828b5297101779bd0da5e5::" providerId="AD" clId="Web-{62B065A0-7F19-6058-B48D-DFF81B6A0A52}" dt="2021-11-24T15:52:25.025" v="81"/>
          <ac:spMkLst>
            <pc:docMk/>
            <pc:sldMk cId="3505420585" sldId="278"/>
            <ac:spMk id="2" creationId="{7EDB3711-5A75-4A17-8F1E-2B14BEF34460}"/>
          </ac:spMkLst>
        </pc:spChg>
      </pc:sldChg>
      <pc:sldChg chg="addSp modSp add">
        <pc:chgData name="Gastbenutzer" userId="S::urn:spo:anon#6b697d1165925e892f4cb7143dbf2bf358aaf673d6828b5297101779bd0da5e5::" providerId="AD" clId="Web-{62B065A0-7F19-6058-B48D-DFF81B6A0A52}" dt="2021-11-24T15:52:39.323" v="82"/>
        <pc:sldMkLst>
          <pc:docMk/>
          <pc:sldMk cId="1179078488" sldId="279"/>
        </pc:sldMkLst>
        <pc:spChg chg="add mod">
          <ac:chgData name="Gastbenutzer" userId="S::urn:spo:anon#6b697d1165925e892f4cb7143dbf2bf358aaf673d6828b5297101779bd0da5e5::" providerId="AD" clId="Web-{62B065A0-7F19-6058-B48D-DFF81B6A0A52}" dt="2021-11-24T15:52:39.323" v="82"/>
          <ac:spMkLst>
            <pc:docMk/>
            <pc:sldMk cId="1179078488" sldId="279"/>
            <ac:spMk id="2" creationId="{8CE2FFB4-E717-4FAA-BF52-91BB601EB4B6}"/>
          </ac:spMkLst>
        </pc:spChg>
      </pc:sldChg>
      <pc:sldChg chg="addSp delSp modSp add ord">
        <pc:chgData name="Gastbenutzer" userId="S::urn:spo:anon#6b697d1165925e892f4cb7143dbf2bf358aaf673d6828b5297101779bd0da5e5::" providerId="AD" clId="Web-{62B065A0-7F19-6058-B48D-DFF81B6A0A52}" dt="2021-11-24T15:52:45.245" v="83"/>
        <pc:sldMkLst>
          <pc:docMk/>
          <pc:sldMk cId="557806700" sldId="280"/>
        </pc:sldMkLst>
        <pc:spChg chg="add del mod">
          <ac:chgData name="Gastbenutzer" userId="S::urn:spo:anon#6b697d1165925e892f4cb7143dbf2bf358aaf673d6828b5297101779bd0da5e5::" providerId="AD" clId="Web-{62B065A0-7F19-6058-B48D-DFF81B6A0A52}" dt="2021-11-24T15:40:18.950" v="13"/>
          <ac:spMkLst>
            <pc:docMk/>
            <pc:sldMk cId="557806700" sldId="280"/>
            <ac:spMk id="2" creationId="{236ED6B3-6C0E-40F9-B324-B706363F9957}"/>
          </ac:spMkLst>
        </pc:spChg>
        <pc:spChg chg="add del mod">
          <ac:chgData name="Gastbenutzer" userId="S::urn:spo:anon#6b697d1165925e892f4cb7143dbf2bf358aaf673d6828b5297101779bd0da5e5::" providerId="AD" clId="Web-{62B065A0-7F19-6058-B48D-DFF81B6A0A52}" dt="2021-11-24T15:41:23.201" v="22"/>
          <ac:spMkLst>
            <pc:docMk/>
            <pc:sldMk cId="557806700" sldId="280"/>
            <ac:spMk id="4" creationId="{7D3E9B39-3E35-4D7D-BBDE-C93334A9CA43}"/>
          </ac:spMkLst>
        </pc:spChg>
        <pc:spChg chg="mod">
          <ac:chgData name="Gastbenutzer" userId="S::urn:spo:anon#6b697d1165925e892f4cb7143dbf2bf358aaf673d6828b5297101779bd0da5e5::" providerId="AD" clId="Web-{62B065A0-7F19-6058-B48D-DFF81B6A0A52}" dt="2021-11-24T15:40:45.325" v="20" actId="20577"/>
          <ac:spMkLst>
            <pc:docMk/>
            <pc:sldMk cId="557806700" sldId="280"/>
            <ac:spMk id="58" creationId="{00000000-0000-0000-0000-000000000000}"/>
          </ac:spMkLst>
        </pc:spChg>
        <pc:spChg chg="del">
          <ac:chgData name="Gastbenutzer" userId="S::urn:spo:anon#6b697d1165925e892f4cb7143dbf2bf358aaf673d6828b5297101779bd0da5e5::" providerId="AD" clId="Web-{62B065A0-7F19-6058-B48D-DFF81B6A0A52}" dt="2021-11-24T15:52:45.245" v="83"/>
          <ac:spMkLst>
            <pc:docMk/>
            <pc:sldMk cId="557806700" sldId="280"/>
            <ac:spMk id="59" creationId="{00000000-0000-0000-0000-000000000000}"/>
          </ac:spMkLst>
        </pc:spChg>
        <pc:spChg chg="del">
          <ac:chgData name="Gastbenutzer" userId="S::urn:spo:anon#6b697d1165925e892f4cb7143dbf2bf358aaf673d6828b5297101779bd0da5e5::" providerId="AD" clId="Web-{62B065A0-7F19-6058-B48D-DFF81B6A0A52}" dt="2021-11-24T15:40:47.591" v="21"/>
          <ac:spMkLst>
            <pc:docMk/>
            <pc:sldMk cId="557806700" sldId="280"/>
            <ac:spMk id="61" creationId="{00000000-0000-0000-0000-000000000000}"/>
          </ac:spMkLst>
        </pc:spChg>
      </pc:sldChg>
      <pc:sldChg chg="addSp delSp modSp add ord replId">
        <pc:chgData name="Gastbenutzer" userId="S::urn:spo:anon#6b697d1165925e892f4cb7143dbf2bf358aaf673d6828b5297101779bd0da5e5::" providerId="AD" clId="Web-{62B065A0-7F19-6058-B48D-DFF81B6A0A52}" dt="2021-11-24T15:42:57.125" v="40"/>
        <pc:sldMkLst>
          <pc:docMk/>
          <pc:sldMk cId="4149617248" sldId="281"/>
        </pc:sldMkLst>
        <pc:spChg chg="add del mod">
          <ac:chgData name="Gastbenutzer" userId="S::urn:spo:anon#6b697d1165925e892f4cb7143dbf2bf358aaf673d6828b5297101779bd0da5e5::" providerId="AD" clId="Web-{62B065A0-7F19-6058-B48D-DFF81B6A0A52}" dt="2021-11-24T15:42:15.218" v="24"/>
          <ac:spMkLst>
            <pc:docMk/>
            <pc:sldMk cId="4149617248" sldId="281"/>
            <ac:spMk id="4" creationId="{F2CD4288-6794-4B57-88BB-879EBAD0E882}"/>
          </ac:spMkLst>
        </pc:spChg>
        <pc:spChg chg="del mod">
          <ac:chgData name="Gastbenutzer" userId="S::urn:spo:anon#6b697d1165925e892f4cb7143dbf2bf358aaf673d6828b5297101779bd0da5e5::" providerId="AD" clId="Web-{62B065A0-7F19-6058-B48D-DFF81B6A0A52}" dt="2021-11-24T15:42:57.125" v="40"/>
          <ac:spMkLst>
            <pc:docMk/>
            <pc:sldMk cId="4149617248" sldId="281"/>
            <ac:spMk id="49" creationId="{00000000-0000-0000-0000-000000000000}"/>
          </ac:spMkLst>
        </pc:spChg>
        <pc:spChg chg="mod">
          <ac:chgData name="Gastbenutzer" userId="S::urn:spo:anon#6b697d1165925e892f4cb7143dbf2bf358aaf673d6828b5297101779bd0da5e5::" providerId="AD" clId="Web-{62B065A0-7F19-6058-B48D-DFF81B6A0A52}" dt="2021-11-24T15:42:44.062" v="38" actId="20577"/>
          <ac:spMkLst>
            <pc:docMk/>
            <pc:sldMk cId="4149617248" sldId="281"/>
            <ac:spMk id="52" creationId="{00000000-0000-0000-0000-000000000000}"/>
          </ac:spMkLst>
        </pc:spChg>
        <pc:spChg chg="mod">
          <ac:chgData name="Gastbenutzer" userId="S::urn:spo:anon#6b697d1165925e892f4cb7143dbf2bf358aaf673d6828b5297101779bd0da5e5::" providerId="AD" clId="Web-{62B065A0-7F19-6058-B48D-DFF81B6A0A52}" dt="2021-11-24T15:42:35.812" v="32" actId="20577"/>
          <ac:spMkLst>
            <pc:docMk/>
            <pc:sldMk cId="4149617248" sldId="281"/>
            <ac:spMk id="53" creationId="{00000000-0000-0000-0000-000000000000}"/>
          </ac:spMkLst>
        </pc:spChg>
        <pc:picChg chg="del">
          <ac:chgData name="Gastbenutzer" userId="S::urn:spo:anon#6b697d1165925e892f4cb7143dbf2bf358aaf673d6828b5297101779bd0da5e5::" providerId="AD" clId="Web-{62B065A0-7F19-6058-B48D-DFF81B6A0A52}" dt="2021-11-24T15:42:12.905" v="23"/>
          <ac:picMkLst>
            <pc:docMk/>
            <pc:sldMk cId="4149617248" sldId="281"/>
            <ac:picMk id="3" creationId="{1CB8CA85-7F80-4852-A645-0623C2455A05}"/>
          </ac:picMkLst>
        </pc:picChg>
        <pc:picChg chg="add mod ord modCrop">
          <ac:chgData name="Gastbenutzer" userId="S::urn:spo:anon#6b697d1165925e892f4cb7143dbf2bf358aaf673d6828b5297101779bd0da5e5::" providerId="AD" clId="Web-{62B065A0-7F19-6058-B48D-DFF81B6A0A52}" dt="2021-11-24T15:42:20.077" v="27" actId="1076"/>
          <ac:picMkLst>
            <pc:docMk/>
            <pc:sldMk cId="4149617248" sldId="281"/>
            <ac:picMk id="5" creationId="{7DA2A840-A2C4-43CC-AED8-BF8A47C91315}"/>
          </ac:picMkLst>
        </pc:picChg>
      </pc:sldChg>
      <pc:sldChg chg="modSp add replId">
        <pc:chgData name="Gastbenutzer" userId="S::urn:spo:anon#6b697d1165925e892f4cb7143dbf2bf358aaf673d6828b5297101779bd0da5e5::" providerId="AD" clId="Web-{62B065A0-7F19-6058-B48D-DFF81B6A0A52}" dt="2021-11-24T15:52:18.885" v="80" actId="20577"/>
        <pc:sldMkLst>
          <pc:docMk/>
          <pc:sldMk cId="1780182616" sldId="283"/>
        </pc:sldMkLst>
        <pc:spChg chg="mod">
          <ac:chgData name="Gastbenutzer" userId="S::urn:spo:anon#6b697d1165925e892f4cb7143dbf2bf358aaf673d6828b5297101779bd0da5e5::" providerId="AD" clId="Web-{62B065A0-7F19-6058-B48D-DFF81B6A0A52}" dt="2021-11-24T15:52:18.885" v="80" actId="20577"/>
          <ac:spMkLst>
            <pc:docMk/>
            <pc:sldMk cId="1780182616" sldId="283"/>
            <ac:spMk id="59" creationId="{00000000-0000-0000-0000-000000000000}"/>
          </ac:spMkLst>
        </pc:spChg>
        <pc:spChg chg="mod">
          <ac:chgData name="Gastbenutzer" userId="S::urn:spo:anon#6b697d1165925e892f4cb7143dbf2bf358aaf673d6828b5297101779bd0da5e5::" providerId="AD" clId="Web-{62B065A0-7F19-6058-B48D-DFF81B6A0A52}" dt="2021-11-24T15:52:15.150" v="71" actId="20577"/>
          <ac:spMkLst>
            <pc:docMk/>
            <pc:sldMk cId="1780182616" sldId="283"/>
            <ac:spMk id="61" creationId="{00000000-0000-0000-0000-000000000000}"/>
          </ac:spMkLst>
        </pc:spChg>
      </pc:sldChg>
    </pc:docChg>
  </pc:docChgLst>
  <pc:docChgLst>
    <pc:chgData name="Florian Franziskakis" userId="S::ffranziskakis@geosec.org::ef6c1f86-0621-465c-b4b7-1ae84c5482e7" providerId="AD" clId="Web-{E2ADE88C-A33B-D83E-BF70-D4F06B6E9B4D}"/>
    <pc:docChg chg="delSld">
      <pc:chgData name="Florian Franziskakis" userId="S::ffranziskakis@geosec.org::ef6c1f86-0621-465c-b4b7-1ae84c5482e7" providerId="AD" clId="Web-{E2ADE88C-A33B-D83E-BF70-D4F06B6E9B4D}" dt="2021-11-24T16:26:21.858" v="0"/>
      <pc:docMkLst>
        <pc:docMk/>
      </pc:docMkLst>
      <pc:sldChg chg="del">
        <pc:chgData name="Florian Franziskakis" userId="S::ffranziskakis@geosec.org::ef6c1f86-0621-465c-b4b7-1ae84c5482e7" providerId="AD" clId="Web-{E2ADE88C-A33B-D83E-BF70-D4F06B6E9B4D}" dt="2021-11-24T16:26:21.858" v="0"/>
        <pc:sldMkLst>
          <pc:docMk/>
          <pc:sldMk cId="3332284558" sldId="277"/>
        </pc:sldMkLst>
      </pc:sldChg>
    </pc:docChg>
  </pc:docChgLst>
  <pc:docChgLst>
    <pc:chgData name="Florian Franziskakis" userId="ef6c1f86-0621-465c-b4b7-1ae84c5482e7" providerId="ADAL" clId="{80B1DA04-E278-4D8F-83AA-71C1AAB627E0}"/>
    <pc:docChg chg="undo redo custSel addSld delSld modSld sldOrd">
      <pc:chgData name="Florian Franziskakis" userId="ef6c1f86-0621-465c-b4b7-1ae84c5482e7" providerId="ADAL" clId="{80B1DA04-E278-4D8F-83AA-71C1AAB627E0}" dt="2021-11-24T15:49:57.378" v="274" actId="20577"/>
      <pc:docMkLst>
        <pc:docMk/>
      </pc:docMkLst>
      <pc:sldChg chg="modSp add del mod">
        <pc:chgData name="Florian Franziskakis" userId="ef6c1f86-0621-465c-b4b7-1ae84c5482e7" providerId="ADAL" clId="{80B1DA04-E278-4D8F-83AA-71C1AAB627E0}" dt="2021-11-24T15:46:20.832" v="191" actId="1076"/>
        <pc:sldMkLst>
          <pc:docMk/>
          <pc:sldMk cId="0" sldId="256"/>
        </pc:sldMkLst>
        <pc:spChg chg="mod">
          <ac:chgData name="Florian Franziskakis" userId="ef6c1f86-0621-465c-b4b7-1ae84c5482e7" providerId="ADAL" clId="{80B1DA04-E278-4D8F-83AA-71C1AAB627E0}" dt="2021-11-24T15:46:20.832" v="191" actId="1076"/>
          <ac:spMkLst>
            <pc:docMk/>
            <pc:sldMk cId="0" sldId="256"/>
            <ac:spMk id="44" creationId="{00000000-0000-0000-0000-000000000000}"/>
          </ac:spMkLst>
        </pc:spChg>
      </pc:sldChg>
      <pc:sldChg chg="add del">
        <pc:chgData name="Florian Franziskakis" userId="ef6c1f86-0621-465c-b4b7-1ae84c5482e7" providerId="ADAL" clId="{80B1DA04-E278-4D8F-83AA-71C1AAB627E0}" dt="2021-11-24T15:38:34.323" v="49"/>
        <pc:sldMkLst>
          <pc:docMk/>
          <pc:sldMk cId="0" sldId="257"/>
        </pc:sldMkLst>
      </pc:sldChg>
      <pc:sldChg chg="addSp delSp modSp add del mod ord">
        <pc:chgData name="Florian Franziskakis" userId="ef6c1f86-0621-465c-b4b7-1ae84c5482e7" providerId="ADAL" clId="{80B1DA04-E278-4D8F-83AA-71C1AAB627E0}" dt="2021-11-24T15:45:18.669" v="179"/>
        <pc:sldMkLst>
          <pc:docMk/>
          <pc:sldMk cId="0" sldId="258"/>
        </pc:sldMkLst>
        <pc:spChg chg="del">
          <ac:chgData name="Florian Franziskakis" userId="ef6c1f86-0621-465c-b4b7-1ae84c5482e7" providerId="ADAL" clId="{80B1DA04-E278-4D8F-83AA-71C1AAB627E0}" dt="2021-11-24T15:37:53.571" v="8" actId="478"/>
          <ac:spMkLst>
            <pc:docMk/>
            <pc:sldMk cId="0" sldId="258"/>
            <ac:spMk id="58" creationId="{00000000-0000-0000-0000-000000000000}"/>
          </ac:spMkLst>
        </pc:spChg>
        <pc:spChg chg="mod">
          <ac:chgData name="Florian Franziskakis" userId="ef6c1f86-0621-465c-b4b7-1ae84c5482e7" providerId="ADAL" clId="{80B1DA04-E278-4D8F-83AA-71C1AAB627E0}" dt="2021-11-24T15:38:04.001" v="48" actId="20577"/>
          <ac:spMkLst>
            <pc:docMk/>
            <pc:sldMk cId="0" sldId="258"/>
            <ac:spMk id="61" creationId="{00000000-0000-0000-0000-000000000000}"/>
          </ac:spMkLst>
        </pc:spChg>
        <pc:picChg chg="add del">
          <ac:chgData name="Florian Franziskakis" userId="ef6c1f86-0621-465c-b4b7-1ae84c5482e7" providerId="ADAL" clId="{80B1DA04-E278-4D8F-83AA-71C1AAB627E0}" dt="2021-11-24T15:42:07.985" v="140" actId="21"/>
          <ac:picMkLst>
            <pc:docMk/>
            <pc:sldMk cId="0" sldId="258"/>
            <ac:picMk id="1026" creationId="{09F50657-A544-44C8-85FB-4FC711D45C9C}"/>
          </ac:picMkLst>
        </pc:picChg>
      </pc:sldChg>
      <pc:sldChg chg="add del">
        <pc:chgData name="Florian Franziskakis" userId="ef6c1f86-0621-465c-b4b7-1ae84c5482e7" providerId="ADAL" clId="{80B1DA04-E278-4D8F-83AA-71C1AAB627E0}" dt="2021-11-24T15:45:18.669" v="179"/>
        <pc:sldMkLst>
          <pc:docMk/>
          <pc:sldMk cId="0" sldId="259"/>
        </pc:sldMkLst>
      </pc:sldChg>
      <pc:sldChg chg="add del">
        <pc:chgData name="Florian Franziskakis" userId="ef6c1f86-0621-465c-b4b7-1ae84c5482e7" providerId="ADAL" clId="{80B1DA04-E278-4D8F-83AA-71C1AAB627E0}" dt="2021-11-24T15:45:18.669" v="179"/>
        <pc:sldMkLst>
          <pc:docMk/>
          <pc:sldMk cId="0" sldId="260"/>
        </pc:sldMkLst>
      </pc:sldChg>
      <pc:sldChg chg="modSp add mod ord">
        <pc:chgData name="Florian Franziskakis" userId="ef6c1f86-0621-465c-b4b7-1ae84c5482e7" providerId="ADAL" clId="{80B1DA04-E278-4D8F-83AA-71C1AAB627E0}" dt="2021-11-24T15:35:55.898" v="5" actId="20577"/>
        <pc:sldMkLst>
          <pc:docMk/>
          <pc:sldMk cId="0" sldId="261"/>
        </pc:sldMkLst>
        <pc:spChg chg="mod">
          <ac:chgData name="Florian Franziskakis" userId="ef6c1f86-0621-465c-b4b7-1ae84c5482e7" providerId="ADAL" clId="{80B1DA04-E278-4D8F-83AA-71C1AAB627E0}" dt="2021-11-24T15:35:55.898" v="5" actId="20577"/>
          <ac:spMkLst>
            <pc:docMk/>
            <pc:sldMk cId="0" sldId="261"/>
            <ac:spMk id="44" creationId="{00000000-0000-0000-0000-000000000000}"/>
          </ac:spMkLst>
        </pc:spChg>
      </pc:sldChg>
      <pc:sldChg chg="add">
        <pc:chgData name="Florian Franziskakis" userId="ef6c1f86-0621-465c-b4b7-1ae84c5482e7" providerId="ADAL" clId="{80B1DA04-E278-4D8F-83AA-71C1AAB627E0}" dt="2021-11-24T15:37:33.174" v="6"/>
        <pc:sldMkLst>
          <pc:docMk/>
          <pc:sldMk cId="0" sldId="262"/>
        </pc:sldMkLst>
      </pc:sldChg>
      <pc:sldChg chg="add">
        <pc:chgData name="Florian Franziskakis" userId="ef6c1f86-0621-465c-b4b7-1ae84c5482e7" providerId="ADAL" clId="{80B1DA04-E278-4D8F-83AA-71C1AAB627E0}" dt="2021-11-24T15:37:33.174" v="6"/>
        <pc:sldMkLst>
          <pc:docMk/>
          <pc:sldMk cId="0" sldId="263"/>
        </pc:sldMkLst>
      </pc:sldChg>
      <pc:sldChg chg="add">
        <pc:chgData name="Florian Franziskakis" userId="ef6c1f86-0621-465c-b4b7-1ae84c5482e7" providerId="ADAL" clId="{80B1DA04-E278-4D8F-83AA-71C1AAB627E0}" dt="2021-11-24T15:37:33.174" v="6"/>
        <pc:sldMkLst>
          <pc:docMk/>
          <pc:sldMk cId="1664237966" sldId="264"/>
        </pc:sldMkLst>
      </pc:sldChg>
      <pc:sldChg chg="add">
        <pc:chgData name="Florian Franziskakis" userId="ef6c1f86-0621-465c-b4b7-1ae84c5482e7" providerId="ADAL" clId="{80B1DA04-E278-4D8F-83AA-71C1AAB627E0}" dt="2021-11-24T15:37:33.174" v="6"/>
        <pc:sldMkLst>
          <pc:docMk/>
          <pc:sldMk cId="2972994736" sldId="265"/>
        </pc:sldMkLst>
      </pc:sldChg>
      <pc:sldChg chg="add">
        <pc:chgData name="Florian Franziskakis" userId="ef6c1f86-0621-465c-b4b7-1ae84c5482e7" providerId="ADAL" clId="{80B1DA04-E278-4D8F-83AA-71C1AAB627E0}" dt="2021-11-24T15:37:33.174" v="6"/>
        <pc:sldMkLst>
          <pc:docMk/>
          <pc:sldMk cId="2342851193" sldId="266"/>
        </pc:sldMkLst>
      </pc:sldChg>
      <pc:sldChg chg="add">
        <pc:chgData name="Florian Franziskakis" userId="ef6c1f86-0621-465c-b4b7-1ae84c5482e7" providerId="ADAL" clId="{80B1DA04-E278-4D8F-83AA-71C1AAB627E0}" dt="2021-11-24T15:37:33.174" v="6"/>
        <pc:sldMkLst>
          <pc:docMk/>
          <pc:sldMk cId="506907221" sldId="267"/>
        </pc:sldMkLst>
      </pc:sldChg>
      <pc:sldChg chg="add">
        <pc:chgData name="Florian Franziskakis" userId="ef6c1f86-0621-465c-b4b7-1ae84c5482e7" providerId="ADAL" clId="{80B1DA04-E278-4D8F-83AA-71C1AAB627E0}" dt="2021-11-24T15:37:33.174" v="6"/>
        <pc:sldMkLst>
          <pc:docMk/>
          <pc:sldMk cId="3110758465" sldId="268"/>
        </pc:sldMkLst>
      </pc:sldChg>
      <pc:sldChg chg="add">
        <pc:chgData name="Florian Franziskakis" userId="ef6c1f86-0621-465c-b4b7-1ae84c5482e7" providerId="ADAL" clId="{80B1DA04-E278-4D8F-83AA-71C1AAB627E0}" dt="2021-11-24T15:37:33.174" v="6"/>
        <pc:sldMkLst>
          <pc:docMk/>
          <pc:sldMk cId="3318148323" sldId="269"/>
        </pc:sldMkLst>
      </pc:sldChg>
      <pc:sldChg chg="add">
        <pc:chgData name="Florian Franziskakis" userId="ef6c1f86-0621-465c-b4b7-1ae84c5482e7" providerId="ADAL" clId="{80B1DA04-E278-4D8F-83AA-71C1AAB627E0}" dt="2021-11-24T15:37:33.174" v="6"/>
        <pc:sldMkLst>
          <pc:docMk/>
          <pc:sldMk cId="0" sldId="270"/>
        </pc:sldMkLst>
      </pc:sldChg>
      <pc:sldChg chg="modSp add mod">
        <pc:chgData name="Florian Franziskakis" userId="ef6c1f86-0621-465c-b4b7-1ae84c5482e7" providerId="ADAL" clId="{80B1DA04-E278-4D8F-83AA-71C1AAB627E0}" dt="2021-11-24T15:45:31.672" v="180"/>
        <pc:sldMkLst>
          <pc:docMk/>
          <pc:sldMk cId="0" sldId="271"/>
        </pc:sldMkLst>
        <pc:spChg chg="mod">
          <ac:chgData name="Florian Franziskakis" userId="ef6c1f86-0621-465c-b4b7-1ae84c5482e7" providerId="ADAL" clId="{80B1DA04-E278-4D8F-83AA-71C1AAB627E0}" dt="2021-11-24T15:45:31.672" v="180"/>
          <ac:spMkLst>
            <pc:docMk/>
            <pc:sldMk cId="0" sldId="271"/>
            <ac:spMk id="44" creationId="{00000000-0000-0000-0000-000000000000}"/>
          </ac:spMkLst>
        </pc:spChg>
      </pc:sldChg>
      <pc:sldChg chg="add">
        <pc:chgData name="Florian Franziskakis" userId="ef6c1f86-0621-465c-b4b7-1ae84c5482e7" providerId="ADAL" clId="{80B1DA04-E278-4D8F-83AA-71C1AAB627E0}" dt="2021-11-24T15:38:34.323" v="49"/>
        <pc:sldMkLst>
          <pc:docMk/>
          <pc:sldMk cId="0" sldId="272"/>
        </pc:sldMkLst>
      </pc:sldChg>
      <pc:sldChg chg="add">
        <pc:chgData name="Florian Franziskakis" userId="ef6c1f86-0621-465c-b4b7-1ae84c5482e7" providerId="ADAL" clId="{80B1DA04-E278-4D8F-83AA-71C1AAB627E0}" dt="2021-11-24T15:38:34.323" v="49"/>
        <pc:sldMkLst>
          <pc:docMk/>
          <pc:sldMk cId="2041356769" sldId="273"/>
        </pc:sldMkLst>
      </pc:sldChg>
      <pc:sldChg chg="add">
        <pc:chgData name="Florian Franziskakis" userId="ef6c1f86-0621-465c-b4b7-1ae84c5482e7" providerId="ADAL" clId="{80B1DA04-E278-4D8F-83AA-71C1AAB627E0}" dt="2021-11-24T15:38:34.323" v="49"/>
        <pc:sldMkLst>
          <pc:docMk/>
          <pc:sldMk cId="182534599" sldId="274"/>
        </pc:sldMkLst>
      </pc:sldChg>
      <pc:sldChg chg="add">
        <pc:chgData name="Florian Franziskakis" userId="ef6c1f86-0621-465c-b4b7-1ae84c5482e7" providerId="ADAL" clId="{80B1DA04-E278-4D8F-83AA-71C1AAB627E0}" dt="2021-11-24T15:38:34.323" v="49"/>
        <pc:sldMkLst>
          <pc:docMk/>
          <pc:sldMk cId="0" sldId="275"/>
        </pc:sldMkLst>
      </pc:sldChg>
      <pc:sldChg chg="add mod modShow">
        <pc:chgData name="Florian Franziskakis" userId="ef6c1f86-0621-465c-b4b7-1ae84c5482e7" providerId="ADAL" clId="{80B1DA04-E278-4D8F-83AA-71C1AAB627E0}" dt="2021-11-24T15:47:24.102" v="193" actId="729"/>
        <pc:sldMkLst>
          <pc:docMk/>
          <pc:sldMk cId="209667344" sldId="276"/>
        </pc:sldMkLst>
      </pc:sldChg>
      <pc:sldChg chg="addSp modSp add del mod">
        <pc:chgData name="Florian Franziskakis" userId="ef6c1f86-0621-465c-b4b7-1ae84c5482e7" providerId="ADAL" clId="{80B1DA04-E278-4D8F-83AA-71C1AAB627E0}" dt="2021-11-24T15:40:17.633" v="77" actId="47"/>
        <pc:sldMkLst>
          <pc:docMk/>
          <pc:sldMk cId="2000609107" sldId="276"/>
        </pc:sldMkLst>
        <pc:spChg chg="add mod">
          <ac:chgData name="Florian Franziskakis" userId="ef6c1f86-0621-465c-b4b7-1ae84c5482e7" providerId="ADAL" clId="{80B1DA04-E278-4D8F-83AA-71C1AAB627E0}" dt="2021-11-24T15:40:14.741" v="76" actId="20577"/>
          <ac:spMkLst>
            <pc:docMk/>
            <pc:sldMk cId="2000609107" sldId="276"/>
            <ac:spMk id="4" creationId="{5DCF5D5C-1DCE-4C73-8D20-F56B5D2C703E}"/>
          </ac:spMkLst>
        </pc:spChg>
        <pc:spChg chg="mod">
          <ac:chgData name="Florian Franziskakis" userId="ef6c1f86-0621-465c-b4b7-1ae84c5482e7" providerId="ADAL" clId="{80B1DA04-E278-4D8F-83AA-71C1AAB627E0}" dt="2021-11-24T15:39:56.001" v="72" actId="1076"/>
          <ac:spMkLst>
            <pc:docMk/>
            <pc:sldMk cId="2000609107" sldId="276"/>
            <ac:spMk id="44" creationId="{00000000-0000-0000-0000-000000000000}"/>
          </ac:spMkLst>
        </pc:spChg>
      </pc:sldChg>
      <pc:sldChg chg="modSp add mod">
        <pc:chgData name="Florian Franziskakis" userId="ef6c1f86-0621-465c-b4b7-1ae84c5482e7" providerId="ADAL" clId="{80B1DA04-E278-4D8F-83AA-71C1AAB627E0}" dt="2021-11-24T15:45:36.143" v="181"/>
        <pc:sldMkLst>
          <pc:docMk/>
          <pc:sldMk cId="3645689659" sldId="282"/>
        </pc:sldMkLst>
        <pc:spChg chg="mod">
          <ac:chgData name="Florian Franziskakis" userId="ef6c1f86-0621-465c-b4b7-1ae84c5482e7" providerId="ADAL" clId="{80B1DA04-E278-4D8F-83AA-71C1AAB627E0}" dt="2021-11-24T15:45:36.143" v="181"/>
          <ac:spMkLst>
            <pc:docMk/>
            <pc:sldMk cId="3645689659" sldId="282"/>
            <ac:spMk id="44" creationId="{00000000-0000-0000-0000-000000000000}"/>
          </ac:spMkLst>
        </pc:spChg>
      </pc:sldChg>
      <pc:sldChg chg="modSp add mod">
        <pc:chgData name="Florian Franziskakis" userId="ef6c1f86-0621-465c-b4b7-1ae84c5482e7" providerId="ADAL" clId="{80B1DA04-E278-4D8F-83AA-71C1AAB627E0}" dt="2021-11-24T15:43:22.190" v="176" actId="20577"/>
        <pc:sldMkLst>
          <pc:docMk/>
          <pc:sldMk cId="3019021344" sldId="284"/>
        </pc:sldMkLst>
        <pc:spChg chg="mod">
          <ac:chgData name="Florian Franziskakis" userId="ef6c1f86-0621-465c-b4b7-1ae84c5482e7" providerId="ADAL" clId="{80B1DA04-E278-4D8F-83AA-71C1AAB627E0}" dt="2021-11-24T15:43:22.190" v="176" actId="20577"/>
          <ac:spMkLst>
            <pc:docMk/>
            <pc:sldMk cId="3019021344" sldId="284"/>
            <ac:spMk id="52" creationId="{00000000-0000-0000-0000-000000000000}"/>
          </ac:spMkLst>
        </pc:spChg>
        <pc:spChg chg="mod">
          <ac:chgData name="Florian Franziskakis" userId="ef6c1f86-0621-465c-b4b7-1ae84c5482e7" providerId="ADAL" clId="{80B1DA04-E278-4D8F-83AA-71C1AAB627E0}" dt="2021-11-24T15:42:43.798" v="160"/>
          <ac:spMkLst>
            <pc:docMk/>
            <pc:sldMk cId="3019021344" sldId="284"/>
            <ac:spMk id="53" creationId="{00000000-0000-0000-0000-000000000000}"/>
          </ac:spMkLst>
        </pc:spChg>
        <pc:picChg chg="mod">
          <ac:chgData name="Florian Franziskakis" userId="ef6c1f86-0621-465c-b4b7-1ae84c5482e7" providerId="ADAL" clId="{80B1DA04-E278-4D8F-83AA-71C1AAB627E0}" dt="2021-11-24T15:42:12.725" v="141" actId="14826"/>
          <ac:picMkLst>
            <pc:docMk/>
            <pc:sldMk cId="3019021344" sldId="284"/>
            <ac:picMk id="3" creationId="{1CB8CA85-7F80-4852-A645-0623C2455A05}"/>
          </ac:picMkLst>
        </pc:picChg>
      </pc:sldChg>
      <pc:sldChg chg="add">
        <pc:chgData name="Florian Franziskakis" userId="ef6c1f86-0621-465c-b4b7-1ae84c5482e7" providerId="ADAL" clId="{80B1DA04-E278-4D8F-83AA-71C1AAB627E0}" dt="2021-11-24T15:45:18.669" v="179"/>
        <pc:sldMkLst>
          <pc:docMk/>
          <pc:sldMk cId="0" sldId="285"/>
        </pc:sldMkLst>
      </pc:sldChg>
      <pc:sldChg chg="add">
        <pc:chgData name="Florian Franziskakis" userId="ef6c1f86-0621-465c-b4b7-1ae84c5482e7" providerId="ADAL" clId="{80B1DA04-E278-4D8F-83AA-71C1AAB627E0}" dt="2021-11-24T15:45:18.669" v="179"/>
        <pc:sldMkLst>
          <pc:docMk/>
          <pc:sldMk cId="0" sldId="286"/>
        </pc:sldMkLst>
      </pc:sldChg>
      <pc:sldChg chg="add">
        <pc:chgData name="Florian Franziskakis" userId="ef6c1f86-0621-465c-b4b7-1ae84c5482e7" providerId="ADAL" clId="{80B1DA04-E278-4D8F-83AA-71C1AAB627E0}" dt="2021-11-24T15:45:18.669" v="179"/>
        <pc:sldMkLst>
          <pc:docMk/>
          <pc:sldMk cId="2746733385" sldId="287"/>
        </pc:sldMkLst>
      </pc:sldChg>
      <pc:sldChg chg="add">
        <pc:chgData name="Florian Franziskakis" userId="ef6c1f86-0621-465c-b4b7-1ae84c5482e7" providerId="ADAL" clId="{80B1DA04-E278-4D8F-83AA-71C1AAB627E0}" dt="2021-11-24T15:45:18.669" v="179"/>
        <pc:sldMkLst>
          <pc:docMk/>
          <pc:sldMk cId="59158775" sldId="288"/>
        </pc:sldMkLst>
      </pc:sldChg>
      <pc:sldChg chg="add">
        <pc:chgData name="Florian Franziskakis" userId="ef6c1f86-0621-465c-b4b7-1ae84c5482e7" providerId="ADAL" clId="{80B1DA04-E278-4D8F-83AA-71C1AAB627E0}" dt="2021-11-24T15:47:15.783" v="192"/>
        <pc:sldMkLst>
          <pc:docMk/>
          <pc:sldMk cId="0" sldId="289"/>
        </pc:sldMkLst>
      </pc:sldChg>
      <pc:sldChg chg="add">
        <pc:chgData name="Florian Franziskakis" userId="ef6c1f86-0621-465c-b4b7-1ae84c5482e7" providerId="ADAL" clId="{80B1DA04-E278-4D8F-83AA-71C1AAB627E0}" dt="2021-11-24T15:47:15.783" v="192"/>
        <pc:sldMkLst>
          <pc:docMk/>
          <pc:sldMk cId="0" sldId="290"/>
        </pc:sldMkLst>
      </pc:sldChg>
      <pc:sldChg chg="add">
        <pc:chgData name="Florian Franziskakis" userId="ef6c1f86-0621-465c-b4b7-1ae84c5482e7" providerId="ADAL" clId="{80B1DA04-E278-4D8F-83AA-71C1AAB627E0}" dt="2021-11-24T15:47:15.783" v="192"/>
        <pc:sldMkLst>
          <pc:docMk/>
          <pc:sldMk cId="0" sldId="291"/>
        </pc:sldMkLst>
      </pc:sldChg>
      <pc:sldChg chg="add">
        <pc:chgData name="Florian Franziskakis" userId="ef6c1f86-0621-465c-b4b7-1ae84c5482e7" providerId="ADAL" clId="{80B1DA04-E278-4D8F-83AA-71C1AAB627E0}" dt="2021-11-24T15:47:15.783" v="192"/>
        <pc:sldMkLst>
          <pc:docMk/>
          <pc:sldMk cId="0" sldId="292"/>
        </pc:sldMkLst>
      </pc:sldChg>
      <pc:sldChg chg="add">
        <pc:chgData name="Florian Franziskakis" userId="ef6c1f86-0621-465c-b4b7-1ae84c5482e7" providerId="ADAL" clId="{80B1DA04-E278-4D8F-83AA-71C1AAB627E0}" dt="2021-11-24T15:47:15.783" v="192"/>
        <pc:sldMkLst>
          <pc:docMk/>
          <pc:sldMk cId="1576823083" sldId="293"/>
        </pc:sldMkLst>
      </pc:sldChg>
      <pc:sldChg chg="add">
        <pc:chgData name="Florian Franziskakis" userId="ef6c1f86-0621-465c-b4b7-1ae84c5482e7" providerId="ADAL" clId="{80B1DA04-E278-4D8F-83AA-71C1AAB627E0}" dt="2021-11-24T15:47:15.783" v="192"/>
        <pc:sldMkLst>
          <pc:docMk/>
          <pc:sldMk cId="1234933541" sldId="294"/>
        </pc:sldMkLst>
      </pc:sldChg>
      <pc:sldChg chg="add">
        <pc:chgData name="Florian Franziskakis" userId="ef6c1f86-0621-465c-b4b7-1ae84c5482e7" providerId="ADAL" clId="{80B1DA04-E278-4D8F-83AA-71C1AAB627E0}" dt="2021-11-24T15:47:15.783" v="192"/>
        <pc:sldMkLst>
          <pc:docMk/>
          <pc:sldMk cId="0" sldId="295"/>
        </pc:sldMkLst>
      </pc:sldChg>
      <pc:sldChg chg="delSp add mod modShow">
        <pc:chgData name="Florian Franziskakis" userId="ef6c1f86-0621-465c-b4b7-1ae84c5482e7" providerId="ADAL" clId="{80B1DA04-E278-4D8F-83AA-71C1AAB627E0}" dt="2021-11-24T15:47:30.776" v="194" actId="478"/>
        <pc:sldMkLst>
          <pc:docMk/>
          <pc:sldMk cId="1780135436" sldId="296"/>
        </pc:sldMkLst>
        <pc:spChg chg="del">
          <ac:chgData name="Florian Franziskakis" userId="ef6c1f86-0621-465c-b4b7-1ae84c5482e7" providerId="ADAL" clId="{80B1DA04-E278-4D8F-83AA-71C1AAB627E0}" dt="2021-11-24T15:47:30.776" v="194" actId="478"/>
          <ac:spMkLst>
            <pc:docMk/>
            <pc:sldMk cId="1780135436" sldId="296"/>
            <ac:spMk id="6" creationId="{8DAC0A2C-82EC-4273-8B5E-5A29EFA5CAD5}"/>
          </ac:spMkLst>
        </pc:spChg>
      </pc:sldChg>
      <pc:sldChg chg="add mod modShow">
        <pc:chgData name="Florian Franziskakis" userId="ef6c1f86-0621-465c-b4b7-1ae84c5482e7" providerId="ADAL" clId="{80B1DA04-E278-4D8F-83AA-71C1AAB627E0}" dt="2021-11-24T15:47:24.102" v="193" actId="729"/>
        <pc:sldMkLst>
          <pc:docMk/>
          <pc:sldMk cId="1759846014" sldId="297"/>
        </pc:sldMkLst>
      </pc:sldChg>
      <pc:sldChg chg="add">
        <pc:chgData name="Florian Franziskakis" userId="ef6c1f86-0621-465c-b4b7-1ae84c5482e7" providerId="ADAL" clId="{80B1DA04-E278-4D8F-83AA-71C1AAB627E0}" dt="2021-11-24T15:47:57.251" v="195"/>
        <pc:sldMkLst>
          <pc:docMk/>
          <pc:sldMk cId="0" sldId="298"/>
        </pc:sldMkLst>
      </pc:sldChg>
      <pc:sldChg chg="add">
        <pc:chgData name="Florian Franziskakis" userId="ef6c1f86-0621-465c-b4b7-1ae84c5482e7" providerId="ADAL" clId="{80B1DA04-E278-4D8F-83AA-71C1AAB627E0}" dt="2021-11-24T15:47:57.251" v="195"/>
        <pc:sldMkLst>
          <pc:docMk/>
          <pc:sldMk cId="0" sldId="299"/>
        </pc:sldMkLst>
      </pc:sldChg>
      <pc:sldChg chg="add">
        <pc:chgData name="Florian Franziskakis" userId="ef6c1f86-0621-465c-b4b7-1ae84c5482e7" providerId="ADAL" clId="{80B1DA04-E278-4D8F-83AA-71C1AAB627E0}" dt="2021-11-24T15:47:57.251" v="195"/>
        <pc:sldMkLst>
          <pc:docMk/>
          <pc:sldMk cId="0" sldId="300"/>
        </pc:sldMkLst>
      </pc:sldChg>
      <pc:sldChg chg="add">
        <pc:chgData name="Florian Franziskakis" userId="ef6c1f86-0621-465c-b4b7-1ae84c5482e7" providerId="ADAL" clId="{80B1DA04-E278-4D8F-83AA-71C1AAB627E0}" dt="2021-11-24T15:47:57.251" v="195"/>
        <pc:sldMkLst>
          <pc:docMk/>
          <pc:sldMk cId="3342448411" sldId="301"/>
        </pc:sldMkLst>
      </pc:sldChg>
      <pc:sldChg chg="add">
        <pc:chgData name="Florian Franziskakis" userId="ef6c1f86-0621-465c-b4b7-1ae84c5482e7" providerId="ADAL" clId="{80B1DA04-E278-4D8F-83AA-71C1AAB627E0}" dt="2021-11-24T15:47:57.251" v="195"/>
        <pc:sldMkLst>
          <pc:docMk/>
          <pc:sldMk cId="4011536278" sldId="302"/>
        </pc:sldMkLst>
      </pc:sldChg>
      <pc:sldChg chg="add">
        <pc:chgData name="Florian Franziskakis" userId="ef6c1f86-0621-465c-b4b7-1ae84c5482e7" providerId="ADAL" clId="{80B1DA04-E278-4D8F-83AA-71C1AAB627E0}" dt="2021-11-24T15:47:57.251" v="195"/>
        <pc:sldMkLst>
          <pc:docMk/>
          <pc:sldMk cId="1542945363" sldId="303"/>
        </pc:sldMkLst>
      </pc:sldChg>
      <pc:sldChg chg="add">
        <pc:chgData name="Florian Franziskakis" userId="ef6c1f86-0621-465c-b4b7-1ae84c5482e7" providerId="ADAL" clId="{80B1DA04-E278-4D8F-83AA-71C1AAB627E0}" dt="2021-11-24T15:47:57.251" v="195"/>
        <pc:sldMkLst>
          <pc:docMk/>
          <pc:sldMk cId="2079324708" sldId="304"/>
        </pc:sldMkLst>
      </pc:sldChg>
      <pc:sldChg chg="add">
        <pc:chgData name="Florian Franziskakis" userId="ef6c1f86-0621-465c-b4b7-1ae84c5482e7" providerId="ADAL" clId="{80B1DA04-E278-4D8F-83AA-71C1AAB627E0}" dt="2021-11-24T15:47:57.251" v="195"/>
        <pc:sldMkLst>
          <pc:docMk/>
          <pc:sldMk cId="1338148497" sldId="305"/>
        </pc:sldMkLst>
      </pc:sldChg>
      <pc:sldChg chg="add">
        <pc:chgData name="Florian Franziskakis" userId="ef6c1f86-0621-465c-b4b7-1ae84c5482e7" providerId="ADAL" clId="{80B1DA04-E278-4D8F-83AA-71C1AAB627E0}" dt="2021-11-24T15:47:57.251" v="195"/>
        <pc:sldMkLst>
          <pc:docMk/>
          <pc:sldMk cId="1757026643" sldId="306"/>
        </pc:sldMkLst>
      </pc:sldChg>
      <pc:sldChg chg="add">
        <pc:chgData name="Florian Franziskakis" userId="ef6c1f86-0621-465c-b4b7-1ae84c5482e7" providerId="ADAL" clId="{80B1DA04-E278-4D8F-83AA-71C1AAB627E0}" dt="2021-11-24T15:47:57.251" v="195"/>
        <pc:sldMkLst>
          <pc:docMk/>
          <pc:sldMk cId="4095353777" sldId="307"/>
        </pc:sldMkLst>
      </pc:sldChg>
      <pc:sldChg chg="add">
        <pc:chgData name="Florian Franziskakis" userId="ef6c1f86-0621-465c-b4b7-1ae84c5482e7" providerId="ADAL" clId="{80B1DA04-E278-4D8F-83AA-71C1AAB627E0}" dt="2021-11-24T15:47:57.251" v="195"/>
        <pc:sldMkLst>
          <pc:docMk/>
          <pc:sldMk cId="4189625669" sldId="308"/>
        </pc:sldMkLst>
      </pc:sldChg>
      <pc:sldChg chg="add">
        <pc:chgData name="Florian Franziskakis" userId="ef6c1f86-0621-465c-b4b7-1ae84c5482e7" providerId="ADAL" clId="{80B1DA04-E278-4D8F-83AA-71C1AAB627E0}" dt="2021-11-24T15:47:57.251" v="195"/>
        <pc:sldMkLst>
          <pc:docMk/>
          <pc:sldMk cId="1912798501" sldId="309"/>
        </pc:sldMkLst>
      </pc:sldChg>
      <pc:sldChg chg="add">
        <pc:chgData name="Florian Franziskakis" userId="ef6c1f86-0621-465c-b4b7-1ae84c5482e7" providerId="ADAL" clId="{80B1DA04-E278-4D8F-83AA-71C1AAB627E0}" dt="2021-11-24T15:47:57.251" v="195"/>
        <pc:sldMkLst>
          <pc:docMk/>
          <pc:sldMk cId="0" sldId="310"/>
        </pc:sldMkLst>
      </pc:sldChg>
      <pc:sldChg chg="modSp add mod">
        <pc:chgData name="Florian Franziskakis" userId="ef6c1f86-0621-465c-b4b7-1ae84c5482e7" providerId="ADAL" clId="{80B1DA04-E278-4D8F-83AA-71C1AAB627E0}" dt="2021-11-24T15:48:49.637" v="223" actId="20577"/>
        <pc:sldMkLst>
          <pc:docMk/>
          <pc:sldMk cId="2162428646" sldId="311"/>
        </pc:sldMkLst>
        <pc:spChg chg="mod">
          <ac:chgData name="Florian Franziskakis" userId="ef6c1f86-0621-465c-b4b7-1ae84c5482e7" providerId="ADAL" clId="{80B1DA04-E278-4D8F-83AA-71C1AAB627E0}" dt="2021-11-24T15:48:49.637" v="223" actId="20577"/>
          <ac:spMkLst>
            <pc:docMk/>
            <pc:sldMk cId="2162428646" sldId="311"/>
            <ac:spMk id="44" creationId="{00000000-0000-0000-0000-000000000000}"/>
          </ac:spMkLst>
        </pc:spChg>
      </pc:sldChg>
      <pc:sldChg chg="modSp add mod">
        <pc:chgData name="Florian Franziskakis" userId="ef6c1f86-0621-465c-b4b7-1ae84c5482e7" providerId="ADAL" clId="{80B1DA04-E278-4D8F-83AA-71C1AAB627E0}" dt="2021-11-24T15:49:57.378" v="274" actId="20577"/>
        <pc:sldMkLst>
          <pc:docMk/>
          <pc:sldMk cId="2753067100" sldId="312"/>
        </pc:sldMkLst>
        <pc:spChg chg="mod">
          <ac:chgData name="Florian Franziskakis" userId="ef6c1f86-0621-465c-b4b7-1ae84c5482e7" providerId="ADAL" clId="{80B1DA04-E278-4D8F-83AA-71C1AAB627E0}" dt="2021-11-24T15:49:39.149" v="232" actId="20577"/>
          <ac:spMkLst>
            <pc:docMk/>
            <pc:sldMk cId="2753067100" sldId="312"/>
            <ac:spMk id="52" creationId="{00000000-0000-0000-0000-000000000000}"/>
          </ac:spMkLst>
        </pc:spChg>
        <pc:spChg chg="mod">
          <ac:chgData name="Florian Franziskakis" userId="ef6c1f86-0621-465c-b4b7-1ae84c5482e7" providerId="ADAL" clId="{80B1DA04-E278-4D8F-83AA-71C1AAB627E0}" dt="2021-11-24T15:49:57.378" v="274" actId="20577"/>
          <ac:spMkLst>
            <pc:docMk/>
            <pc:sldMk cId="2753067100" sldId="312"/>
            <ac:spMk id="53" creationId="{00000000-0000-0000-0000-000000000000}"/>
          </ac:spMkLst>
        </pc:spChg>
        <pc:picChg chg="mod">
          <ac:chgData name="Florian Franziskakis" userId="ef6c1f86-0621-465c-b4b7-1ae84c5482e7" providerId="ADAL" clId="{80B1DA04-E278-4D8F-83AA-71C1AAB627E0}" dt="2021-11-24T15:49:04.139" v="224" actId="14826"/>
          <ac:picMkLst>
            <pc:docMk/>
            <pc:sldMk cId="2753067100" sldId="312"/>
            <ac:picMk id="3" creationId="{1CB8CA85-7F80-4852-A645-0623C2455A0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A0C49E-23FF-E447-B448-13D904837279}" type="doc">
      <dgm:prSet loTypeId="urn:microsoft.com/office/officeart/2005/8/layout/vList2" loCatId="" qsTypeId="urn:microsoft.com/office/officeart/2005/8/quickstyle/simple1" qsCatId="simple" csTypeId="urn:microsoft.com/office/officeart/2005/8/colors/colorful1" csCatId="colorful" phldr="1"/>
      <dgm:spPr/>
      <dgm:t>
        <a:bodyPr/>
        <a:lstStyle/>
        <a:p>
          <a:endParaRPr lang="en-GB"/>
        </a:p>
      </dgm:t>
    </dgm:pt>
    <dgm:pt modelId="{120C3F64-2896-9B43-A177-921182B06DFF}">
      <dgm:prSet phldrT="[Text]"/>
      <dgm:spPr/>
      <dgm:t>
        <a:bodyPr/>
        <a:lstStyle/>
        <a:p>
          <a:r>
            <a:rPr lang="en-GB" b="0" i="0"/>
            <a:t>GEO Agriculture Monitoring (Ag CoP)</a:t>
          </a:r>
          <a:endParaRPr lang="en-GB"/>
        </a:p>
      </dgm:t>
    </dgm:pt>
    <dgm:pt modelId="{222DC6D5-8314-BF4F-BCBF-9EE3843596E6}" type="parTrans" cxnId="{B687CC00-FD5B-F043-B34F-CBDA5D6350AA}">
      <dgm:prSet/>
      <dgm:spPr/>
      <dgm:t>
        <a:bodyPr/>
        <a:lstStyle/>
        <a:p>
          <a:endParaRPr lang="en-GB"/>
        </a:p>
      </dgm:t>
    </dgm:pt>
    <dgm:pt modelId="{FA6461DD-D777-E240-826D-EFFF46523394}" type="sibTrans" cxnId="{B687CC00-FD5B-F043-B34F-CBDA5D6350AA}">
      <dgm:prSet/>
      <dgm:spPr/>
      <dgm:t>
        <a:bodyPr/>
        <a:lstStyle/>
        <a:p>
          <a:endParaRPr lang="en-GB"/>
        </a:p>
      </dgm:t>
    </dgm:pt>
    <dgm:pt modelId="{5D00CE30-142B-144B-BDA0-DE0C90DB8689}">
      <dgm:prSet phldrT="[Text]"/>
      <dgm:spPr/>
      <dgm:t>
        <a:bodyPr/>
        <a:lstStyle/>
        <a:p>
          <a:r>
            <a:rPr lang="en-GB"/>
            <a:t>Energy</a:t>
          </a:r>
        </a:p>
      </dgm:t>
    </dgm:pt>
    <dgm:pt modelId="{1544EB94-2E63-C94C-B387-0F3A3F3C3FD9}" type="parTrans" cxnId="{DA4FB82E-718A-8040-845E-8C82C43F0E5E}">
      <dgm:prSet/>
      <dgm:spPr/>
      <dgm:t>
        <a:bodyPr/>
        <a:lstStyle/>
        <a:p>
          <a:endParaRPr lang="en-GB"/>
        </a:p>
      </dgm:t>
    </dgm:pt>
    <dgm:pt modelId="{7E06CDF8-CCD9-2842-A29E-3561CD34F7A9}" type="sibTrans" cxnId="{DA4FB82E-718A-8040-845E-8C82C43F0E5E}">
      <dgm:prSet/>
      <dgm:spPr/>
      <dgm:t>
        <a:bodyPr/>
        <a:lstStyle/>
        <a:p>
          <a:endParaRPr lang="en-GB"/>
        </a:p>
      </dgm:t>
    </dgm:pt>
    <dgm:pt modelId="{454B7791-24C9-4945-9093-9311611BA0B4}">
      <dgm:prSet phldrT="[Text]"/>
      <dgm:spPr/>
      <dgm:t>
        <a:bodyPr/>
        <a:lstStyle/>
        <a:p>
          <a:r>
            <a:rPr lang="en-GB"/>
            <a:t>GEO Biodiversity Observation Network (GEOBON)</a:t>
          </a:r>
        </a:p>
      </dgm:t>
    </dgm:pt>
    <dgm:pt modelId="{7A003F95-CF16-9A46-AD28-388EF809BA57}" type="parTrans" cxnId="{9E4359C8-F792-6E45-B943-9DCFAE93C9AD}">
      <dgm:prSet/>
      <dgm:spPr/>
      <dgm:t>
        <a:bodyPr/>
        <a:lstStyle/>
        <a:p>
          <a:endParaRPr lang="en-GB"/>
        </a:p>
      </dgm:t>
    </dgm:pt>
    <dgm:pt modelId="{9BF93F4D-B3B9-5544-8FD4-C978EF91A720}" type="sibTrans" cxnId="{9E4359C8-F792-6E45-B943-9DCFAE93C9AD}">
      <dgm:prSet/>
      <dgm:spPr/>
      <dgm:t>
        <a:bodyPr/>
        <a:lstStyle/>
        <a:p>
          <a:endParaRPr lang="en-GB"/>
        </a:p>
      </dgm:t>
    </dgm:pt>
    <dgm:pt modelId="{E39AA515-FDEA-CC4C-AD2D-305B0096CD7F}">
      <dgm:prSet phldrT="[Text]"/>
      <dgm:spPr/>
      <dgm:t>
        <a:bodyPr/>
        <a:lstStyle/>
        <a:p>
          <a:r>
            <a:rPr lang="en-GB"/>
            <a:t>Coastal Zone (CZCP)</a:t>
          </a:r>
        </a:p>
      </dgm:t>
    </dgm:pt>
    <dgm:pt modelId="{2EF54913-A3C8-E74D-A722-602983ADBE2C}" type="parTrans" cxnId="{462C404F-1754-6947-8051-192F4A65D9A3}">
      <dgm:prSet/>
      <dgm:spPr/>
      <dgm:t>
        <a:bodyPr/>
        <a:lstStyle/>
        <a:p>
          <a:endParaRPr lang="en-GB"/>
        </a:p>
      </dgm:t>
    </dgm:pt>
    <dgm:pt modelId="{E4CCE2B3-6088-384D-937F-54C8FB13B1FF}" type="sibTrans" cxnId="{462C404F-1754-6947-8051-192F4A65D9A3}">
      <dgm:prSet/>
      <dgm:spPr/>
      <dgm:t>
        <a:bodyPr/>
        <a:lstStyle/>
        <a:p>
          <a:endParaRPr lang="en-GB"/>
        </a:p>
      </dgm:t>
    </dgm:pt>
    <dgm:pt modelId="{A8B9E68B-1C05-9C46-8447-8DAD723FAD0F}" type="pres">
      <dgm:prSet presAssocID="{EFA0C49E-23FF-E447-B448-13D904837279}" presName="linear" presStyleCnt="0">
        <dgm:presLayoutVars>
          <dgm:animLvl val="lvl"/>
          <dgm:resizeHandles val="exact"/>
        </dgm:presLayoutVars>
      </dgm:prSet>
      <dgm:spPr/>
    </dgm:pt>
    <dgm:pt modelId="{8804CAA4-F2FA-EB41-910C-D59367878010}" type="pres">
      <dgm:prSet presAssocID="{120C3F64-2896-9B43-A177-921182B06DFF}" presName="parentText" presStyleLbl="node1" presStyleIdx="0" presStyleCnt="4">
        <dgm:presLayoutVars>
          <dgm:chMax val="0"/>
          <dgm:bulletEnabled val="1"/>
        </dgm:presLayoutVars>
      </dgm:prSet>
      <dgm:spPr/>
    </dgm:pt>
    <dgm:pt modelId="{EBAF2DB1-E3C8-9145-B444-1386340AB3EA}" type="pres">
      <dgm:prSet presAssocID="{FA6461DD-D777-E240-826D-EFFF46523394}" presName="spacer" presStyleCnt="0"/>
      <dgm:spPr/>
    </dgm:pt>
    <dgm:pt modelId="{F8529BCD-94AE-0D48-80A8-BF92CF217C0A}" type="pres">
      <dgm:prSet presAssocID="{5D00CE30-142B-144B-BDA0-DE0C90DB8689}" presName="parentText" presStyleLbl="node1" presStyleIdx="1" presStyleCnt="4">
        <dgm:presLayoutVars>
          <dgm:chMax val="0"/>
          <dgm:bulletEnabled val="1"/>
        </dgm:presLayoutVars>
      </dgm:prSet>
      <dgm:spPr/>
    </dgm:pt>
    <dgm:pt modelId="{88B3B5FD-C8C9-ED4E-B0B7-DB6204F48E32}" type="pres">
      <dgm:prSet presAssocID="{7E06CDF8-CCD9-2842-A29E-3561CD34F7A9}" presName="spacer" presStyleCnt="0"/>
      <dgm:spPr/>
    </dgm:pt>
    <dgm:pt modelId="{2718CDBC-4607-2140-B238-7AE6A976B945}" type="pres">
      <dgm:prSet presAssocID="{454B7791-24C9-4945-9093-9311611BA0B4}" presName="parentText" presStyleLbl="node1" presStyleIdx="2" presStyleCnt="4">
        <dgm:presLayoutVars>
          <dgm:chMax val="0"/>
          <dgm:bulletEnabled val="1"/>
        </dgm:presLayoutVars>
      </dgm:prSet>
      <dgm:spPr/>
    </dgm:pt>
    <dgm:pt modelId="{A2BF0EF2-B3AD-174A-841D-639B6D64EB2D}" type="pres">
      <dgm:prSet presAssocID="{9BF93F4D-B3B9-5544-8FD4-C978EF91A720}" presName="spacer" presStyleCnt="0"/>
      <dgm:spPr/>
    </dgm:pt>
    <dgm:pt modelId="{AEE0D126-E42B-7F4E-92B6-F566DA3ED8D0}" type="pres">
      <dgm:prSet presAssocID="{E39AA515-FDEA-CC4C-AD2D-305B0096CD7F}" presName="parentText" presStyleLbl="node1" presStyleIdx="3" presStyleCnt="4">
        <dgm:presLayoutVars>
          <dgm:chMax val="0"/>
          <dgm:bulletEnabled val="1"/>
        </dgm:presLayoutVars>
      </dgm:prSet>
      <dgm:spPr/>
    </dgm:pt>
  </dgm:ptLst>
  <dgm:cxnLst>
    <dgm:cxn modelId="{B687CC00-FD5B-F043-B34F-CBDA5D6350AA}" srcId="{EFA0C49E-23FF-E447-B448-13D904837279}" destId="{120C3F64-2896-9B43-A177-921182B06DFF}" srcOrd="0" destOrd="0" parTransId="{222DC6D5-8314-BF4F-BCBF-9EE3843596E6}" sibTransId="{FA6461DD-D777-E240-826D-EFFF46523394}"/>
    <dgm:cxn modelId="{3040CB2B-B7B3-2A47-AB13-926317117193}" type="presOf" srcId="{5D00CE30-142B-144B-BDA0-DE0C90DB8689}" destId="{F8529BCD-94AE-0D48-80A8-BF92CF217C0A}" srcOrd="0" destOrd="0" presId="urn:microsoft.com/office/officeart/2005/8/layout/vList2"/>
    <dgm:cxn modelId="{DA4FB82E-718A-8040-845E-8C82C43F0E5E}" srcId="{EFA0C49E-23FF-E447-B448-13D904837279}" destId="{5D00CE30-142B-144B-BDA0-DE0C90DB8689}" srcOrd="1" destOrd="0" parTransId="{1544EB94-2E63-C94C-B387-0F3A3F3C3FD9}" sibTransId="{7E06CDF8-CCD9-2842-A29E-3561CD34F7A9}"/>
    <dgm:cxn modelId="{E6C79D36-0EA7-EB49-9090-A8E919610DFF}" type="presOf" srcId="{454B7791-24C9-4945-9093-9311611BA0B4}" destId="{2718CDBC-4607-2140-B238-7AE6A976B945}" srcOrd="0" destOrd="0" presId="urn:microsoft.com/office/officeart/2005/8/layout/vList2"/>
    <dgm:cxn modelId="{43583644-25D1-5E45-B069-E13070EA66A7}" type="presOf" srcId="{EFA0C49E-23FF-E447-B448-13D904837279}" destId="{A8B9E68B-1C05-9C46-8447-8DAD723FAD0F}" srcOrd="0" destOrd="0" presId="urn:microsoft.com/office/officeart/2005/8/layout/vList2"/>
    <dgm:cxn modelId="{462C404F-1754-6947-8051-192F4A65D9A3}" srcId="{EFA0C49E-23FF-E447-B448-13D904837279}" destId="{E39AA515-FDEA-CC4C-AD2D-305B0096CD7F}" srcOrd="3" destOrd="0" parTransId="{2EF54913-A3C8-E74D-A722-602983ADBE2C}" sibTransId="{E4CCE2B3-6088-384D-937F-54C8FB13B1FF}"/>
    <dgm:cxn modelId="{F52D258C-0EE7-4946-ADF6-D54E9A1822AA}" type="presOf" srcId="{120C3F64-2896-9B43-A177-921182B06DFF}" destId="{8804CAA4-F2FA-EB41-910C-D59367878010}" srcOrd="0" destOrd="0" presId="urn:microsoft.com/office/officeart/2005/8/layout/vList2"/>
    <dgm:cxn modelId="{642655B8-1F93-DC4E-B70A-DB3AA70220F5}" type="presOf" srcId="{E39AA515-FDEA-CC4C-AD2D-305B0096CD7F}" destId="{AEE0D126-E42B-7F4E-92B6-F566DA3ED8D0}" srcOrd="0" destOrd="0" presId="urn:microsoft.com/office/officeart/2005/8/layout/vList2"/>
    <dgm:cxn modelId="{9E4359C8-F792-6E45-B943-9DCFAE93C9AD}" srcId="{EFA0C49E-23FF-E447-B448-13D904837279}" destId="{454B7791-24C9-4945-9093-9311611BA0B4}" srcOrd="2" destOrd="0" parTransId="{7A003F95-CF16-9A46-AD28-388EF809BA57}" sibTransId="{9BF93F4D-B3B9-5544-8FD4-C978EF91A720}"/>
    <dgm:cxn modelId="{5C842E5D-9F01-BB42-94FC-1A98C5B24A0F}" type="presParOf" srcId="{A8B9E68B-1C05-9C46-8447-8DAD723FAD0F}" destId="{8804CAA4-F2FA-EB41-910C-D59367878010}" srcOrd="0" destOrd="0" presId="urn:microsoft.com/office/officeart/2005/8/layout/vList2"/>
    <dgm:cxn modelId="{E3424179-C560-4A45-A1D5-6A1B662EF9C5}" type="presParOf" srcId="{A8B9E68B-1C05-9C46-8447-8DAD723FAD0F}" destId="{EBAF2DB1-E3C8-9145-B444-1386340AB3EA}" srcOrd="1" destOrd="0" presId="urn:microsoft.com/office/officeart/2005/8/layout/vList2"/>
    <dgm:cxn modelId="{E501BF98-D7BB-FD47-94AC-68B7F8EBA019}" type="presParOf" srcId="{A8B9E68B-1C05-9C46-8447-8DAD723FAD0F}" destId="{F8529BCD-94AE-0D48-80A8-BF92CF217C0A}" srcOrd="2" destOrd="0" presId="urn:microsoft.com/office/officeart/2005/8/layout/vList2"/>
    <dgm:cxn modelId="{0273DAA2-EDEA-0E43-BCCA-8A1443BBFF96}" type="presParOf" srcId="{A8B9E68B-1C05-9C46-8447-8DAD723FAD0F}" destId="{88B3B5FD-C8C9-ED4E-B0B7-DB6204F48E32}" srcOrd="3" destOrd="0" presId="urn:microsoft.com/office/officeart/2005/8/layout/vList2"/>
    <dgm:cxn modelId="{5F5A04EB-E85A-BD48-8F06-09E43C0E99C8}" type="presParOf" srcId="{A8B9E68B-1C05-9C46-8447-8DAD723FAD0F}" destId="{2718CDBC-4607-2140-B238-7AE6A976B945}" srcOrd="4" destOrd="0" presId="urn:microsoft.com/office/officeart/2005/8/layout/vList2"/>
    <dgm:cxn modelId="{E78CBF59-93A2-174D-98F6-F3703DC09F6B}" type="presParOf" srcId="{A8B9E68B-1C05-9C46-8447-8DAD723FAD0F}" destId="{A2BF0EF2-B3AD-174A-841D-639B6D64EB2D}" srcOrd="5" destOrd="0" presId="urn:microsoft.com/office/officeart/2005/8/layout/vList2"/>
    <dgm:cxn modelId="{70F10027-6C06-CA40-B37D-7FC7BD806898}" type="presParOf" srcId="{A8B9E68B-1C05-9C46-8447-8DAD723FAD0F}" destId="{AEE0D126-E42B-7F4E-92B6-F566DA3ED8D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4CAA4-F2FA-EB41-910C-D59367878010}">
      <dsp:nvSpPr>
        <dsp:cNvPr id="0" name=""/>
        <dsp:cNvSpPr/>
      </dsp:nvSpPr>
      <dsp:spPr>
        <a:xfrm>
          <a:off x="0" y="410936"/>
          <a:ext cx="3264311" cy="6949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i="0" kern="1200"/>
            <a:t>GEO Agriculture Monitoring (Ag CoP)</a:t>
          </a:r>
          <a:endParaRPr lang="en-GB" sz="1800" kern="1200"/>
        </a:p>
      </dsp:txBody>
      <dsp:txXfrm>
        <a:off x="33926" y="444862"/>
        <a:ext cx="3196459" cy="627128"/>
      </dsp:txXfrm>
    </dsp:sp>
    <dsp:sp modelId="{F8529BCD-94AE-0D48-80A8-BF92CF217C0A}">
      <dsp:nvSpPr>
        <dsp:cNvPr id="0" name=""/>
        <dsp:cNvSpPr/>
      </dsp:nvSpPr>
      <dsp:spPr>
        <a:xfrm>
          <a:off x="0" y="1157756"/>
          <a:ext cx="3264311" cy="6949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Energy</a:t>
          </a:r>
        </a:p>
      </dsp:txBody>
      <dsp:txXfrm>
        <a:off x="33926" y="1191682"/>
        <a:ext cx="3196459" cy="627128"/>
      </dsp:txXfrm>
    </dsp:sp>
    <dsp:sp modelId="{2718CDBC-4607-2140-B238-7AE6A976B945}">
      <dsp:nvSpPr>
        <dsp:cNvPr id="0" name=""/>
        <dsp:cNvSpPr/>
      </dsp:nvSpPr>
      <dsp:spPr>
        <a:xfrm>
          <a:off x="0" y="1904576"/>
          <a:ext cx="3264311" cy="6949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GEO Biodiversity Observation Network (GEOBON)</a:t>
          </a:r>
        </a:p>
      </dsp:txBody>
      <dsp:txXfrm>
        <a:off x="33926" y="1938502"/>
        <a:ext cx="3196459" cy="627128"/>
      </dsp:txXfrm>
    </dsp:sp>
    <dsp:sp modelId="{AEE0D126-E42B-7F4E-92B6-F566DA3ED8D0}">
      <dsp:nvSpPr>
        <dsp:cNvPr id="0" name=""/>
        <dsp:cNvSpPr/>
      </dsp:nvSpPr>
      <dsp:spPr>
        <a:xfrm>
          <a:off x="0" y="2651396"/>
          <a:ext cx="3264311" cy="6949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a:t>Coastal Zone (CZCP)</a:t>
          </a:r>
        </a:p>
      </dsp:txBody>
      <dsp:txXfrm>
        <a:off x="33926" y="2685322"/>
        <a:ext cx="3196459" cy="6271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9</a:t>
            </a:fld>
            <a:endParaRPr/>
          </a:p>
        </p:txBody>
      </p:sp>
    </p:spTree>
    <p:extLst>
      <p:ext uri="{BB962C8B-B14F-4D97-AF65-F5344CB8AC3E}">
        <p14:creationId xmlns:p14="http://schemas.microsoft.com/office/powerpoint/2010/main" val="45362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10</a:t>
            </a:fld>
            <a:endParaRPr/>
          </a:p>
        </p:txBody>
      </p:sp>
    </p:spTree>
    <p:extLst>
      <p:ext uri="{BB962C8B-B14F-4D97-AF65-F5344CB8AC3E}">
        <p14:creationId xmlns:p14="http://schemas.microsoft.com/office/powerpoint/2010/main" val="4252511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extLst>
      <p:ext uri="{BB962C8B-B14F-4D97-AF65-F5344CB8AC3E}">
        <p14:creationId xmlns:p14="http://schemas.microsoft.com/office/powerpoint/2010/main" val="8414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extLst>
      <p:ext uri="{BB962C8B-B14F-4D97-AF65-F5344CB8AC3E}">
        <p14:creationId xmlns:p14="http://schemas.microsoft.com/office/powerpoint/2010/main" val="110641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16</a:t>
            </a:fld>
            <a:endParaRPr/>
          </a:p>
        </p:txBody>
      </p:sp>
    </p:spTree>
    <p:extLst>
      <p:ext uri="{BB962C8B-B14F-4D97-AF65-F5344CB8AC3E}">
        <p14:creationId xmlns:p14="http://schemas.microsoft.com/office/powerpoint/2010/main" val="2374095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291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964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Contractor - International Programs</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Capacity building efforts in the Americas</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Engaging students and young people in the Americas in geospatial science and applications. </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Two parts: </a:t>
            </a:r>
            <a:r>
              <a:rPr lang="en-US" sz="1800" err="1">
                <a:effectLst/>
                <a:latin typeface="Arial" panose="020B0604020202020204" pitchFamily="34" charset="0"/>
                <a:ea typeface="Calibri" panose="020F0502020204030204" pitchFamily="34" charset="0"/>
                <a:cs typeface="Arial" panose="020B0604020202020204" pitchFamily="34" charset="0"/>
              </a:rPr>
              <a:t>Mapathon</a:t>
            </a:r>
            <a:r>
              <a:rPr lang="en-US" sz="1800">
                <a:effectLst/>
                <a:latin typeface="Arial" panose="020B0604020202020204" pitchFamily="34" charset="0"/>
                <a:ea typeface="Calibri" panose="020F0502020204030204" pitchFamily="34" charset="0"/>
                <a:cs typeface="Arial" panose="020B0604020202020204" pitchFamily="34" charset="0"/>
              </a:rPr>
              <a:t> and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Peru</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Student project lead for our US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team in the planning and execution of the </a:t>
            </a:r>
            <a:r>
              <a:rPr lang="en-US" sz="1800" err="1">
                <a:effectLst/>
                <a:latin typeface="Arial" panose="020B0604020202020204" pitchFamily="34" charset="0"/>
                <a:ea typeface="Calibri" panose="020F0502020204030204" pitchFamily="34" charset="0"/>
                <a:cs typeface="Arial" panose="020B0604020202020204" pitchFamily="34" charset="0"/>
              </a:rPr>
              <a:t>Mapathon</a:t>
            </a:r>
            <a:r>
              <a:rPr lang="en-US" sz="1800">
                <a:effectLst/>
                <a:latin typeface="Arial" panose="020B0604020202020204" pitchFamily="34" charset="0"/>
                <a:ea typeface="Calibri" panose="020F0502020204030204" pitchFamily="34" charset="0"/>
                <a:cs typeface="Arial" panose="020B0604020202020204" pitchFamily="34" charset="0"/>
              </a:rPr>
              <a:t> Peru 2021 event, with the guidance of our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leadership, in collaboration with CONIDA and various other governmental agencies in Peru (planning and organization, communications with sponsors and registrants, construction of informational sites, dashboards and other tools in the execution of the event)</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Commemoration of Peru’s Bicentennial celebration</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Inform public on the potential of PeruSAT-1 for monitoring in DRR and environmental applications (70-cm resolution)</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Bring together the academic, scientific, and decision-making communities across Peru and the Americas</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Arial" panose="020B0604020202020204" pitchFamily="34" charset="0"/>
              </a:rPr>
              <a:t>Map vulnerable areas in Peru, specifically in the Piura and </a:t>
            </a:r>
            <a:r>
              <a:rPr lang="en-US" sz="1800" err="1">
                <a:effectLst/>
                <a:latin typeface="Arial" panose="020B0604020202020204" pitchFamily="34" charset="0"/>
                <a:ea typeface="Calibri" panose="020F0502020204030204" pitchFamily="34" charset="0"/>
                <a:cs typeface="Arial" panose="020B0604020202020204" pitchFamily="34" charset="0"/>
              </a:rPr>
              <a:t>Rimac</a:t>
            </a:r>
            <a:r>
              <a:rPr lang="en-US" sz="1800">
                <a:effectLst/>
                <a:latin typeface="Arial" panose="020B0604020202020204" pitchFamily="34" charset="0"/>
                <a:ea typeface="Calibri" panose="020F0502020204030204" pitchFamily="34" charset="0"/>
                <a:cs typeface="Arial" panose="020B0604020202020204" pitchFamily="34" charset="0"/>
              </a:rPr>
              <a:t> watersheds, using PeruSAT-1 imagery</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Sponsorship by 12 private and public organizations in the Americas</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US" sz="1800">
                <a:effectLst/>
                <a:latin typeface="Arial" panose="020B0604020202020204" pitchFamily="34" charset="0"/>
                <a:ea typeface="Calibri" panose="020F0502020204030204" pitchFamily="34" charset="0"/>
                <a:cs typeface="Times New Roman" panose="02020603050405020304" pitchFamily="18" charset="0"/>
              </a:rPr>
              <a:t>601 </a:t>
            </a:r>
            <a:r>
              <a:rPr lang="es-US" sz="1800" err="1">
                <a:effectLst/>
                <a:latin typeface="Arial" panose="020B0604020202020204" pitchFamily="34" charset="0"/>
                <a:ea typeface="Calibri" panose="020F0502020204030204" pitchFamily="34" charset="0"/>
                <a:cs typeface="Times New Roman" panose="02020603050405020304" pitchFamily="18" charset="0"/>
              </a:rPr>
              <a:t>registrants</a:t>
            </a:r>
            <a:r>
              <a:rPr lang="es-US" sz="1800">
                <a:effectLst/>
                <a:latin typeface="Arial" panose="020B0604020202020204" pitchFamily="34" charset="0"/>
                <a:ea typeface="Calibri" panose="020F0502020204030204" pitchFamily="34" charset="0"/>
                <a:cs typeface="Times New Roman" panose="02020603050405020304" pitchFamily="18" charset="0"/>
              </a:rPr>
              <a:t> </a:t>
            </a:r>
            <a:r>
              <a:rPr lang="es-US" sz="1800" err="1">
                <a:effectLst/>
                <a:latin typeface="Arial" panose="020B0604020202020204" pitchFamily="34" charset="0"/>
                <a:ea typeface="Calibri" panose="020F0502020204030204" pitchFamily="34" charset="0"/>
                <a:cs typeface="Times New Roman" panose="02020603050405020304" pitchFamily="18" charset="0"/>
              </a:rPr>
              <a:t>from</a:t>
            </a:r>
            <a:r>
              <a:rPr lang="es-US" sz="1800">
                <a:effectLst/>
                <a:latin typeface="Arial" panose="020B0604020202020204" pitchFamily="34" charset="0"/>
                <a:ea typeface="Calibri" panose="020F0502020204030204" pitchFamily="34" charset="0"/>
                <a:cs typeface="Times New Roman" panose="02020603050405020304" pitchFamily="18" charset="0"/>
              </a:rPr>
              <a:t> </a:t>
            </a:r>
            <a:r>
              <a:rPr lang="es-US" sz="1800" err="1">
                <a:effectLst/>
                <a:latin typeface="Arial" panose="020B0604020202020204" pitchFamily="34" charset="0"/>
                <a:ea typeface="Calibri" panose="020F0502020204030204" pitchFamily="34" charset="0"/>
                <a:cs typeface="Times New Roman" panose="02020603050405020304" pitchFamily="18" charset="0"/>
              </a:rPr>
              <a:t>five</a:t>
            </a:r>
            <a:r>
              <a:rPr lang="es-US" sz="1800">
                <a:effectLst/>
                <a:latin typeface="Arial" panose="020B0604020202020204" pitchFamily="34" charset="0"/>
                <a:ea typeface="Calibri" panose="020F0502020204030204" pitchFamily="34" charset="0"/>
                <a:cs typeface="Times New Roman" panose="02020603050405020304" pitchFamily="18" charset="0"/>
              </a:rPr>
              <a:t> </a:t>
            </a:r>
            <a:r>
              <a:rPr lang="es-US" sz="1800" err="1">
                <a:effectLst/>
                <a:latin typeface="Arial" panose="020B0604020202020204" pitchFamily="34" charset="0"/>
                <a:ea typeface="Calibri" panose="020F0502020204030204" pitchFamily="34" charset="0"/>
                <a:cs typeface="Times New Roman" panose="02020603050405020304" pitchFamily="18" charset="0"/>
              </a:rPr>
              <a:t>countries</a:t>
            </a:r>
            <a:r>
              <a:rPr lang="es-US" sz="1800">
                <a:effectLst/>
                <a:latin typeface="Arial" panose="020B0604020202020204" pitchFamily="34" charset="0"/>
                <a:ea typeface="Calibri" panose="020F0502020204030204" pitchFamily="34" charset="0"/>
                <a:cs typeface="Times New Roman" panose="02020603050405020304" pitchFamily="18" charset="0"/>
              </a:rPr>
              <a:t> (USA, </a:t>
            </a:r>
            <a:r>
              <a:rPr lang="es-US" sz="1800" err="1">
                <a:effectLst/>
                <a:latin typeface="Arial" panose="020B0604020202020204" pitchFamily="34" charset="0"/>
                <a:ea typeface="Calibri" panose="020F0502020204030204" pitchFamily="34" charset="0"/>
                <a:cs typeface="Times New Roman" panose="02020603050405020304" pitchFamily="18" charset="0"/>
              </a:rPr>
              <a:t>Peru</a:t>
            </a:r>
            <a:r>
              <a:rPr lang="es-US" sz="1800">
                <a:effectLst/>
                <a:latin typeface="Arial" panose="020B0604020202020204" pitchFamily="34" charset="0"/>
                <a:ea typeface="Calibri" panose="020F0502020204030204" pitchFamily="34" charset="0"/>
                <a:cs typeface="Times New Roman" panose="02020603050405020304" pitchFamily="18" charset="0"/>
              </a:rPr>
              <a:t>, Colombia, Venezuela, Ecuador)</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Five days of mapping; individuals and teams rallied together and supported one another; working enthusiastically, day and night, watching each other’s progress via dashboard </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55,037 buildings mapped</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7 Dashboards created (category of participants for automation of processes related to disaster response and management) </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23 students selected to participate in </a:t>
            </a:r>
            <a:r>
              <a:rPr lang="en-US" sz="1800" err="1">
                <a:effectLst/>
                <a:latin typeface="Arial" panose="020B0604020202020204" pitchFamily="34" charset="0"/>
                <a:ea typeface="Calibri" panose="020F0502020204030204" pitchFamily="34" charset="0"/>
                <a:cs typeface="Times New Roman" panose="02020603050405020304" pitchFamily="18" charset="0"/>
              </a:rPr>
              <a:t>GeoPathways</a:t>
            </a:r>
            <a:r>
              <a:rPr lang="en-US" sz="1800">
                <a:effectLst/>
                <a:latin typeface="Arial" panose="020B0604020202020204" pitchFamily="34" charset="0"/>
                <a:ea typeface="Calibri" panose="020F0502020204030204" pitchFamily="34" charset="0"/>
                <a:cs typeface="Times New Roman" panose="02020603050405020304" pitchFamily="18" charset="0"/>
              </a:rPr>
              <a:t> Program</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As a result of the </a:t>
            </a:r>
            <a:r>
              <a:rPr lang="en-US" sz="1800" err="1">
                <a:effectLst/>
                <a:latin typeface="Arial" panose="020B0604020202020204" pitchFamily="34" charset="0"/>
                <a:ea typeface="Calibri" panose="020F0502020204030204" pitchFamily="34" charset="0"/>
                <a:cs typeface="Arial" panose="020B0604020202020204" pitchFamily="34" charset="0"/>
              </a:rPr>
              <a:t>Mapathon</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err="1">
                <a:effectLst/>
                <a:latin typeface="Arial" panose="020B0604020202020204" pitchFamily="34" charset="0"/>
                <a:ea typeface="Calibri" panose="020F0502020204030204" pitchFamily="34" charset="0"/>
                <a:cs typeface="Arial" panose="020B0604020202020204" pitchFamily="34" charset="0"/>
              </a:rPr>
              <a:t>AmeriGEO</a:t>
            </a:r>
            <a:r>
              <a:rPr lang="en-US" sz="1800">
                <a:effectLst/>
                <a:latin typeface="Arial" panose="020B0604020202020204" pitchFamily="34" charset="0"/>
                <a:ea typeface="Calibri" panose="020F0502020204030204" pitchFamily="34" charset="0"/>
                <a:cs typeface="Arial" panose="020B0604020202020204" pitchFamily="34" charset="0"/>
              </a:rPr>
              <a:t> and CONIDA invited the members of the three top teams for each category to participate in the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Peru program.</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The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program began with the Federal Geographic Data Committee as an initiative to develop the next generation of geospatial professionals with the objectives to:</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Connect participants with professionals in their area of interest</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Develop knowledge and skills in the use of geographic information</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Conduct research using geospatial data and technologies with the guidance of </a:t>
            </a:r>
            <a:r>
              <a:rPr lang="en-US" sz="1800" err="1">
                <a:effectLst/>
                <a:latin typeface="Arial" panose="020B0604020202020204" pitchFamily="34" charset="0"/>
                <a:ea typeface="Calibri" panose="020F0502020204030204" pitchFamily="34" charset="0"/>
                <a:cs typeface="Times New Roman" panose="02020603050405020304" pitchFamily="18" charset="0"/>
              </a:rPr>
              <a:t>Geopathways</a:t>
            </a:r>
            <a:r>
              <a:rPr lang="en-US" sz="1800">
                <a:effectLst/>
                <a:latin typeface="Arial" panose="020B0604020202020204" pitchFamily="34" charset="0"/>
                <a:ea typeface="Calibri" panose="020F0502020204030204" pitchFamily="34" charset="0"/>
                <a:cs typeface="Times New Roman" panose="02020603050405020304" pitchFamily="18" charset="0"/>
              </a:rPr>
              <a:t> leaders. </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Apply knowledge in “real world”, student-led projects with the support of </a:t>
            </a:r>
            <a:r>
              <a:rPr lang="en-US" sz="1800" err="1">
                <a:effectLst/>
                <a:latin typeface="Arial" panose="020B0604020202020204" pitchFamily="34" charset="0"/>
                <a:ea typeface="Calibri" panose="020F0502020204030204" pitchFamily="34" charset="0"/>
                <a:cs typeface="Times New Roman" panose="02020603050405020304" pitchFamily="18" charset="0"/>
              </a:rPr>
              <a:t>GEOPathways</a:t>
            </a:r>
            <a:r>
              <a:rPr lang="en-US" sz="1800">
                <a:effectLst/>
                <a:latin typeface="Arial" panose="020B0604020202020204" pitchFamily="34" charset="0"/>
                <a:ea typeface="Calibri" panose="020F0502020204030204" pitchFamily="34" charset="0"/>
                <a:cs typeface="Times New Roman" panose="02020603050405020304" pitchFamily="18" charset="0"/>
              </a:rPr>
              <a:t> leaders and collaborators. </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28</a:t>
            </a:fld>
            <a:endParaRPr/>
          </a:p>
        </p:txBody>
      </p:sp>
    </p:spTree>
    <p:extLst>
      <p:ext uri="{BB962C8B-B14F-4D97-AF65-F5344CB8AC3E}">
        <p14:creationId xmlns:p14="http://schemas.microsoft.com/office/powerpoint/2010/main" val="210860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The </a:t>
            </a:r>
            <a:r>
              <a:rPr lang="en-US" sz="1800" err="1">
                <a:effectLst/>
                <a:latin typeface="Arial" panose="020B0604020202020204" pitchFamily="34" charset="0"/>
                <a:ea typeface="Calibri" panose="020F0502020204030204" pitchFamily="34" charset="0"/>
                <a:cs typeface="Arial" panose="020B0604020202020204" pitchFamily="34" charset="0"/>
              </a:rPr>
              <a:t>Mapathon</a:t>
            </a:r>
            <a:r>
              <a:rPr lang="en-US" sz="1800">
                <a:effectLst/>
                <a:latin typeface="Arial" panose="020B0604020202020204" pitchFamily="34" charset="0"/>
                <a:ea typeface="Calibri" panose="020F0502020204030204" pitchFamily="34" charset="0"/>
                <a:cs typeface="Arial" panose="020B0604020202020204" pitchFamily="34" charset="0"/>
              </a:rPr>
              <a:t> Peru 2021 event concluded in July, and since then, we’ve met regularly with the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Peru group, along with our US based and Peru-based mentors. During these meetings:</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90678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Student-led courses in GIS and imagery analysis</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906780" algn="l"/>
              </a:tabLst>
            </a:pPr>
            <a:r>
              <a:rPr lang="en-US" sz="1800">
                <a:effectLst/>
                <a:latin typeface="Arial" panose="020B0604020202020204" pitchFamily="34" charset="0"/>
                <a:ea typeface="Calibri" panose="020F0502020204030204" pitchFamily="34" charset="0"/>
                <a:cs typeface="Times New Roman" panose="02020603050405020304" pitchFamily="18" charset="0"/>
              </a:rPr>
              <a:t>Open conversations on remote sensing and GIS applications and technologies</a:t>
            </a:r>
            <a:endParaRPr lang="es-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ourier New" panose="02070309020205020404" pitchFamily="49" charset="0"/>
              <a:buChar char="o"/>
            </a:pPr>
            <a:r>
              <a:rPr lang="en-US" sz="1800">
                <a:effectLst/>
                <a:latin typeface="Arial" panose="020B0604020202020204" pitchFamily="34" charset="0"/>
                <a:ea typeface="Calibri" panose="020F0502020204030204" pitchFamily="34" charset="0"/>
                <a:cs typeface="Arial" panose="020B0604020202020204" pitchFamily="34" charset="0"/>
              </a:rPr>
              <a:t>Student project development in vulnerability assessments for University internship credits </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Courier New" panose="02070309020205020404" pitchFamily="49" charset="0"/>
              <a:buChar char="o"/>
            </a:pPr>
            <a:r>
              <a:rPr lang="en-US" sz="1800">
                <a:effectLst/>
                <a:latin typeface="Arial" panose="020B0604020202020204" pitchFamily="34" charset="0"/>
                <a:ea typeface="Calibri" panose="020F0502020204030204" pitchFamily="34" charset="0"/>
                <a:cs typeface="Arial" panose="020B0604020202020204" pitchFamily="34" charset="0"/>
              </a:rPr>
              <a:t>Working with government agencies in Peru to initiate project working groups where students can work collaboratively with professionals in projects and get a sense of how the skills their skills and knowledge can be applied in “real world” scenarios. </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29</a:t>
            </a:fld>
            <a:endParaRPr/>
          </a:p>
        </p:txBody>
      </p:sp>
    </p:spTree>
    <p:extLst>
      <p:ext uri="{BB962C8B-B14F-4D97-AF65-F5344CB8AC3E}">
        <p14:creationId xmlns:p14="http://schemas.microsoft.com/office/powerpoint/2010/main" val="3903292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Summary and final thoughts: </a:t>
            </a:r>
            <a:endParaRPr lang="es-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Extremely gratifying experience to be involved in this process and to be able to work with these students regularly, and we are always learning and evolving in attempts to make the program even better. I hope this experience might one day serve as a blueprint for other </a:t>
            </a:r>
            <a:r>
              <a:rPr lang="en-US" sz="1200" err="1">
                <a:effectLst/>
                <a:latin typeface="Arial" panose="020B0604020202020204" pitchFamily="34" charset="0"/>
                <a:ea typeface="Calibri" panose="020F0502020204030204" pitchFamily="34" charset="0"/>
                <a:cs typeface="Arial" panose="020B0604020202020204" pitchFamily="34" charset="0"/>
              </a:rPr>
              <a:t>GEOPathways</a:t>
            </a:r>
            <a:r>
              <a:rPr lang="en-US" sz="1200">
                <a:effectLst/>
                <a:latin typeface="Arial" panose="020B0604020202020204" pitchFamily="34" charset="0"/>
                <a:ea typeface="Calibri" panose="020F0502020204030204" pitchFamily="34" charset="0"/>
                <a:cs typeface="Arial" panose="020B0604020202020204" pitchFamily="34" charset="0"/>
              </a:rPr>
              <a:t> programs and capacity development projects in the Americas and beyond, supporting the development of our next generation of scientists and geospatial professionals, as well as bring together the community. </a:t>
            </a:r>
            <a:endParaRPr lang="es-US" sz="120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30</a:t>
            </a:fld>
            <a:endParaRPr/>
          </a:p>
        </p:txBody>
      </p:sp>
    </p:spTree>
    <p:extLst>
      <p:ext uri="{BB962C8B-B14F-4D97-AF65-F5344CB8AC3E}">
        <p14:creationId xmlns:p14="http://schemas.microsoft.com/office/powerpoint/2010/main" val="170492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Summary and final thoughts: </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Extremely gratifying experience to be involved in this process and to be able to work with these students regularly, and we are always learning and evolving in attempts to make the program even better. I hope this experience might one day serve as a blueprint for other </a:t>
            </a:r>
            <a:r>
              <a:rPr lang="en-US" sz="1800" err="1">
                <a:effectLst/>
                <a:latin typeface="Arial" panose="020B0604020202020204" pitchFamily="34" charset="0"/>
                <a:ea typeface="Calibri" panose="020F0502020204030204" pitchFamily="34" charset="0"/>
                <a:cs typeface="Arial" panose="020B0604020202020204" pitchFamily="34" charset="0"/>
              </a:rPr>
              <a:t>GEOPathways</a:t>
            </a:r>
            <a:r>
              <a:rPr lang="en-US" sz="1800">
                <a:effectLst/>
                <a:latin typeface="Arial" panose="020B0604020202020204" pitchFamily="34" charset="0"/>
                <a:ea typeface="Calibri" panose="020F0502020204030204" pitchFamily="34" charset="0"/>
                <a:cs typeface="Arial" panose="020B0604020202020204" pitchFamily="34" charset="0"/>
              </a:rPr>
              <a:t> programs and capacity development projects in the Americas and beyond, supporting the development of our next generation of scientists and geospatial professionals, as well as bring together the community. </a:t>
            </a:r>
            <a:endParaRPr lang="es-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0708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35</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Since I only have 5 minutes, I don’t want to go too in-depth into the app but anyone is welcome to try them out for their region of interest and if you guys have any other question about the app, my email is listed here. So I want to use this app as an example of how we can </a:t>
            </a:r>
            <a:r>
              <a:rPr lang="en-US" sz="1200">
                <a:solidFill>
                  <a:schemeClr val="tx1">
                    <a:lumMod val="85000"/>
                    <a:lumOff val="15000"/>
                  </a:schemeClr>
                </a:solidFill>
                <a:latin typeface="+mn-lt"/>
                <a:sym typeface="Wingdings"/>
              </a:rPr>
              <a:t>make science more accessible </a:t>
            </a:r>
            <a:r>
              <a:rPr lang="en-US" sz="1200">
                <a:solidFill>
                  <a:schemeClr val="tx1">
                    <a:lumMod val="85000"/>
                    <a:lumOff val="15000"/>
                  </a:schemeClr>
                </a:solidFill>
                <a:latin typeface="+mn-lt"/>
                <a:cs typeface="Tw Cen MT"/>
                <a:sym typeface="Wingdings"/>
              </a:rPr>
              <a:t>to a </a:t>
            </a:r>
            <a:r>
              <a:rPr lang="en-US" sz="1200">
                <a:solidFill>
                  <a:schemeClr val="tx1"/>
                </a:solidFill>
                <a:latin typeface="+mn-lt"/>
                <a:cs typeface="Tw Cen MT"/>
                <a:sym typeface="Wingdings"/>
              </a:rPr>
              <a:t>wider range of users </a:t>
            </a:r>
            <a:r>
              <a:rPr lang="en-US" sz="1200">
                <a:solidFill>
                  <a:schemeClr val="tx1">
                    <a:lumMod val="85000"/>
                    <a:lumOff val="15000"/>
                  </a:schemeClr>
                </a:solidFill>
                <a:latin typeface="+mn-lt"/>
                <a:cs typeface="Tw Cen MT"/>
                <a:sym typeface="Wingdings"/>
              </a:rPr>
              <a:t>by visualizing science results through interactive </a:t>
            </a:r>
            <a:r>
              <a:rPr lang="en-US" sz="1200">
                <a:solidFill>
                  <a:srgbClr val="C00000"/>
                </a:solidFill>
                <a:latin typeface="+mn-lt"/>
                <a:cs typeface="Tw Cen MT"/>
                <a:sym typeface="Wingdings"/>
              </a:rPr>
              <a:t>web apps </a:t>
            </a:r>
            <a:r>
              <a:rPr lang="en-US" sz="1200">
                <a:solidFill>
                  <a:schemeClr val="tx1">
                    <a:lumMod val="85000"/>
                    <a:lumOff val="15000"/>
                  </a:schemeClr>
                </a:solidFill>
                <a:latin typeface="+mn-lt"/>
                <a:cs typeface="Tw Cen MT"/>
                <a:sym typeface="Wingdings"/>
              </a:rPr>
              <a:t>and innovative </a:t>
            </a:r>
            <a:r>
              <a:rPr lang="en-US" sz="1200">
                <a:solidFill>
                  <a:srgbClr val="C00000"/>
                </a:solidFill>
                <a:latin typeface="+mn-lt"/>
                <a:cs typeface="Tw Cen MT"/>
                <a:sym typeface="Wingdings"/>
              </a:rPr>
              <a:t>data visualization. Nowadays, you don’t have to be a full-stack developer or a front-end engineer to make an interactive web application so these kind of visualization tool is definitely not difficult to make, will do wonder in attracting wider audience appeal more to younger generation scientist or policymaker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rgbClr val="C00000"/>
              </a:solidFill>
              <a:latin typeface="+mn-lt"/>
              <a:sym typeface="Wingding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rgbClr val="C00000"/>
                </a:solidFill>
                <a:latin typeface="+mn-lt"/>
                <a:sym typeface="Wingdings"/>
              </a:rPr>
              <a:t>And, to truly make an impact with their scientific findings, scientists need a platform to easily reach out and showcase the visualization and web app of their research finding and events like GEO Week from international and cross-platform organization like GEO is definitely a great place to do that. As a scientist, I want my finding to be high-impact and used by people who truly benefit from it daily, I believe GEO can host the platform and connect policymaker and end users to scientist so we can showcase new research findings and spark a discussion of how these findings can be applied in real-world situation.</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555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AEV, which is area-elevation-volume curves, we found that our approach extracting the maximum extent of water occurrence of reservoir boundary can well estimate AEV compared with the the current GRAND reservoir boundary database originally or the GRAND reservoir boundary database plus the buffering distance.</a:t>
            </a:r>
          </a:p>
          <a:p>
            <a:r>
              <a:rPr lang="en-US" sz="1200" kern="1200">
                <a:solidFill>
                  <a:schemeClr val="tx1"/>
                </a:solidFill>
                <a:effectLst/>
                <a:latin typeface="+mn-lt"/>
                <a:ea typeface="+mn-ea"/>
                <a:cs typeface="+mn-cs"/>
              </a:rPr>
              <a:t>The reason is because GRAND polygon can miss the maximum state of reservoir operation whereas the buffering distance might be too small or too large compared to the actual maximum surface area of reservoir.</a:t>
            </a:r>
          </a:p>
          <a:p>
            <a:r>
              <a:rPr lang="en-US" sz="1200" kern="1200">
                <a:solidFill>
                  <a:schemeClr val="tx1"/>
                </a:solidFill>
                <a:effectLst/>
                <a:latin typeface="+mn-lt"/>
                <a:ea typeface="+mn-ea"/>
                <a:cs typeface="+mn-cs"/>
              </a:rPr>
              <a:t>If you can see from the figures on the left, the bright green of elevation-area from our approach had closer agreement with observed data (black line) compared to blue and pink lines.</a:t>
            </a:r>
          </a:p>
          <a:p>
            <a:endParaRPr lang="en-US"/>
          </a:p>
        </p:txBody>
      </p:sp>
      <p:sp>
        <p:nvSpPr>
          <p:cNvPr id="4" name="Slide Number Placeholder 3"/>
          <p:cNvSpPr>
            <a:spLocks noGrp="1"/>
          </p:cNvSpPr>
          <p:nvPr>
            <p:ph type="sldNum" sz="quarter" idx="5"/>
          </p:nvPr>
        </p:nvSpPr>
        <p:spPr/>
        <p:txBody>
          <a:bodyPr/>
          <a:lstStyle/>
          <a:p>
            <a:fld id="{A37C2233-0835-1540-8342-57DF918BA1D1}" type="slidenum">
              <a:rPr lang="en-US" smtClean="0"/>
              <a:t>41</a:t>
            </a:fld>
            <a:endParaRPr lang="en-US"/>
          </a:p>
        </p:txBody>
      </p:sp>
    </p:spTree>
    <p:extLst>
      <p:ext uri="{BB962C8B-B14F-4D97-AF65-F5344CB8AC3E}">
        <p14:creationId xmlns:p14="http://schemas.microsoft.com/office/powerpoint/2010/main" val="184948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Validating the reservoir operation (time series of reservoir elevation, areas and storage volumes), the app can also competently estimate time series of reservoir operation compared to observed data with high correlation and low errors.</a:t>
            </a:r>
          </a:p>
          <a:p>
            <a:r>
              <a:rPr lang="en-US" sz="1200" kern="1200">
                <a:solidFill>
                  <a:schemeClr val="tx1"/>
                </a:solidFill>
                <a:effectLst/>
                <a:latin typeface="+mn-lt"/>
                <a:ea typeface="+mn-ea"/>
                <a:cs typeface="+mn-cs"/>
              </a:rPr>
              <a:t>However, for run of river reservoirs that have large storage changes within a day, with the current low temporal sampling of freely available remote sensing imagery, the app will have limited accuracy for operation of this type of reservoirs. But it has good estimates for within-year and over-year reservoirs that have longer variations within a year or over a year.</a:t>
            </a:r>
          </a:p>
          <a:p>
            <a:r>
              <a:rPr lang="en-US" sz="1200" kern="1200">
                <a:solidFill>
                  <a:schemeClr val="tx1"/>
                </a:solidFill>
                <a:effectLst/>
                <a:latin typeface="+mn-lt"/>
                <a:ea typeface="+mn-ea"/>
                <a:cs typeface="+mn-cs"/>
              </a:rPr>
              <a:t>So far we saw that there are several steps to get the final product, we find that it is more practical to have easy-to-use application to support both scientists and practitioners to monitor reservoir operation across boundaries.</a:t>
            </a:r>
          </a:p>
          <a:p>
            <a:endParaRPr lang="en-US"/>
          </a:p>
        </p:txBody>
      </p:sp>
      <p:sp>
        <p:nvSpPr>
          <p:cNvPr id="4" name="Slide Number Placeholder 3"/>
          <p:cNvSpPr>
            <a:spLocks noGrp="1"/>
          </p:cNvSpPr>
          <p:nvPr>
            <p:ph type="sldNum" sz="quarter" idx="5"/>
          </p:nvPr>
        </p:nvSpPr>
        <p:spPr/>
        <p:txBody>
          <a:bodyPr/>
          <a:lstStyle/>
          <a:p>
            <a:fld id="{A37C2233-0835-1540-8342-57DF918BA1D1}" type="slidenum">
              <a:rPr lang="en-US" smtClean="0"/>
              <a:t>42</a:t>
            </a:fld>
            <a:endParaRPr lang="en-US"/>
          </a:p>
        </p:txBody>
      </p:sp>
    </p:spTree>
    <p:extLst>
      <p:ext uri="{BB962C8B-B14F-4D97-AF65-F5344CB8AC3E}">
        <p14:creationId xmlns:p14="http://schemas.microsoft.com/office/powerpoint/2010/main" val="512493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43</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GEOGloWS ECMWF </a:t>
            </a: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FCFCFC"/>
                </a:solidFill>
                <a:effectLst/>
                <a:latin typeface="NotoSans-Regular"/>
              </a:rPr>
              <a:t>Could national agencies and also companies be part of an internship system in part coordinated by GEO for young professionals? This could secure local activity and GEO affiliation. Also it secures local funding and "ownership".</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5511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543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547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50</a:t>
            </a:fld>
            <a:endParaRPr/>
          </a:p>
        </p:txBody>
      </p:sp>
    </p:spTree>
    <p:extLst>
      <p:ext uri="{BB962C8B-B14F-4D97-AF65-F5344CB8AC3E}">
        <p14:creationId xmlns:p14="http://schemas.microsoft.com/office/powerpoint/2010/main" val="3135905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3943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5318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56</a:t>
            </a:fld>
            <a:endParaRPr/>
          </a:p>
        </p:txBody>
      </p:sp>
    </p:spTree>
    <p:extLst>
      <p:ext uri="{BB962C8B-B14F-4D97-AF65-F5344CB8AC3E}">
        <p14:creationId xmlns:p14="http://schemas.microsoft.com/office/powerpoint/2010/main" val="1275796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565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extLst>
      <p:ext uri="{BB962C8B-B14F-4D97-AF65-F5344CB8AC3E}">
        <p14:creationId xmlns:p14="http://schemas.microsoft.com/office/powerpoint/2010/main" val="35390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eb6c0c54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eb6c0c54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eb6c0c54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 better informed decisions by policy makers, it is important to map and monitor deforestation. To inform restoration strategies and initiatives in the country  </a:t>
            </a:r>
            <a:endParaRPr dirty="0"/>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aab3950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daab3950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5" name="Google Shape;65;gdaab3950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8</a:t>
            </a:fld>
            <a:endParaRPr/>
          </a:p>
        </p:txBody>
      </p:sp>
    </p:spTree>
    <p:extLst>
      <p:ext uri="{BB962C8B-B14F-4D97-AF65-F5344CB8AC3E}">
        <p14:creationId xmlns:p14="http://schemas.microsoft.com/office/powerpoint/2010/main" val="2398524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irst Slide">
  <p:cSld name="First Slide">
    <p:spTree>
      <p:nvGrpSpPr>
        <p:cNvPr id="1" name="Shape 29"/>
        <p:cNvGrpSpPr/>
        <p:nvPr/>
      </p:nvGrpSpPr>
      <p:grpSpPr>
        <a:xfrm>
          <a:off x="0" y="0"/>
          <a:ext cx="0" cy="0"/>
          <a:chOff x="0" y="0"/>
          <a:chExt cx="0" cy="0"/>
        </a:xfrm>
      </p:grpSpPr>
      <p:sp>
        <p:nvSpPr>
          <p:cNvPr id="30" name="Google Shape;30;p5"/>
          <p:cNvSpPr/>
          <p:nvPr/>
        </p:nvSpPr>
        <p:spPr>
          <a:xfrm>
            <a:off x="886890" y="483518"/>
            <a:ext cx="7436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2400" b="0" i="0" u="none" strike="noStrike" cap="none">
              <a:solidFill>
                <a:srgbClr val="000000"/>
              </a:solidFill>
              <a:latin typeface="Arial"/>
              <a:ea typeface="Arial"/>
              <a:cs typeface="Arial"/>
              <a:sym typeface="Arial"/>
            </a:endParaRPr>
          </a:p>
        </p:txBody>
      </p:sp>
      <p:pic>
        <p:nvPicPr>
          <p:cNvPr id="31" name="Google Shape;31;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 name="Google Shape;32;p5"/>
          <p:cNvSpPr txBox="1"/>
          <p:nvPr/>
        </p:nvSpPr>
        <p:spPr>
          <a:xfrm>
            <a:off x="14200" y="1713325"/>
            <a:ext cx="91818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p>
        </p:txBody>
      </p:sp>
      <p:pic>
        <p:nvPicPr>
          <p:cNvPr id="33" name="Google Shape;33;p5"/>
          <p:cNvPicPr preferRelativeResize="0"/>
          <p:nvPr/>
        </p:nvPicPr>
        <p:blipFill>
          <a:blip r:embed="rId3">
            <a:alphaModFix/>
          </a:blip>
          <a:stretch>
            <a:fillRect/>
          </a:stretch>
        </p:blipFill>
        <p:spPr>
          <a:xfrm>
            <a:off x="0" y="1285"/>
            <a:ext cx="9144000" cy="51409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slide">
  <p:cSld name="Title Only slid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a:t>Slide </a:t>
            </a: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19"/>
        <p:cNvGrpSpPr/>
        <p:nvPr/>
      </p:nvGrpSpPr>
      <p:grpSpPr>
        <a:xfrm>
          <a:off x="0" y="0"/>
          <a:ext cx="0" cy="0"/>
          <a:chOff x="0" y="0"/>
          <a:chExt cx="0" cy="0"/>
        </a:xfrm>
      </p:grpSpPr>
      <p:sp>
        <p:nvSpPr>
          <p:cNvPr id="20" name="Google Shape;20;p3"/>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a:t>Slide </a:t>
            </a:r>
            <a:fld id="{00000000-1234-1234-1234-123412341234}" type="slidenum">
              <a:rPr lang="en-GB"/>
              <a:t>‹#›</a:t>
            </a:fld>
            <a:endParaRPr/>
          </a:p>
        </p:txBody>
      </p:sp>
      <p:sp>
        <p:nvSpPr>
          <p:cNvPr id="22" name="Google Shape;22;p3"/>
          <p:cNvSpPr>
            <a:spLocks noGrp="1"/>
          </p:cNvSpPr>
          <p:nvPr>
            <p:ph type="pic" idx="2"/>
          </p:nvPr>
        </p:nvSpPr>
        <p:spPr>
          <a:xfrm>
            <a:off x="5794219" y="1203598"/>
            <a:ext cx="2522197" cy="2520280"/>
          </a:xfrm>
          <a:prstGeom prst="ellipse">
            <a:avLst/>
          </a:prstGeom>
          <a:solidFill>
            <a:schemeClr val="lt1"/>
          </a:solidFill>
          <a:ln w="12700" cap="flat" cmpd="sng">
            <a:solidFill>
              <a:schemeClr val="dk1"/>
            </a:solidFill>
            <a:prstDash val="solid"/>
            <a:miter lim="800000"/>
            <a:headEnd type="none" w="sm" len="sm"/>
            <a:tailEnd type="none" w="sm" len="sm"/>
          </a:ln>
        </p:spPr>
      </p:sp>
      <p:sp>
        <p:nvSpPr>
          <p:cNvPr id="23" name="Google Shape;23;p3"/>
          <p:cNvSpPr txBox="1">
            <a:spLocks noGrp="1"/>
          </p:cNvSpPr>
          <p:nvPr>
            <p:ph type="body" idx="1"/>
          </p:nvPr>
        </p:nvSpPr>
        <p:spPr>
          <a:xfrm>
            <a:off x="251520" y="987574"/>
            <a:ext cx="4536504" cy="3744416"/>
          </a:xfrm>
          <a:prstGeom prst="rect">
            <a:avLst/>
          </a:prstGeom>
          <a:solidFill>
            <a:srgbClr val="89CDE1"/>
          </a:solid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0"/>
            </a:lvl1pPr>
            <a:lvl2pPr marL="914400" lvl="1" indent="-342900" algn="l">
              <a:lnSpc>
                <a:spcPct val="90000"/>
              </a:lnSpc>
              <a:spcBef>
                <a:spcPts val="500"/>
              </a:spcBef>
              <a:spcAft>
                <a:spcPts val="0"/>
              </a:spcAft>
              <a:buClr>
                <a:schemeClr val="dk1"/>
              </a:buClr>
              <a:buSzPts val="1800"/>
              <a:buChar char="•"/>
              <a:defRPr sz="1800">
                <a:latin typeface="Calibri"/>
                <a:ea typeface="Calibri"/>
                <a:cs typeface="Calibri"/>
                <a:sym typeface="Calibri"/>
              </a:defRPr>
            </a:lvl2pPr>
            <a:lvl3pPr marL="1371600" lvl="2" indent="-228600" algn="l">
              <a:lnSpc>
                <a:spcPct val="90000"/>
              </a:lnSpc>
              <a:spcBef>
                <a:spcPts val="500"/>
              </a:spcBef>
              <a:spcAft>
                <a:spcPts val="0"/>
              </a:spcAft>
              <a:buClr>
                <a:schemeClr val="dk1"/>
              </a:buClr>
              <a:buSzPts val="1800"/>
              <a:buNone/>
              <a:defRPr sz="1800">
                <a:latin typeface="Calibri"/>
                <a:ea typeface="Calibri"/>
                <a:cs typeface="Calibri"/>
                <a:sym typeface="Calibri"/>
              </a:defRPr>
            </a:lvl3pPr>
            <a:lvl4pPr marL="1828800" lvl="3" indent="-228600" algn="l">
              <a:lnSpc>
                <a:spcPct val="90000"/>
              </a:lnSpc>
              <a:spcBef>
                <a:spcPts val="500"/>
              </a:spcBef>
              <a:spcAft>
                <a:spcPts val="0"/>
              </a:spcAft>
              <a:buClr>
                <a:schemeClr val="dk1"/>
              </a:buClr>
              <a:buSzPts val="1800"/>
              <a:buNone/>
              <a:defRPr>
                <a:latin typeface="Calibri"/>
                <a:ea typeface="Calibri"/>
                <a:cs typeface="Calibri"/>
                <a:sym typeface="Calibri"/>
              </a:defRPr>
            </a:lvl4pPr>
            <a:lvl5pPr marL="2286000" lvl="4" indent="-228600" algn="l">
              <a:lnSpc>
                <a:spcPct val="90000"/>
              </a:lnSpc>
              <a:spcBef>
                <a:spcPts val="500"/>
              </a:spcBef>
              <a:spcAft>
                <a:spcPts val="0"/>
              </a:spcAft>
              <a:buClr>
                <a:schemeClr val="dk1"/>
              </a:buClr>
              <a:buSzPts val="1800"/>
              <a:buNone/>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slide">
  <p:cSld name="Title Content slide">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a:t>Slide </a:t>
            </a:r>
            <a:fld id="{00000000-1234-1234-1234-123412341234}" type="slidenum">
              <a:rPr lang="en-GB"/>
              <a:t>‹#›</a:t>
            </a:fld>
            <a:endParaRPr/>
          </a:p>
        </p:txBody>
      </p:sp>
      <p:sp>
        <p:nvSpPr>
          <p:cNvPr id="28" name="Google Shape;28;p4"/>
          <p:cNvSpPr txBox="1">
            <a:spLocks noGrp="1"/>
          </p:cNvSpPr>
          <p:nvPr>
            <p:ph type="body" idx="1"/>
          </p:nvPr>
        </p:nvSpPr>
        <p:spPr>
          <a:xfrm>
            <a:off x="251520" y="1491629"/>
            <a:ext cx="8640960" cy="31406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51520" y="1635646"/>
            <a:ext cx="8640960" cy="51743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a:t>Slide </a:t>
            </a:r>
            <a:fld id="{00000000-1234-1234-1234-123412341234}" type="slidenum">
              <a:rPr lang="en-GB"/>
              <a:t>‹#›</a:t>
            </a:fld>
            <a:endParaRPr/>
          </a:p>
        </p:txBody>
      </p:sp>
      <p:sp>
        <p:nvSpPr>
          <p:cNvPr id="38" name="Google Shape;38;p6"/>
          <p:cNvSpPr txBox="1">
            <a:spLocks noGrp="1"/>
          </p:cNvSpPr>
          <p:nvPr>
            <p:ph type="body" idx="1"/>
          </p:nvPr>
        </p:nvSpPr>
        <p:spPr>
          <a:xfrm>
            <a:off x="250825" y="2427288"/>
            <a:ext cx="8642350" cy="536622"/>
          </a:xfrm>
          <a:prstGeom prst="rect">
            <a:avLst/>
          </a:prstGeom>
          <a:noFill/>
          <a:ln>
            <a:noFill/>
          </a:ln>
        </p:spPr>
        <p:txBody>
          <a:bodyPr spcFirstLastPara="1" wrap="square" lIns="91425" tIns="45700" rIns="91425" bIns="46800" anchor="t" anchorCtr="0">
            <a:normAutofit/>
          </a:bodyPr>
          <a:lstStyle>
            <a:lvl1pPr marL="457200" lvl="0" indent="-228600" algn="ctr">
              <a:lnSpc>
                <a:spcPct val="90000"/>
              </a:lnSpc>
              <a:spcBef>
                <a:spcPts val="1000"/>
              </a:spcBef>
              <a:spcAft>
                <a:spcPts val="0"/>
              </a:spcAft>
              <a:buClr>
                <a:srgbClr val="8296B0"/>
              </a:buClr>
              <a:buSzPts val="3200"/>
              <a:buNone/>
              <a:defRPr sz="3200">
                <a:solidFill>
                  <a:srgbClr val="8296B0"/>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5452-7DF9-F54F-8A42-97233493909B}" type="datetime1">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68759B-EBD1-414C-B6BC-B2AB2912784A}" type="slidenum">
              <a:rPr lang="en-US" smtClean="0"/>
              <a:t>‹#›</a:t>
            </a:fld>
            <a:endParaRPr lang="en-US"/>
          </a:p>
        </p:txBody>
      </p:sp>
    </p:spTree>
    <p:extLst>
      <p:ext uri="{BB962C8B-B14F-4D97-AF65-F5344CB8AC3E}">
        <p14:creationId xmlns:p14="http://schemas.microsoft.com/office/powerpoint/2010/main" val="327582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251520" y="1491629"/>
            <a:ext cx="8640960" cy="314069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GB"/>
              <a:t>Slide </a:t>
            </a:r>
            <a:fld id="{00000000-1234-1234-1234-123412341234}" type="slidenum">
              <a:rPr lang="en-GB"/>
              <a:t>‹#›</a:t>
            </a:fld>
            <a:endParaRPr/>
          </a:p>
        </p:txBody>
      </p:sp>
      <p:pic>
        <p:nvPicPr>
          <p:cNvPr id="14" name="Google Shape;14;p1"/>
          <p:cNvPicPr preferRelativeResize="0"/>
          <p:nvPr/>
        </p:nvPicPr>
        <p:blipFill>
          <a:blip r:embed="rId8">
            <a:alphaModFix/>
          </a:blip>
          <a:stretch>
            <a:fillRect/>
          </a:stretch>
        </p:blipFill>
        <p:spPr>
          <a:xfrm>
            <a:off x="0" y="10"/>
            <a:ext cx="9144000" cy="7951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48" r:id="rId2"/>
    <p:sldLayoutId id="2147483649" r:id="rId3"/>
    <p:sldLayoutId id="2147483650" r:id="rId4"/>
    <p:sldLayoutId id="2147483652"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epal.io/"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tienltdu.users.earthengine.app/view/uhceres" TargetMode="Externa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nb.iisd.org/GEO-Week-2021-22Nov2021"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tiff"/><Relationship Id="rId7" Type="http://schemas.openxmlformats.org/officeDocument/2006/relationships/image" Target="../media/image48.tiff"/><Relationship Id="rId12" Type="http://schemas.openxmlformats.org/officeDocument/2006/relationships/image" Target="../media/image53.tif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7.tiff"/><Relationship Id="rId11" Type="http://schemas.openxmlformats.org/officeDocument/2006/relationships/image" Target="../media/image52.tiff"/><Relationship Id="rId5" Type="http://schemas.openxmlformats.org/officeDocument/2006/relationships/image" Target="../media/image46.tiff"/><Relationship Id="rId10" Type="http://schemas.openxmlformats.org/officeDocument/2006/relationships/image" Target="../media/image51.tiff"/><Relationship Id="rId4" Type="http://schemas.openxmlformats.org/officeDocument/2006/relationships/image" Target="../media/image45.tiff"/><Relationship Id="rId9"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570875"/>
            <a:ext cx="9144000"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t>Youth Track Day 2</a:t>
            </a:r>
            <a:endParaRPr lang="en-GB" sz="4800"/>
          </a:p>
          <a:p>
            <a:pPr marL="0" lvl="0" indent="0" algn="ctr" rtl="0">
              <a:spcBef>
                <a:spcPts val="0"/>
              </a:spcBef>
              <a:spcAft>
                <a:spcPts val="0"/>
              </a:spcAft>
              <a:buNone/>
            </a:pPr>
            <a:r>
              <a:rPr lang="en-GB" sz="4800"/>
              <a:t>Accelerating Action with Youth </a:t>
            </a:r>
          </a:p>
          <a:p>
            <a:pPr marL="0" lvl="0" indent="0" algn="ctr" rtl="0">
              <a:spcBef>
                <a:spcPts val="0"/>
              </a:spcBef>
              <a:spcAft>
                <a:spcPts val="0"/>
              </a:spcAft>
              <a:buNone/>
            </a:pPr>
            <a:endParaRPr sz="1600"/>
          </a:p>
          <a:p>
            <a:pPr marL="0" lvl="0" indent="0" algn="ctr" rtl="0">
              <a:spcBef>
                <a:spcPts val="0"/>
              </a:spcBef>
              <a:spcAft>
                <a:spcPts val="0"/>
              </a:spcAft>
              <a:buNone/>
            </a:pPr>
            <a:r>
              <a:rPr lang="en-GB" sz="1600"/>
              <a:t>24th</a:t>
            </a:r>
            <a:r>
              <a:rPr lang="en-GB" sz="1600" baseline="30000"/>
              <a:t> </a:t>
            </a:r>
            <a:r>
              <a:rPr lang="en-GB" sz="1600"/>
              <a:t>November 2021</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13378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Mapping and monitoring deforestation: Earth observation data and tools </a:t>
            </a:r>
            <a:endParaRPr sz="3200" dirty="0"/>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9</a:t>
            </a:fld>
            <a:endParaRPr/>
          </a:p>
        </p:txBody>
      </p:sp>
      <p:sp>
        <p:nvSpPr>
          <p:cNvPr id="69" name="Google Shape;69;p10"/>
          <p:cNvSpPr txBox="1">
            <a:spLocks noGrp="1"/>
          </p:cNvSpPr>
          <p:nvPr>
            <p:ph type="body" idx="1"/>
          </p:nvPr>
        </p:nvSpPr>
        <p:spPr>
          <a:xfrm>
            <a:off x="331200" y="2002800"/>
            <a:ext cx="5290667" cy="2830457"/>
          </a:xfrm>
          <a:prstGeom prst="rect">
            <a:avLst/>
          </a:prstGeom>
          <a:noFill/>
          <a:ln>
            <a:noFill/>
          </a:ln>
        </p:spPr>
        <p:txBody>
          <a:bodyPr spcFirstLastPara="1" wrap="square" lIns="91425" tIns="45700" rIns="91425" bIns="45700" anchor="t" anchorCtr="0">
            <a:noAutofit/>
          </a:bodyPr>
          <a:lstStyle/>
          <a:p>
            <a:pPr marL="0" indent="0">
              <a:buNone/>
            </a:pPr>
            <a:r>
              <a:rPr lang="en-US" b="1" dirty="0"/>
              <a:t>Data </a:t>
            </a:r>
          </a:p>
          <a:p>
            <a:pPr lvl="1" indent="-457200"/>
            <a:r>
              <a:rPr lang="en-US" dirty="0"/>
              <a:t>Landsat  </a:t>
            </a:r>
          </a:p>
          <a:p>
            <a:pPr lvl="1" indent="-457200"/>
            <a:r>
              <a:rPr lang="en-US" dirty="0"/>
              <a:t>Sentinel 2</a:t>
            </a:r>
          </a:p>
          <a:p>
            <a:pPr lvl="1" indent="-457200"/>
            <a:r>
              <a:rPr lang="en-US" dirty="0"/>
              <a:t>NICFI Planet</a:t>
            </a:r>
          </a:p>
          <a:p>
            <a:pPr marL="0" indent="0">
              <a:buNone/>
            </a:pPr>
            <a:r>
              <a:rPr lang="en-US" b="1" dirty="0"/>
              <a:t>Tools </a:t>
            </a:r>
          </a:p>
          <a:p>
            <a:pPr lvl="1" indent="-457200"/>
            <a:r>
              <a:rPr lang="en-US" dirty="0"/>
              <a:t>Time series analysis – BFAST</a:t>
            </a:r>
          </a:p>
        </p:txBody>
      </p:sp>
      <p:sp>
        <p:nvSpPr>
          <p:cNvPr id="5" name="Google Shape;49;p8">
            <a:extLst>
              <a:ext uri="{FF2B5EF4-FFF2-40B4-BE49-F238E27FC236}">
                <a16:creationId xmlns:a16="http://schemas.microsoft.com/office/drawing/2014/main" id="{16579665-E307-40B6-8D93-5DE1D3FAE05C}"/>
              </a:ext>
            </a:extLst>
          </p:cNvPr>
          <p:cNvSpPr txBox="1">
            <a:spLocks noGrp="1"/>
          </p:cNvSpPr>
          <p:nvPr>
            <p:ph type="ftr" idx="11"/>
          </p:nvPr>
        </p:nvSpPr>
        <p:spPr>
          <a:xfrm>
            <a:off x="251372" y="4824005"/>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a:t>
            </a:r>
            <a:r>
              <a:rPr lang="en-US" dirty="0"/>
              <a:t>Monitoring deforestation using Earth observation data in Uganda</a:t>
            </a:r>
          </a:p>
        </p:txBody>
      </p:sp>
      <p:sp>
        <p:nvSpPr>
          <p:cNvPr id="8" name="TextBox 7">
            <a:extLst>
              <a:ext uri="{FF2B5EF4-FFF2-40B4-BE49-F238E27FC236}">
                <a16:creationId xmlns:a16="http://schemas.microsoft.com/office/drawing/2014/main" id="{ABF77975-893C-4ABF-ACAC-7F456E13FBA4}"/>
              </a:ext>
            </a:extLst>
          </p:cNvPr>
          <p:cNvSpPr txBox="1"/>
          <p:nvPr/>
        </p:nvSpPr>
        <p:spPr>
          <a:xfrm>
            <a:off x="6067061" y="4023727"/>
            <a:ext cx="1457267" cy="307777"/>
          </a:xfrm>
          <a:prstGeom prst="rect">
            <a:avLst/>
          </a:prstGeom>
          <a:noFill/>
        </p:spPr>
        <p:txBody>
          <a:bodyPr wrap="square">
            <a:spAutoFit/>
          </a:bodyPr>
          <a:lstStyle/>
          <a:p>
            <a:r>
              <a:rPr lang="en-US" dirty="0">
                <a:hlinkClick r:id="rId3"/>
              </a:rPr>
              <a:t>https://sepal.io/</a:t>
            </a:r>
            <a:r>
              <a:rPr lang="en-US" dirty="0"/>
              <a:t> </a:t>
            </a:r>
          </a:p>
        </p:txBody>
      </p:sp>
      <p:pic>
        <p:nvPicPr>
          <p:cNvPr id="6" name="Picture 5" descr="A map of a city&#10;&#10;Description automatically generated with low confidence">
            <a:extLst>
              <a:ext uri="{FF2B5EF4-FFF2-40B4-BE49-F238E27FC236}">
                <a16:creationId xmlns:a16="http://schemas.microsoft.com/office/drawing/2014/main" id="{698C1D99-C9D8-4289-B7E3-E045A705A784}"/>
              </a:ext>
            </a:extLst>
          </p:cNvPr>
          <p:cNvPicPr>
            <a:picLocks noChangeAspect="1"/>
          </p:cNvPicPr>
          <p:nvPr/>
        </p:nvPicPr>
        <p:blipFill>
          <a:blip r:embed="rId4"/>
          <a:stretch>
            <a:fillRect/>
          </a:stretch>
        </p:blipFill>
        <p:spPr>
          <a:xfrm>
            <a:off x="4005557" y="2010407"/>
            <a:ext cx="4975163" cy="2004734"/>
          </a:xfrm>
          <a:prstGeom prst="rect">
            <a:avLst/>
          </a:prstGeom>
        </p:spPr>
      </p:pic>
    </p:spTree>
    <p:extLst>
      <p:ext uri="{BB962C8B-B14F-4D97-AF65-F5344CB8AC3E}">
        <p14:creationId xmlns:p14="http://schemas.microsoft.com/office/powerpoint/2010/main" val="297299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BFAST tool</a:t>
            </a:r>
            <a:endParaRPr sz="3200" dirty="0"/>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10</a:t>
            </a:fld>
            <a:endParaRPr/>
          </a:p>
        </p:txBody>
      </p:sp>
      <p:sp>
        <p:nvSpPr>
          <p:cNvPr id="69" name="Google Shape;69;p10"/>
          <p:cNvSpPr txBox="1">
            <a:spLocks noGrp="1"/>
          </p:cNvSpPr>
          <p:nvPr>
            <p:ph type="body" idx="1"/>
          </p:nvPr>
        </p:nvSpPr>
        <p:spPr>
          <a:xfrm>
            <a:off x="251550" y="1357937"/>
            <a:ext cx="8640900" cy="12801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000" dirty="0"/>
              <a:t>BFAST (Breaks For Additive Season and Trend), a time series change detection algorithm.  It iteratively estimates the time and number of abrupt changes within time series, and characterizes change by its magnitude and direction.</a:t>
            </a:r>
          </a:p>
        </p:txBody>
      </p:sp>
      <p:pic>
        <p:nvPicPr>
          <p:cNvPr id="3" name="Picture 2">
            <a:extLst>
              <a:ext uri="{FF2B5EF4-FFF2-40B4-BE49-F238E27FC236}">
                <a16:creationId xmlns:a16="http://schemas.microsoft.com/office/drawing/2014/main" id="{CC1DC851-78D4-4CC3-A76A-9A57EDD38548}"/>
              </a:ext>
            </a:extLst>
          </p:cNvPr>
          <p:cNvPicPr>
            <a:picLocks noChangeAspect="1"/>
          </p:cNvPicPr>
          <p:nvPr/>
        </p:nvPicPr>
        <p:blipFill>
          <a:blip r:embed="rId3"/>
          <a:srcRect/>
          <a:stretch/>
        </p:blipFill>
        <p:spPr>
          <a:xfrm>
            <a:off x="1648022" y="2571750"/>
            <a:ext cx="6405787" cy="2309383"/>
          </a:xfrm>
          <a:prstGeom prst="rect">
            <a:avLst/>
          </a:prstGeom>
        </p:spPr>
      </p:pic>
      <p:sp>
        <p:nvSpPr>
          <p:cNvPr id="7" name="Google Shape;49;p8">
            <a:extLst>
              <a:ext uri="{FF2B5EF4-FFF2-40B4-BE49-F238E27FC236}">
                <a16:creationId xmlns:a16="http://schemas.microsoft.com/office/drawing/2014/main" id="{8FED15D8-A247-4E24-B563-D310033CB459}"/>
              </a:ext>
            </a:extLst>
          </p:cNvPr>
          <p:cNvSpPr txBox="1">
            <a:spLocks noGrp="1"/>
          </p:cNvSpPr>
          <p:nvPr>
            <p:ph type="ftr" idx="11"/>
          </p:nvPr>
        </p:nvSpPr>
        <p:spPr>
          <a:xfrm>
            <a:off x="0" y="4865710"/>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Tree>
    <p:extLst>
      <p:ext uri="{BB962C8B-B14F-4D97-AF65-F5344CB8AC3E}">
        <p14:creationId xmlns:p14="http://schemas.microsoft.com/office/powerpoint/2010/main" val="234285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865D-F07D-4E53-89B2-82B0CD92392C}"/>
              </a:ext>
            </a:extLst>
          </p:cNvPr>
          <p:cNvSpPr>
            <a:spLocks noGrp="1"/>
          </p:cNvSpPr>
          <p:nvPr>
            <p:ph type="title"/>
          </p:nvPr>
        </p:nvSpPr>
        <p:spPr>
          <a:xfrm>
            <a:off x="33138" y="802970"/>
            <a:ext cx="6905978" cy="517435"/>
          </a:xfrm>
        </p:spPr>
        <p:txBody>
          <a:bodyPr>
            <a:normAutofit/>
          </a:bodyPr>
          <a:lstStyle/>
          <a:p>
            <a:r>
              <a:rPr lang="en-US" sz="2400" dirty="0"/>
              <a:t>Deforestation mapping in Uganda</a:t>
            </a:r>
          </a:p>
        </p:txBody>
      </p:sp>
      <p:sp>
        <p:nvSpPr>
          <p:cNvPr id="3" name="Slide Number Placeholder 2">
            <a:extLst>
              <a:ext uri="{FF2B5EF4-FFF2-40B4-BE49-F238E27FC236}">
                <a16:creationId xmlns:a16="http://schemas.microsoft.com/office/drawing/2014/main" id="{BEE2490E-DD1F-47D8-8127-48CCDC00ECC0}"/>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11</a:t>
            </a:fld>
            <a:endParaRPr/>
          </a:p>
        </p:txBody>
      </p:sp>
      <p:pic>
        <p:nvPicPr>
          <p:cNvPr id="16" name="Picture 15" descr="Map&#10;&#10;Description automatically generated">
            <a:extLst>
              <a:ext uri="{FF2B5EF4-FFF2-40B4-BE49-F238E27FC236}">
                <a16:creationId xmlns:a16="http://schemas.microsoft.com/office/drawing/2014/main" id="{38B98326-50AA-49C9-9B84-13F247AF4FDB}"/>
              </a:ext>
            </a:extLst>
          </p:cNvPr>
          <p:cNvPicPr>
            <a:picLocks noChangeAspect="1"/>
          </p:cNvPicPr>
          <p:nvPr/>
        </p:nvPicPr>
        <p:blipFill>
          <a:blip r:embed="rId2"/>
          <a:stretch>
            <a:fillRect/>
          </a:stretch>
        </p:blipFill>
        <p:spPr>
          <a:xfrm>
            <a:off x="4860352" y="845948"/>
            <a:ext cx="4291781" cy="3978857"/>
          </a:xfrm>
          <a:prstGeom prst="rect">
            <a:avLst/>
          </a:prstGeom>
        </p:spPr>
      </p:pic>
      <p:pic>
        <p:nvPicPr>
          <p:cNvPr id="20" name="Picture 19" descr="Map&#10;&#10;Description automatically generated">
            <a:extLst>
              <a:ext uri="{FF2B5EF4-FFF2-40B4-BE49-F238E27FC236}">
                <a16:creationId xmlns:a16="http://schemas.microsoft.com/office/drawing/2014/main" id="{472CA9D2-4F0B-479C-828E-39555DD9E3EC}"/>
              </a:ext>
            </a:extLst>
          </p:cNvPr>
          <p:cNvPicPr>
            <a:picLocks noChangeAspect="1"/>
          </p:cNvPicPr>
          <p:nvPr/>
        </p:nvPicPr>
        <p:blipFill>
          <a:blip r:embed="rId3"/>
          <a:stretch>
            <a:fillRect/>
          </a:stretch>
        </p:blipFill>
        <p:spPr>
          <a:xfrm>
            <a:off x="547072" y="1368206"/>
            <a:ext cx="3170903" cy="240708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2178D488-0ABF-4393-9658-635F204A24A9}"/>
              </a:ext>
            </a:extLst>
          </p:cNvPr>
          <p:cNvPicPr>
            <a:picLocks noChangeAspect="1"/>
          </p:cNvPicPr>
          <p:nvPr/>
        </p:nvPicPr>
        <p:blipFill>
          <a:blip r:embed="rId4"/>
          <a:stretch>
            <a:fillRect/>
          </a:stretch>
        </p:blipFill>
        <p:spPr>
          <a:xfrm>
            <a:off x="33138" y="3823096"/>
            <a:ext cx="4904597" cy="1231587"/>
          </a:xfrm>
          <a:prstGeom prst="rect">
            <a:avLst/>
          </a:prstGeom>
        </p:spPr>
      </p:pic>
      <p:cxnSp>
        <p:nvCxnSpPr>
          <p:cNvPr id="24" name="Straight Arrow Connector 23">
            <a:extLst>
              <a:ext uri="{FF2B5EF4-FFF2-40B4-BE49-F238E27FC236}">
                <a16:creationId xmlns:a16="http://schemas.microsoft.com/office/drawing/2014/main" id="{EB2BE922-55CD-463C-A280-65CEA4CC4B11}"/>
              </a:ext>
            </a:extLst>
          </p:cNvPr>
          <p:cNvCxnSpPr/>
          <p:nvPr/>
        </p:nvCxnSpPr>
        <p:spPr>
          <a:xfrm>
            <a:off x="2691581" y="2669458"/>
            <a:ext cx="3207774" cy="3318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2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E2490E-DD1F-47D8-8127-48CCDC00ECC0}"/>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12</a:t>
            </a:fld>
            <a:endParaRPr/>
          </a:p>
        </p:txBody>
      </p:sp>
      <p:pic>
        <p:nvPicPr>
          <p:cNvPr id="6" name="Picture 5" descr="Scatter chart&#10;&#10;Description automatically generated with medium confidence">
            <a:extLst>
              <a:ext uri="{FF2B5EF4-FFF2-40B4-BE49-F238E27FC236}">
                <a16:creationId xmlns:a16="http://schemas.microsoft.com/office/drawing/2014/main" id="{4E52E9C7-73F0-459D-AB7F-5DDD23F6D34D}"/>
              </a:ext>
            </a:extLst>
          </p:cNvPr>
          <p:cNvPicPr>
            <a:picLocks noChangeAspect="1"/>
          </p:cNvPicPr>
          <p:nvPr/>
        </p:nvPicPr>
        <p:blipFill>
          <a:blip r:embed="rId2"/>
          <a:stretch>
            <a:fillRect/>
          </a:stretch>
        </p:blipFill>
        <p:spPr>
          <a:xfrm>
            <a:off x="0" y="822222"/>
            <a:ext cx="5654264" cy="432127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3774A1E-E467-45B1-B128-CFD3D14D0041}"/>
              </a:ext>
            </a:extLst>
          </p:cNvPr>
          <p:cNvPicPr>
            <a:picLocks noChangeAspect="1"/>
          </p:cNvPicPr>
          <p:nvPr/>
        </p:nvPicPr>
        <p:blipFill>
          <a:blip r:embed="rId3"/>
          <a:stretch>
            <a:fillRect/>
          </a:stretch>
        </p:blipFill>
        <p:spPr>
          <a:xfrm>
            <a:off x="2947328" y="2992437"/>
            <a:ext cx="6196672" cy="2151063"/>
          </a:xfrm>
          <a:prstGeom prst="rect">
            <a:avLst/>
          </a:prstGeom>
        </p:spPr>
      </p:pic>
    </p:spTree>
    <p:extLst>
      <p:ext uri="{BB962C8B-B14F-4D97-AF65-F5344CB8AC3E}">
        <p14:creationId xmlns:p14="http://schemas.microsoft.com/office/powerpoint/2010/main" val="50690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6822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Youth Involvement in Earth observation</a:t>
            </a:r>
            <a:endParaRPr sz="3200" dirty="0"/>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13</a:t>
            </a:fld>
            <a:endParaRPr/>
          </a:p>
        </p:txBody>
      </p:sp>
      <p:sp>
        <p:nvSpPr>
          <p:cNvPr id="69" name="Google Shape;69;p10"/>
          <p:cNvSpPr txBox="1">
            <a:spLocks noGrp="1"/>
          </p:cNvSpPr>
          <p:nvPr>
            <p:ph type="body" idx="1"/>
          </p:nvPr>
        </p:nvSpPr>
        <p:spPr>
          <a:xfrm>
            <a:off x="331200" y="1648918"/>
            <a:ext cx="8640900" cy="3184339"/>
          </a:xfrm>
          <a:prstGeom prst="rect">
            <a:avLst/>
          </a:prstGeom>
          <a:noFill/>
          <a:ln>
            <a:noFill/>
          </a:ln>
        </p:spPr>
        <p:txBody>
          <a:bodyPr spcFirstLastPara="1" wrap="square" lIns="91425" tIns="45700" rIns="91425" bIns="45700" anchor="t" anchorCtr="0">
            <a:noAutofit/>
          </a:bodyPr>
          <a:lstStyle/>
          <a:p>
            <a:pPr indent="-457200"/>
            <a:r>
              <a:rPr lang="en-US" sz="2400" dirty="0"/>
              <a:t>Youth involvement in is limited</a:t>
            </a:r>
          </a:p>
          <a:p>
            <a:pPr indent="-457200"/>
            <a:r>
              <a:rPr lang="en-US" sz="2400" dirty="0"/>
              <a:t>Limited capacity in the use of EO tools</a:t>
            </a:r>
          </a:p>
        </p:txBody>
      </p:sp>
      <p:sp>
        <p:nvSpPr>
          <p:cNvPr id="5" name="Google Shape;49;p8">
            <a:extLst>
              <a:ext uri="{FF2B5EF4-FFF2-40B4-BE49-F238E27FC236}">
                <a16:creationId xmlns:a16="http://schemas.microsoft.com/office/drawing/2014/main" id="{16579665-E307-40B6-8D93-5DE1D3FAE05C}"/>
              </a:ext>
            </a:extLst>
          </p:cNvPr>
          <p:cNvSpPr txBox="1">
            <a:spLocks noGrp="1"/>
          </p:cNvSpPr>
          <p:nvPr>
            <p:ph type="ftr" idx="11"/>
          </p:nvPr>
        </p:nvSpPr>
        <p:spPr>
          <a:xfrm>
            <a:off x="251372" y="4824005"/>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Tree>
    <p:extLst>
      <p:ext uri="{BB962C8B-B14F-4D97-AF65-F5344CB8AC3E}">
        <p14:creationId xmlns:p14="http://schemas.microsoft.com/office/powerpoint/2010/main" val="331814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6822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Future perspectives on Youth Involvement</a:t>
            </a:r>
            <a:endParaRPr sz="3200" dirty="0"/>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14</a:t>
            </a:fld>
            <a:endParaRPr/>
          </a:p>
        </p:txBody>
      </p:sp>
      <p:sp>
        <p:nvSpPr>
          <p:cNvPr id="69" name="Google Shape;69;p10"/>
          <p:cNvSpPr txBox="1">
            <a:spLocks noGrp="1"/>
          </p:cNvSpPr>
          <p:nvPr>
            <p:ph type="body" idx="1"/>
          </p:nvPr>
        </p:nvSpPr>
        <p:spPr>
          <a:xfrm>
            <a:off x="331200" y="1648918"/>
            <a:ext cx="8640900" cy="3184339"/>
          </a:xfrm>
          <a:prstGeom prst="rect">
            <a:avLst/>
          </a:prstGeom>
          <a:noFill/>
          <a:ln>
            <a:noFill/>
          </a:ln>
        </p:spPr>
        <p:txBody>
          <a:bodyPr spcFirstLastPara="1" wrap="square" lIns="91425" tIns="45700" rIns="91425" bIns="45700" anchor="t" anchorCtr="0">
            <a:noAutofit/>
          </a:bodyPr>
          <a:lstStyle/>
          <a:p>
            <a:pPr indent="-457200"/>
            <a:r>
              <a:rPr lang="en-US" sz="2400" dirty="0"/>
              <a:t>Build capacity through GEO network</a:t>
            </a:r>
          </a:p>
          <a:p>
            <a:pPr indent="-457200"/>
            <a:r>
              <a:rPr lang="en-US" sz="2400" dirty="0"/>
              <a:t>Provide youth networking opportunities for example through Youth track at GEO Week</a:t>
            </a:r>
          </a:p>
          <a:p>
            <a:pPr indent="-457200"/>
            <a:r>
              <a:rPr lang="en-US" sz="2400" dirty="0"/>
              <a:t>Exchange visits for learning</a:t>
            </a:r>
          </a:p>
          <a:p>
            <a:pPr indent="-457200"/>
            <a:r>
              <a:rPr lang="en-US" sz="2400" dirty="0"/>
              <a:t>More collaboration between GEO and Country governments with a focus on youth inclusion</a:t>
            </a:r>
          </a:p>
        </p:txBody>
      </p:sp>
      <p:sp>
        <p:nvSpPr>
          <p:cNvPr id="5" name="Google Shape;49;p8">
            <a:extLst>
              <a:ext uri="{FF2B5EF4-FFF2-40B4-BE49-F238E27FC236}">
                <a16:creationId xmlns:a16="http://schemas.microsoft.com/office/drawing/2014/main" id="{16579665-E307-40B6-8D93-5DE1D3FAE05C}"/>
              </a:ext>
            </a:extLst>
          </p:cNvPr>
          <p:cNvSpPr txBox="1">
            <a:spLocks noGrp="1"/>
          </p:cNvSpPr>
          <p:nvPr>
            <p:ph type="ftr" idx="11"/>
          </p:nvPr>
        </p:nvSpPr>
        <p:spPr>
          <a:xfrm>
            <a:off x="251372" y="4824005"/>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Tree>
    <p:extLst>
      <p:ext uri="{BB962C8B-B14F-4D97-AF65-F5344CB8AC3E}">
        <p14:creationId xmlns:p14="http://schemas.microsoft.com/office/powerpoint/2010/main" val="1766674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p:nvPr/>
        </p:nvSpPr>
        <p:spPr>
          <a:xfrm>
            <a:off x="2337193" y="3002977"/>
            <a:ext cx="4968552" cy="8617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dirty="0">
                <a:solidFill>
                  <a:srgbClr val="132434"/>
                </a:solidFill>
                <a:latin typeface="Calibri"/>
                <a:ea typeface="Calibri"/>
                <a:cs typeface="Calibri"/>
                <a:sym typeface="Calibri"/>
              </a:rPr>
              <a:t>Thank You!</a:t>
            </a:r>
            <a:endParaRPr sz="4400" b="0" i="0" u="none" strike="noStrike" cap="none" dirty="0">
              <a:solidFill>
                <a:srgbClr val="132434"/>
              </a:solidFill>
              <a:latin typeface="Calibri"/>
              <a:ea typeface="Calibri"/>
              <a:cs typeface="Calibri"/>
              <a:sym typeface="Calibri"/>
            </a:endParaRPr>
          </a:p>
        </p:txBody>
      </p:sp>
      <p:sp>
        <p:nvSpPr>
          <p:cNvPr id="75" name="Google Shape;75;p11"/>
          <p:cNvSpPr/>
          <p:nvPr/>
        </p:nvSpPr>
        <p:spPr>
          <a:xfrm>
            <a:off x="1552066" y="3750494"/>
            <a:ext cx="6228300" cy="1415700"/>
          </a:xfrm>
          <a:prstGeom prst="rect">
            <a:avLst/>
          </a:prstGeom>
          <a:noFill/>
          <a:ln>
            <a:noFill/>
          </a:ln>
        </p:spPr>
        <p:txBody>
          <a:bodyPr spcFirstLastPara="1" wrap="square" lIns="91425" tIns="91425" rIns="91425" bIns="91425" anchor="t" anchorCtr="0">
            <a:noAutofit/>
          </a:bodyPr>
          <a:lstStyle/>
          <a:p>
            <a:pPr algn="ctr">
              <a:buSzPts val="2000"/>
            </a:pPr>
            <a:r>
              <a:rPr lang="en-GB" sz="2000" dirty="0">
                <a:solidFill>
                  <a:schemeClr val="dk1"/>
                </a:solidFill>
                <a:latin typeface="Calibri"/>
                <a:ea typeface="Calibri"/>
                <a:cs typeface="Calibri"/>
                <a:sym typeface="Calibri"/>
              </a:rPr>
              <a:t>Teopista Nakalema</a:t>
            </a:r>
            <a:r>
              <a:rPr lang="en-GB" sz="2000" b="0" i="0" u="none" strike="noStrike" cap="none" dirty="0">
                <a:solidFill>
                  <a:schemeClr val="dk1"/>
                </a:solidFill>
                <a:latin typeface="Calibri"/>
                <a:ea typeface="Calibri"/>
                <a:cs typeface="Calibri"/>
                <a:sym typeface="Calibri"/>
              </a:rPr>
              <a:t>  /  </a:t>
            </a:r>
            <a:fld id="{1AF1877D-11CE-4AA6-B7C0-5B60BCBE86B2}" type="datetime4">
              <a:rPr lang="en-GB" sz="2000" b="0" i="0" u="none" strike="noStrike" cap="none">
                <a:solidFill>
                  <a:schemeClr val="dk1"/>
                </a:solidFill>
                <a:latin typeface="Calibri"/>
                <a:ea typeface="Calibri"/>
                <a:cs typeface="Calibri"/>
                <a:sym typeface="Calibri"/>
              </a:rPr>
              <a:t>25 November 2021</a:t>
            </a:fld>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@teo_Nakalema /  teonakalema@gmail.com</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rgbClr val="4B848C"/>
                </a:solidFill>
                <a:latin typeface="Calibri"/>
                <a:ea typeface="Calibri"/>
                <a:cs typeface="Calibri"/>
                <a:sym typeface="Calibri"/>
              </a:rPr>
              <a:t>#EO4Impact</a:t>
            </a:r>
            <a:endParaRPr sz="2000" b="0" i="0" u="none" strike="noStrike" cap="none" dirty="0">
              <a:solidFill>
                <a:schemeClr val="dk1"/>
              </a:solidFill>
              <a:latin typeface="Calibri"/>
              <a:ea typeface="Calibri"/>
              <a:cs typeface="Calibri"/>
              <a:sym typeface="Calibri"/>
            </a:endParaRPr>
          </a:p>
        </p:txBody>
      </p:sp>
      <p:sp>
        <p:nvSpPr>
          <p:cNvPr id="76" name="Google Shape;76;p11"/>
          <p:cNvSpPr/>
          <p:nvPr/>
        </p:nvSpPr>
        <p:spPr>
          <a:xfrm>
            <a:off x="2915866" y="3750494"/>
            <a:ext cx="3500700" cy="348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FF0000"/>
              </a:solidFill>
              <a:latin typeface="Arial"/>
              <a:ea typeface="Arial"/>
              <a:cs typeface="Arial"/>
              <a:sym typeface="Arial"/>
            </a:endParaRPr>
          </a:p>
        </p:txBody>
      </p:sp>
      <p:pic>
        <p:nvPicPr>
          <p:cNvPr id="3" name="Picture 2">
            <a:extLst>
              <a:ext uri="{FF2B5EF4-FFF2-40B4-BE49-F238E27FC236}">
                <a16:creationId xmlns:a16="http://schemas.microsoft.com/office/drawing/2014/main" id="{F886D064-2B89-4004-B018-656ADDC0E9BC}"/>
              </a:ext>
            </a:extLst>
          </p:cNvPr>
          <p:cNvPicPr>
            <a:picLocks noChangeAspect="1"/>
          </p:cNvPicPr>
          <p:nvPr/>
        </p:nvPicPr>
        <p:blipFill>
          <a:blip r:embed="rId3"/>
          <a:stretch>
            <a:fillRect/>
          </a:stretch>
        </p:blipFill>
        <p:spPr>
          <a:xfrm>
            <a:off x="3304994" y="1194186"/>
            <a:ext cx="2047875" cy="1476375"/>
          </a:xfrm>
          <a:prstGeom prst="rect">
            <a:avLst/>
          </a:prstGeom>
        </p:spPr>
      </p:pic>
      <p:pic>
        <p:nvPicPr>
          <p:cNvPr id="4" name="Picture 3">
            <a:extLst>
              <a:ext uri="{FF2B5EF4-FFF2-40B4-BE49-F238E27FC236}">
                <a16:creationId xmlns:a16="http://schemas.microsoft.com/office/drawing/2014/main" id="{ECCC734C-ECBE-4380-9B63-0C6DEE224701}"/>
              </a:ext>
            </a:extLst>
          </p:cNvPr>
          <p:cNvPicPr>
            <a:picLocks noChangeAspect="1"/>
          </p:cNvPicPr>
          <p:nvPr/>
        </p:nvPicPr>
        <p:blipFill>
          <a:blip r:embed="rId4"/>
          <a:stretch>
            <a:fillRect/>
          </a:stretch>
        </p:blipFill>
        <p:spPr>
          <a:xfrm>
            <a:off x="5680375" y="1044106"/>
            <a:ext cx="3216225" cy="1801086"/>
          </a:xfrm>
          <a:prstGeom prst="rect">
            <a:avLst/>
          </a:prstGeom>
        </p:spPr>
      </p:pic>
      <p:pic>
        <p:nvPicPr>
          <p:cNvPr id="6" name="Picture 5">
            <a:extLst>
              <a:ext uri="{FF2B5EF4-FFF2-40B4-BE49-F238E27FC236}">
                <a16:creationId xmlns:a16="http://schemas.microsoft.com/office/drawing/2014/main" id="{F1A8C0EC-7B95-40ED-B1F1-AC64E151C808}"/>
              </a:ext>
            </a:extLst>
          </p:cNvPr>
          <p:cNvPicPr>
            <a:picLocks noChangeAspect="1"/>
          </p:cNvPicPr>
          <p:nvPr/>
        </p:nvPicPr>
        <p:blipFill>
          <a:blip r:embed="rId5"/>
          <a:stretch>
            <a:fillRect/>
          </a:stretch>
        </p:blipFill>
        <p:spPr>
          <a:xfrm>
            <a:off x="247400" y="1321916"/>
            <a:ext cx="2252991" cy="12498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284809"/>
            <a:ext cx="9144000"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US" sz="1600" b="1" i="0" err="1">
                <a:solidFill>
                  <a:srgbClr val="565365"/>
                </a:solidFill>
                <a:effectLst/>
                <a:latin typeface="CircularXXWeb-Bold"/>
              </a:rPr>
              <a:t>Youth</a:t>
            </a:r>
            <a:r>
              <a:rPr lang="es-US" sz="1600" b="1" i="0">
                <a:solidFill>
                  <a:srgbClr val="565365"/>
                </a:solidFill>
                <a:effectLst/>
                <a:latin typeface="CircularXXWeb-Bold"/>
              </a:rPr>
              <a:t> </a:t>
            </a:r>
            <a:r>
              <a:rPr lang="es-US" sz="1600" b="1" i="0" err="1">
                <a:solidFill>
                  <a:srgbClr val="565365"/>
                </a:solidFill>
                <a:effectLst/>
                <a:latin typeface="CircularXXWeb-Bold"/>
              </a:rPr>
              <a:t>Track</a:t>
            </a:r>
            <a:r>
              <a:rPr lang="es-US" sz="1600" b="1" i="0">
                <a:solidFill>
                  <a:srgbClr val="565365"/>
                </a:solidFill>
                <a:effectLst/>
                <a:latin typeface="CircularXXWeb-Bold"/>
              </a:rPr>
              <a:t>: </a:t>
            </a:r>
            <a:r>
              <a:rPr lang="es-US" sz="1600" b="1" i="0" err="1">
                <a:solidFill>
                  <a:srgbClr val="565365"/>
                </a:solidFill>
                <a:effectLst/>
                <a:latin typeface="CircularXXWeb-Bold"/>
              </a:rPr>
              <a:t>Africa</a:t>
            </a:r>
            <a:r>
              <a:rPr lang="es-US" sz="1600" b="1" i="0">
                <a:solidFill>
                  <a:srgbClr val="565365"/>
                </a:solidFill>
                <a:effectLst/>
                <a:latin typeface="CircularXXWeb-Bold"/>
              </a:rPr>
              <a:t> &amp; </a:t>
            </a:r>
            <a:r>
              <a:rPr lang="es-US" sz="1600" b="1" i="0" err="1">
                <a:solidFill>
                  <a:srgbClr val="565365"/>
                </a:solidFill>
                <a:effectLst/>
                <a:latin typeface="CircularXXWeb-Bold"/>
              </a:rPr>
              <a:t>Americas</a:t>
            </a:r>
            <a:r>
              <a:rPr lang="es-US" sz="1600" b="1" i="0">
                <a:solidFill>
                  <a:srgbClr val="565365"/>
                </a:solidFill>
                <a:effectLst/>
                <a:latin typeface="CircularXXWeb-Bold"/>
              </a:rPr>
              <a:t> </a:t>
            </a:r>
            <a:r>
              <a:rPr lang="es-US" sz="1600" b="1">
                <a:solidFill>
                  <a:srgbClr val="565365"/>
                </a:solidFill>
                <a:latin typeface="CircularXXWeb-Bold"/>
              </a:rPr>
              <a:t>C</a:t>
            </a:r>
            <a:r>
              <a:rPr lang="es-US" sz="1600" b="1" i="0">
                <a:solidFill>
                  <a:srgbClr val="565365"/>
                </a:solidFill>
                <a:effectLst/>
                <a:latin typeface="CircularXXWeb-Bold"/>
              </a:rPr>
              <a:t>ross-Regional </a:t>
            </a:r>
            <a:r>
              <a:rPr lang="es-US" sz="1600" b="1">
                <a:solidFill>
                  <a:srgbClr val="565365"/>
                </a:solidFill>
                <a:latin typeface="CircularXXWeb-Bold"/>
              </a:rPr>
              <a:t>D</a:t>
            </a:r>
            <a:r>
              <a:rPr lang="es-US" sz="1600" b="1" i="0">
                <a:solidFill>
                  <a:srgbClr val="565365"/>
                </a:solidFill>
                <a:effectLst/>
                <a:latin typeface="CircularXXWeb-Bold"/>
              </a:rPr>
              <a:t>ialogue</a:t>
            </a:r>
          </a:p>
          <a:p>
            <a:pPr lvl="0" algn="ctr"/>
            <a:r>
              <a:rPr lang="en-GB" sz="4400"/>
              <a:t>Open Discussion</a:t>
            </a:r>
            <a:endParaRPr lang="en-GB" sz="3600"/>
          </a:p>
          <a:p>
            <a:pPr marL="0" lvl="0" indent="0" algn="ctr" rtl="0">
              <a:spcBef>
                <a:spcPts val="0"/>
              </a:spcBef>
              <a:spcAft>
                <a:spcPts val="0"/>
              </a:spcAft>
              <a:buNone/>
            </a:pPr>
            <a:endParaRPr lang="en-GB" sz="1600"/>
          </a:p>
          <a:p>
            <a:pPr marL="0" lvl="0" indent="0" algn="ctr" rtl="0">
              <a:spcBef>
                <a:spcPts val="0"/>
              </a:spcBef>
              <a:spcAft>
                <a:spcPts val="0"/>
              </a:spcAft>
              <a:buNone/>
            </a:pPr>
            <a:r>
              <a:rPr lang="en-GB" sz="1600"/>
              <a:t>Moderator: Gilberto Guevara / </a:t>
            </a:r>
            <a:r>
              <a:rPr lang="en-US" sz="1600"/>
              <a:t>Puerto Rico Science, Technology &amp; Research Trust – Disaster</a:t>
            </a:r>
            <a:endParaRPr sz="1600"/>
          </a:p>
          <a:p>
            <a:pPr marL="0" lvl="0" indent="0" algn="ctr" rtl="0">
              <a:spcBef>
                <a:spcPts val="0"/>
              </a:spcBef>
              <a:spcAft>
                <a:spcPts val="0"/>
              </a:spcAft>
              <a:buNone/>
            </a:pPr>
            <a:r>
              <a:rPr lang="en-GB" sz="1600"/>
              <a:t>24</a:t>
            </a:r>
            <a:r>
              <a:rPr lang="en-GB" sz="1600" baseline="30000"/>
              <a:t> </a:t>
            </a:r>
            <a:r>
              <a:rPr lang="en-GB" sz="1600"/>
              <a:t>November 2021</a:t>
            </a:r>
            <a:endParaRPr sz="1600"/>
          </a:p>
        </p:txBody>
      </p:sp>
    </p:spTree>
    <p:extLst>
      <p:ext uri="{BB962C8B-B14F-4D97-AF65-F5344CB8AC3E}">
        <p14:creationId xmlns:p14="http://schemas.microsoft.com/office/powerpoint/2010/main" val="364568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17</a:t>
            </a:fld>
            <a:endParaRPr/>
          </a:p>
        </p:txBody>
      </p:sp>
      <p:pic>
        <p:nvPicPr>
          <p:cNvPr id="3" name="Picture Placeholder 2">
            <a:extLst>
              <a:ext uri="{FF2B5EF4-FFF2-40B4-BE49-F238E27FC236}">
                <a16:creationId xmlns:a16="http://schemas.microsoft.com/office/drawing/2014/main" id="{1CB8CA85-7F80-4852-A645-0623C2455A05}"/>
              </a:ext>
            </a:extLst>
          </p:cNvPr>
          <p:cNvPicPr>
            <a:picLocks noGrp="1" noChangeAspect="1"/>
          </p:cNvPicPr>
          <p:nvPr>
            <p:ph type="pic" idx="2"/>
          </p:nvPr>
        </p:nvPicPr>
        <p:blipFill>
          <a:blip r:embed="rId3"/>
          <a:srcRect t="10064" b="10064"/>
          <a:stretch/>
        </p:blipFill>
        <p:spPr>
          <a:xfrm>
            <a:off x="5824355" y="968202"/>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19" y="987574"/>
            <a:ext cx="5377287"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en-GB"/>
              <a:t>BIO Presenter</a:t>
            </a:r>
            <a:endParaRPr/>
          </a:p>
          <a:p>
            <a:pPr marL="0" marR="0" algn="just">
              <a:lnSpc>
                <a:spcPct val="107000"/>
              </a:lnSpc>
              <a:spcBef>
                <a:spcPts val="0"/>
              </a:spcBef>
              <a:spcAft>
                <a:spcPts val="800"/>
              </a:spcAft>
            </a:pPr>
            <a:r>
              <a:rPr lang="en-US" sz="1200"/>
              <a:t>Gilberto Guevara is an Entrepreneurship and International Business doctoral candidate at the Interamerican University, in San Juan. He completed his MBA in International Commerce and Finance and a bachelor’s in finance at the University of Puerto Rico, Rio Piedras. </a:t>
            </a:r>
          </a:p>
          <a:p>
            <a:pPr marL="0" marR="0" algn="just">
              <a:lnSpc>
                <a:spcPct val="107000"/>
              </a:lnSpc>
              <a:spcBef>
                <a:spcPts val="0"/>
              </a:spcBef>
              <a:spcAft>
                <a:spcPts val="800"/>
              </a:spcAft>
            </a:pPr>
            <a:r>
              <a:rPr lang="en-US" sz="1200"/>
              <a:t>His entire career has been managing and leading multidisciplinary and multinational Emergency Response teams of Expats in the Americas and Asia. Worked for over 30 years in Emergency Management deploying multimillion dollar relief, recovery, and reconstruction projects in three continents. </a:t>
            </a:r>
          </a:p>
          <a:p>
            <a:pPr marL="0" marR="0" algn="just">
              <a:lnSpc>
                <a:spcPct val="107000"/>
              </a:lnSpc>
              <a:spcBef>
                <a:spcPts val="0"/>
              </a:spcBef>
              <a:spcAft>
                <a:spcPts val="800"/>
              </a:spcAft>
            </a:pPr>
            <a:r>
              <a:rPr lang="en-US" sz="1200"/>
              <a:t>In Turkey he led the Earthquake Research Information Center for Humanitarian Assistance (ERICHA) disbursing $62 million dollars to 12 universities to develop earthquake prevention and educational materials in alliance with the Turkish National Science Foundation and the Turkish Red Crescent.</a:t>
            </a:r>
            <a:endParaRPr lang="en-GB" sz="1200"/>
          </a:p>
        </p:txBody>
      </p:sp>
      <p:sp>
        <p:nvSpPr>
          <p:cNvPr id="53" name="Google Shape;53;p8"/>
          <p:cNvSpPr txBox="1"/>
          <p:nvPr/>
        </p:nvSpPr>
        <p:spPr>
          <a:xfrm>
            <a:off x="5628806" y="3555782"/>
            <a:ext cx="33727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Gilberto Guevara</a:t>
            </a: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Puerto Rico Science, Technology &amp; Research Trust – Disaster</a:t>
            </a:r>
          </a:p>
        </p:txBody>
      </p:sp>
    </p:spTree>
    <p:extLst>
      <p:ext uri="{BB962C8B-B14F-4D97-AF65-F5344CB8AC3E}">
        <p14:creationId xmlns:p14="http://schemas.microsoft.com/office/powerpoint/2010/main" val="3019021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284809"/>
            <a:ext cx="9144000" cy="240062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US" sz="1600" b="1" i="0" err="1">
                <a:solidFill>
                  <a:srgbClr val="565365"/>
                </a:solidFill>
                <a:effectLst/>
                <a:latin typeface="CircularXXWeb-Bold"/>
              </a:rPr>
              <a:t>Youth</a:t>
            </a:r>
            <a:r>
              <a:rPr lang="es-US" sz="1600" b="1" i="0">
                <a:solidFill>
                  <a:srgbClr val="565365"/>
                </a:solidFill>
                <a:effectLst/>
                <a:latin typeface="CircularXXWeb-Bold"/>
              </a:rPr>
              <a:t> </a:t>
            </a:r>
            <a:r>
              <a:rPr lang="es-US" sz="1600" b="1" i="0" err="1">
                <a:solidFill>
                  <a:srgbClr val="565365"/>
                </a:solidFill>
                <a:effectLst/>
                <a:latin typeface="CircularXXWeb-Bold"/>
              </a:rPr>
              <a:t>Track</a:t>
            </a:r>
            <a:r>
              <a:rPr lang="es-US" sz="1600" b="1" i="0">
                <a:solidFill>
                  <a:srgbClr val="565365"/>
                </a:solidFill>
                <a:effectLst/>
                <a:latin typeface="CircularXXWeb-Bold"/>
              </a:rPr>
              <a:t>: </a:t>
            </a:r>
            <a:r>
              <a:rPr lang="es-US" sz="1600" b="1" i="0" err="1">
                <a:solidFill>
                  <a:srgbClr val="565365"/>
                </a:solidFill>
                <a:effectLst/>
                <a:latin typeface="CircularXXWeb-Bold"/>
              </a:rPr>
              <a:t>Africa</a:t>
            </a:r>
            <a:r>
              <a:rPr lang="es-US" sz="1600" b="1" i="0">
                <a:solidFill>
                  <a:srgbClr val="565365"/>
                </a:solidFill>
                <a:effectLst/>
                <a:latin typeface="CircularXXWeb-Bold"/>
              </a:rPr>
              <a:t> &amp; </a:t>
            </a:r>
            <a:r>
              <a:rPr lang="es-US" sz="1600" b="1" i="0" err="1">
                <a:solidFill>
                  <a:srgbClr val="565365"/>
                </a:solidFill>
                <a:effectLst/>
                <a:latin typeface="CircularXXWeb-Bold"/>
              </a:rPr>
              <a:t>Americas</a:t>
            </a:r>
            <a:r>
              <a:rPr lang="es-US" sz="1600" b="1" i="0">
                <a:solidFill>
                  <a:srgbClr val="565365"/>
                </a:solidFill>
                <a:effectLst/>
                <a:latin typeface="CircularXXWeb-Bold"/>
              </a:rPr>
              <a:t> </a:t>
            </a:r>
            <a:r>
              <a:rPr lang="es-US" sz="1600" b="1">
                <a:solidFill>
                  <a:srgbClr val="565365"/>
                </a:solidFill>
                <a:latin typeface="CircularXXWeb-Bold"/>
              </a:rPr>
              <a:t>C</a:t>
            </a:r>
            <a:r>
              <a:rPr lang="es-US" sz="1600" b="1" i="0">
                <a:solidFill>
                  <a:srgbClr val="565365"/>
                </a:solidFill>
                <a:effectLst/>
                <a:latin typeface="CircularXXWeb-Bold"/>
              </a:rPr>
              <a:t>ross-Regional </a:t>
            </a:r>
            <a:r>
              <a:rPr lang="es-US" sz="1600" b="1">
                <a:solidFill>
                  <a:srgbClr val="565365"/>
                </a:solidFill>
                <a:latin typeface="CircularXXWeb-Bold"/>
              </a:rPr>
              <a:t>D</a:t>
            </a:r>
            <a:r>
              <a:rPr lang="es-US" sz="1600" b="1" i="0">
                <a:solidFill>
                  <a:srgbClr val="565365"/>
                </a:solidFill>
                <a:effectLst/>
                <a:latin typeface="CircularXXWeb-Bold"/>
              </a:rPr>
              <a:t>ialogue</a:t>
            </a:r>
          </a:p>
          <a:p>
            <a:pPr lvl="0" algn="ctr"/>
            <a:r>
              <a:rPr lang="en-GB" sz="4400"/>
              <a:t>Agriculture and EO</a:t>
            </a:r>
          </a:p>
          <a:p>
            <a:pPr lvl="0" algn="ctr"/>
            <a:r>
              <a:rPr lang="en-GB" sz="3600"/>
              <a:t>A Southern Perspective</a:t>
            </a:r>
          </a:p>
          <a:p>
            <a:pPr marL="0" lvl="0" indent="0" algn="ctr" rtl="0">
              <a:spcBef>
                <a:spcPts val="0"/>
              </a:spcBef>
              <a:spcAft>
                <a:spcPts val="0"/>
              </a:spcAft>
              <a:buNone/>
            </a:pPr>
            <a:endParaRPr lang="en-GB" sz="1600"/>
          </a:p>
          <a:p>
            <a:pPr marL="0" lvl="0" indent="0" algn="ctr" rtl="0">
              <a:spcBef>
                <a:spcPts val="0"/>
              </a:spcBef>
              <a:spcAft>
                <a:spcPts val="0"/>
              </a:spcAft>
              <a:buNone/>
            </a:pPr>
            <a:r>
              <a:rPr lang="en-GB" sz="1600"/>
              <a:t>Liliana Castillo Villamor / Aberystwyth University</a:t>
            </a:r>
            <a:endParaRPr sz="1600"/>
          </a:p>
          <a:p>
            <a:pPr marL="0" lvl="0" indent="0" algn="ctr" rtl="0">
              <a:spcBef>
                <a:spcPts val="0"/>
              </a:spcBef>
              <a:spcAft>
                <a:spcPts val="0"/>
              </a:spcAft>
              <a:buNone/>
            </a:pPr>
            <a:r>
              <a:rPr lang="en-GB" sz="1600"/>
              <a:t>24</a:t>
            </a:r>
            <a:r>
              <a:rPr lang="en-GB" sz="1600" baseline="30000"/>
              <a:t> </a:t>
            </a:r>
            <a:r>
              <a:rPr lang="en-GB" sz="1600"/>
              <a:t>November 2021</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1</a:t>
            </a:fld>
            <a:endParaRPr/>
          </a:p>
        </p:txBody>
      </p:sp>
      <p:sp>
        <p:nvSpPr>
          <p:cNvPr id="52" name="Google Shape;52;p8"/>
          <p:cNvSpPr txBox="1">
            <a:spLocks noGrp="1"/>
          </p:cNvSpPr>
          <p:nvPr>
            <p:ph type="body" idx="1"/>
          </p:nvPr>
        </p:nvSpPr>
        <p:spPr>
          <a:xfrm>
            <a:off x="251519" y="987574"/>
            <a:ext cx="5377287"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indent="0">
              <a:spcBef>
                <a:spcPts val="1333"/>
              </a:spcBef>
            </a:pPr>
            <a:r>
              <a:rPr lang="en-GB" sz="1400"/>
              <a:t>Veronika is a Sustainability Professional with over 7 years of work experience in the Caribbean, Asia and Europe, and focuses on Climate Policy, SDG action and public-private collaboration. Veronika is supporting the GEO Secretariat and the Climate Change Working Group as Climate Change Consultant. </a:t>
            </a:r>
            <a:endParaRPr lang="en-US" sz="1400"/>
          </a:p>
          <a:p>
            <a:pPr marL="0" indent="0">
              <a:spcBef>
                <a:spcPts val="1333"/>
              </a:spcBef>
            </a:pPr>
            <a:r>
              <a:rPr lang="en-GB" sz="1400"/>
              <a:t>She is the Founde</a:t>
            </a:r>
            <a:r>
              <a:rPr lang="en-GB" sz="1400">
                <a:solidFill>
                  <a:schemeClr val="tx1"/>
                </a:solidFill>
              </a:rPr>
              <a:t>r of Vision Analytics.</a:t>
            </a:r>
          </a:p>
          <a:p>
            <a:pPr marL="0" indent="0">
              <a:lnSpc>
                <a:spcPct val="114999"/>
              </a:lnSpc>
              <a:spcBef>
                <a:spcPts val="0"/>
              </a:spcBef>
            </a:pPr>
            <a:r>
              <a:rPr lang="en-GB" sz="1400">
                <a:solidFill>
                  <a:schemeClr val="tx1"/>
                </a:solidFill>
              </a:rPr>
              <a:t>She holds a MSc in Geography by FSU Jena</a:t>
            </a:r>
            <a:r>
              <a:rPr lang="en-GB" sz="1400"/>
              <a:t>, and a MSc in International Management by VU Amsterdam, and worked at the Helmholtz Association for Environmental Research (</a:t>
            </a:r>
            <a:r>
              <a:rPr lang="en-GB" sz="1400" err="1"/>
              <a:t>iDIV</a:t>
            </a:r>
            <a:r>
              <a:rPr lang="en-GB" sz="1400"/>
              <a:t>), and the World Business Council for Sustainable Development (WBCSD).</a:t>
            </a:r>
            <a:endParaRPr lang="en-US" sz="1400"/>
          </a:p>
          <a:p>
            <a:pPr marL="0" marR="0" indent="0">
              <a:spcBef>
                <a:spcPts val="1333"/>
              </a:spcBef>
            </a:pPr>
            <a:endParaRPr lang="en-US" sz="1400"/>
          </a:p>
          <a:p>
            <a:pPr marL="0" lvl="0" indent="0" algn="l">
              <a:lnSpc>
                <a:spcPct val="90000"/>
              </a:lnSpc>
              <a:spcBef>
                <a:spcPts val="0"/>
              </a:spcBef>
              <a:spcAft>
                <a:spcPts val="0"/>
              </a:spcAft>
              <a:buNone/>
            </a:pPr>
            <a:endParaRPr lang="en-GB" sz="1400"/>
          </a:p>
        </p:txBody>
      </p:sp>
      <p:sp>
        <p:nvSpPr>
          <p:cNvPr id="53" name="Google Shape;53;p8"/>
          <p:cNvSpPr txBox="1"/>
          <p:nvPr/>
        </p:nvSpPr>
        <p:spPr>
          <a:xfrm>
            <a:off x="5628806" y="3555782"/>
            <a:ext cx="3372787" cy="840190"/>
          </a:xfrm>
          <a:prstGeom prst="rect">
            <a:avLst/>
          </a:prstGeom>
          <a:noFill/>
          <a:ln>
            <a:noFill/>
          </a:ln>
        </p:spPr>
        <p:txBody>
          <a:bodyPr spcFirstLastPara="1" wrap="square" lIns="91425" tIns="45700" rIns="91425" bIns="45700" anchor="t" anchorCtr="0">
            <a:spAutoFit/>
          </a:bodyPr>
          <a:lstStyle/>
          <a:p>
            <a:pPr algn="ctr">
              <a:lnSpc>
                <a:spcPct val="90000"/>
              </a:lnSpc>
            </a:pPr>
            <a:r>
              <a:rPr lang="en-GB" sz="1800" b="1">
                <a:solidFill>
                  <a:schemeClr val="dk1"/>
                </a:solidFill>
                <a:ea typeface="Calibri"/>
                <a:sym typeface="Calibri"/>
              </a:rPr>
              <a:t>Veronika Neumeier</a:t>
            </a:r>
            <a:endParaRPr lang="en-US" sz="1800">
              <a:solidFill>
                <a:schemeClr val="dk1"/>
              </a:solidFill>
              <a:ea typeface="Calibri"/>
              <a:sym typeface="Calibri"/>
            </a:endParaRPr>
          </a:p>
          <a:p>
            <a:pPr algn="ctr">
              <a:lnSpc>
                <a:spcPct val="90000"/>
              </a:lnSpc>
            </a:pPr>
            <a:r>
              <a:rPr lang="en-GB" sz="1800">
                <a:solidFill>
                  <a:schemeClr val="dk1"/>
                </a:solidFill>
                <a:ea typeface="Calibri"/>
                <a:sym typeface="Calibri"/>
              </a:rPr>
              <a:t>Climate Change Consultant</a:t>
            </a:r>
            <a:endParaRPr lang="en-US" sz="1800">
              <a:solidFill>
                <a:schemeClr val="dk1"/>
              </a:solidFill>
              <a:ea typeface="Calibri"/>
            </a:endParaRPr>
          </a:p>
          <a:p>
            <a:pPr algn="ctr">
              <a:lnSpc>
                <a:spcPct val="90000"/>
              </a:lnSpc>
            </a:pPr>
            <a:r>
              <a:rPr lang="en-GB" sz="1800">
                <a:solidFill>
                  <a:schemeClr val="dk1"/>
                </a:solidFill>
                <a:ea typeface="Calibri"/>
                <a:sym typeface="Calibri"/>
              </a:rPr>
              <a:t>GEO Secretariat</a:t>
            </a:r>
            <a:endParaRPr lang="en-US" sz="1800">
              <a:solidFill>
                <a:schemeClr val="dk1"/>
              </a:solidFill>
              <a:ea typeface="Calibri"/>
            </a:endParaRPr>
          </a:p>
        </p:txBody>
      </p:sp>
      <p:pic>
        <p:nvPicPr>
          <p:cNvPr id="5" name="Grafik 5" descr="Ein Bild, das Text, stehend, Bogen enthält.&#10;&#10;Beschreibung automatisch generiert.">
            <a:extLst>
              <a:ext uri="{FF2B5EF4-FFF2-40B4-BE49-F238E27FC236}">
                <a16:creationId xmlns:a16="http://schemas.microsoft.com/office/drawing/2014/main" id="{7DA2A840-A2C4-43CC-AED8-BF8A47C91315}"/>
              </a:ext>
            </a:extLst>
          </p:cNvPr>
          <p:cNvPicPr>
            <a:picLocks noGrp="1" noChangeAspect="1"/>
          </p:cNvPicPr>
          <p:nvPr>
            <p:ph type="pic" idx="2"/>
          </p:nvPr>
        </p:nvPicPr>
        <p:blipFill rotWithShape="1">
          <a:blip r:embed="rId3"/>
          <a:srcRect l="51" r="51"/>
          <a:stretch/>
        </p:blipFill>
        <p:spPr>
          <a:xfrm>
            <a:off x="6150349" y="922477"/>
            <a:ext cx="2429749" cy="2418422"/>
          </a:xfrm>
        </p:spPr>
      </p:pic>
    </p:spTree>
    <p:extLst>
      <p:ext uri="{BB962C8B-B14F-4D97-AF65-F5344CB8AC3E}">
        <p14:creationId xmlns:p14="http://schemas.microsoft.com/office/powerpoint/2010/main" val="4149617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19</a:t>
            </a:fld>
            <a:endParaRPr/>
          </a:p>
        </p:txBody>
      </p:sp>
      <p:pic>
        <p:nvPicPr>
          <p:cNvPr id="3" name="Picture Placeholder 2" descr="A person wearing a hat and sunglasses&#10;&#10;Description automatically generated with medium confidence">
            <a:extLst>
              <a:ext uri="{FF2B5EF4-FFF2-40B4-BE49-F238E27FC236}">
                <a16:creationId xmlns:a16="http://schemas.microsoft.com/office/drawing/2014/main" id="{199AA0E6-0C3F-5449-ADB8-E104CABB44D3}"/>
              </a:ext>
            </a:extLst>
          </p:cNvPr>
          <p:cNvPicPr>
            <a:picLocks noGrp="1" noChangeAspect="1"/>
          </p:cNvPicPr>
          <p:nvPr>
            <p:ph type="pic" idx="2"/>
          </p:nvPr>
        </p:nvPicPr>
        <p:blipFill>
          <a:blip r:embed="rId3"/>
          <a:srcRect t="6278" b="6278"/>
          <a:stretch>
            <a:fillRect/>
          </a:stretch>
        </p:blipFill>
        <p:spPr>
          <a:xfrm>
            <a:off x="5903019" y="1216499"/>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20" y="987574"/>
            <a:ext cx="4858282"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buSzPts val="1200"/>
            </a:pPr>
            <a:endParaRPr lang="en-GB" sz="1200"/>
          </a:p>
          <a:p>
            <a:pPr marL="171450" lvl="0" indent="-171450">
              <a:buSzPts val="1200"/>
              <a:buFont typeface="Arial" panose="020B0604020202020204" pitchFamily="34" charset="0"/>
              <a:buChar char="•"/>
            </a:pPr>
            <a:r>
              <a:rPr lang="en-GB" sz="1200"/>
              <a:t>MSc in Geoinformation Science and Earth Observation - Lund University / University of Twente. </a:t>
            </a:r>
          </a:p>
          <a:p>
            <a:pPr marL="171450" lvl="0" indent="-171450">
              <a:buSzPts val="1200"/>
              <a:buFont typeface="Arial" panose="020B0604020202020204" pitchFamily="34" charset="0"/>
              <a:buChar char="•"/>
            </a:pPr>
            <a:r>
              <a:rPr lang="en-GB" sz="1200"/>
              <a:t>Agricultural Engineering - Universidad Nacional de Colombia. </a:t>
            </a:r>
          </a:p>
        </p:txBody>
      </p:sp>
      <p:sp>
        <p:nvSpPr>
          <p:cNvPr id="53" name="Google Shape;53;p8"/>
          <p:cNvSpPr txBox="1"/>
          <p:nvPr/>
        </p:nvSpPr>
        <p:spPr>
          <a:xfrm>
            <a:off x="5581241" y="3737449"/>
            <a:ext cx="331236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Liliana Castillo Villamor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PhD Candidate Geography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Aberystwyth University</a:t>
            </a:r>
            <a:endParaRPr sz="1400" b="0" i="0" u="none" strike="noStrike" cap="none">
              <a:solidFill>
                <a:srgbClr val="000000"/>
              </a:solidFill>
              <a:latin typeface="Arial"/>
              <a:ea typeface="Arial"/>
              <a:cs typeface="Arial"/>
              <a:sym typeface="Arial"/>
            </a:endParaRPr>
          </a:p>
        </p:txBody>
      </p:sp>
      <p:pic>
        <p:nvPicPr>
          <p:cNvPr id="15" name="Picture 14" descr="Graphical user interface, text&#10;&#10;Description automatically generated with medium confidence">
            <a:extLst>
              <a:ext uri="{FF2B5EF4-FFF2-40B4-BE49-F238E27FC236}">
                <a16:creationId xmlns:a16="http://schemas.microsoft.com/office/drawing/2014/main" id="{EC9A7ABC-F0D0-4343-8562-CA32A480512A}"/>
              </a:ext>
            </a:extLst>
          </p:cNvPr>
          <p:cNvPicPr>
            <a:picLocks noChangeAspect="1"/>
          </p:cNvPicPr>
          <p:nvPr/>
        </p:nvPicPr>
        <p:blipFill>
          <a:blip r:embed="rId4"/>
          <a:stretch>
            <a:fillRect/>
          </a:stretch>
        </p:blipFill>
        <p:spPr>
          <a:xfrm>
            <a:off x="298431" y="2571750"/>
            <a:ext cx="4811371" cy="18777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2" name="Picture 31">
            <a:extLst>
              <a:ext uri="{FF2B5EF4-FFF2-40B4-BE49-F238E27FC236}">
                <a16:creationId xmlns:a16="http://schemas.microsoft.com/office/drawing/2014/main" id="{172C8947-4981-7946-BCC2-DB29C345CAC8}"/>
              </a:ext>
            </a:extLst>
          </p:cNvPr>
          <p:cNvPicPr>
            <a:picLocks noChangeAspect="1"/>
          </p:cNvPicPr>
          <p:nvPr/>
        </p:nvPicPr>
        <p:blipFill>
          <a:blip r:embed="rId3"/>
          <a:stretch>
            <a:fillRect/>
          </a:stretch>
        </p:blipFill>
        <p:spPr>
          <a:xfrm>
            <a:off x="3458845" y="2248255"/>
            <a:ext cx="5468702" cy="1989283"/>
          </a:xfrm>
          <a:prstGeom prst="rect">
            <a:avLst/>
          </a:prstGeom>
        </p:spPr>
      </p:pic>
      <p:pic>
        <p:nvPicPr>
          <p:cNvPr id="27" name="Picture 26">
            <a:extLst>
              <a:ext uri="{FF2B5EF4-FFF2-40B4-BE49-F238E27FC236}">
                <a16:creationId xmlns:a16="http://schemas.microsoft.com/office/drawing/2014/main" id="{E41A6D23-2F73-7542-82F2-88DC61A579EA}"/>
              </a:ext>
            </a:extLst>
          </p:cNvPr>
          <p:cNvPicPr>
            <a:picLocks noChangeAspect="1"/>
          </p:cNvPicPr>
          <p:nvPr/>
        </p:nvPicPr>
        <p:blipFill rotWithShape="1">
          <a:blip r:embed="rId4"/>
          <a:srcRect l="35737" t="8919" b="-8919"/>
          <a:stretch/>
        </p:blipFill>
        <p:spPr>
          <a:xfrm>
            <a:off x="210553" y="1970352"/>
            <a:ext cx="2873384" cy="2047102"/>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1C05EB9B-8BC3-1245-8B3F-4A7469956F70}"/>
              </a:ext>
            </a:extLst>
          </p:cNvPr>
          <p:cNvPicPr>
            <a:picLocks noChangeAspect="1"/>
          </p:cNvPicPr>
          <p:nvPr/>
        </p:nvPicPr>
        <p:blipFill>
          <a:blip r:embed="rId5"/>
          <a:stretch>
            <a:fillRect/>
          </a:stretch>
        </p:blipFill>
        <p:spPr>
          <a:xfrm>
            <a:off x="2071727" y="2550442"/>
            <a:ext cx="620285" cy="682593"/>
          </a:xfrm>
          <a:prstGeom prst="rect">
            <a:avLst/>
          </a:prstGeom>
        </p:spPr>
      </p:pic>
      <p:pic>
        <p:nvPicPr>
          <p:cNvPr id="30" name="Picture 29" descr="A close up of a logo&#10;&#10;Description automatically generated">
            <a:extLst>
              <a:ext uri="{FF2B5EF4-FFF2-40B4-BE49-F238E27FC236}">
                <a16:creationId xmlns:a16="http://schemas.microsoft.com/office/drawing/2014/main" id="{A7F02AC4-6C9D-E549-B274-2261093C10AE}"/>
              </a:ext>
            </a:extLst>
          </p:cNvPr>
          <p:cNvPicPr>
            <a:picLocks noChangeAspect="1"/>
          </p:cNvPicPr>
          <p:nvPr/>
        </p:nvPicPr>
        <p:blipFill>
          <a:blip r:embed="rId6"/>
          <a:stretch>
            <a:fillRect/>
          </a:stretch>
        </p:blipFill>
        <p:spPr>
          <a:xfrm>
            <a:off x="84644" y="2550442"/>
            <a:ext cx="1930400" cy="2216821"/>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6F5CE1AA-3D54-384D-BB82-676A270769BB}"/>
              </a:ext>
            </a:extLst>
          </p:cNvPr>
          <p:cNvPicPr>
            <a:picLocks noChangeAspect="1"/>
          </p:cNvPicPr>
          <p:nvPr/>
        </p:nvPicPr>
        <p:blipFill>
          <a:blip r:embed="rId7"/>
          <a:stretch>
            <a:fillRect/>
          </a:stretch>
        </p:blipFill>
        <p:spPr>
          <a:xfrm>
            <a:off x="2044510" y="1058855"/>
            <a:ext cx="1414335" cy="1414335"/>
          </a:xfrm>
          <a:prstGeom prst="rect">
            <a:avLst/>
          </a:prstGeom>
        </p:spPr>
      </p:pic>
      <p:sp>
        <p:nvSpPr>
          <p:cNvPr id="37" name="Title 1">
            <a:extLst>
              <a:ext uri="{FF2B5EF4-FFF2-40B4-BE49-F238E27FC236}">
                <a16:creationId xmlns:a16="http://schemas.microsoft.com/office/drawing/2014/main" id="{C4C7FC29-F6F9-F141-A99E-12ABA4C6C4CB}"/>
              </a:ext>
            </a:extLst>
          </p:cNvPr>
          <p:cNvSpPr>
            <a:spLocks noGrp="1"/>
          </p:cNvSpPr>
          <p:nvPr>
            <p:ph type="title"/>
          </p:nvPr>
        </p:nvSpPr>
        <p:spPr>
          <a:xfrm>
            <a:off x="3584754" y="839255"/>
            <a:ext cx="5468702" cy="1409000"/>
          </a:xfrm>
        </p:spPr>
        <p:txBody>
          <a:bodyPr>
            <a:normAutofit fontScale="90000"/>
          </a:bodyPr>
          <a:lstStyle/>
          <a:p>
            <a:r>
              <a:rPr lang="en-GB"/>
              <a:t>Simple and transferable in-field anomaly detection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7E445A-291A-1344-A554-6F9AA3B7A721}"/>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21</a:t>
            </a:fld>
            <a:endParaRPr/>
          </a:p>
        </p:txBody>
      </p:sp>
      <p:pic>
        <p:nvPicPr>
          <p:cNvPr id="8" name="Picture 7">
            <a:extLst>
              <a:ext uri="{FF2B5EF4-FFF2-40B4-BE49-F238E27FC236}">
                <a16:creationId xmlns:a16="http://schemas.microsoft.com/office/drawing/2014/main" id="{1DF40031-3588-8648-A134-698805716624}"/>
              </a:ext>
            </a:extLst>
          </p:cNvPr>
          <p:cNvPicPr>
            <a:picLocks noChangeAspect="1"/>
          </p:cNvPicPr>
          <p:nvPr/>
        </p:nvPicPr>
        <p:blipFill rotWithShape="1">
          <a:blip r:embed="rId2">
            <a:alphaModFix amt="24000"/>
            <a:extLst>
              <a:ext uri="{BEBA8EAE-BF5A-486C-A8C5-ECC9F3942E4B}">
                <a14:imgProps xmlns:a14="http://schemas.microsoft.com/office/drawing/2010/main">
                  <a14:imgLayer r:embed="rId3">
                    <a14:imgEffect>
                      <a14:saturation sat="0"/>
                    </a14:imgEffect>
                  </a14:imgLayer>
                </a14:imgProps>
              </a:ext>
            </a:extLst>
          </a:blip>
          <a:srcRect l="19038" t="22091" r="19038" b="20312"/>
          <a:stretch/>
        </p:blipFill>
        <p:spPr>
          <a:xfrm>
            <a:off x="1" y="755778"/>
            <a:ext cx="9143999" cy="4471457"/>
          </a:xfrm>
          <a:prstGeom prst="rect">
            <a:avLst/>
          </a:prstGeom>
        </p:spPr>
      </p:pic>
      <p:sp>
        <p:nvSpPr>
          <p:cNvPr id="9" name="Rectangle">
            <a:extLst>
              <a:ext uri="{FF2B5EF4-FFF2-40B4-BE49-F238E27FC236}">
                <a16:creationId xmlns:a16="http://schemas.microsoft.com/office/drawing/2014/main" id="{E65F07A0-DF19-EF4C-A084-E280B1AE12C2}"/>
              </a:ext>
            </a:extLst>
          </p:cNvPr>
          <p:cNvSpPr/>
          <p:nvPr/>
        </p:nvSpPr>
        <p:spPr>
          <a:xfrm>
            <a:off x="1" y="755779"/>
            <a:ext cx="9143998" cy="4387721"/>
          </a:xfrm>
          <a:prstGeom prst="rect">
            <a:avLst/>
          </a:prstGeom>
          <a:solidFill>
            <a:schemeClr val="tx1">
              <a:lumMod val="65000"/>
              <a:lumOff val="35000"/>
              <a:alpha val="10000"/>
            </a:schemeClr>
          </a:solidFill>
          <a:ln w="12700">
            <a:miter lim="400000"/>
          </a:ln>
        </p:spPr>
        <p:txBody>
          <a:bodyPr lIns="0" tIns="0" rIns="0" bIns="0"/>
          <a:lstStyle/>
          <a:p>
            <a:endParaRPr/>
          </a:p>
        </p:txBody>
      </p:sp>
      <p:pic>
        <p:nvPicPr>
          <p:cNvPr id="10" name="Picture 9" descr="Logo&#10;&#10;Description automatically generated">
            <a:extLst>
              <a:ext uri="{FF2B5EF4-FFF2-40B4-BE49-F238E27FC236}">
                <a16:creationId xmlns:a16="http://schemas.microsoft.com/office/drawing/2014/main" id="{A3D05899-D0F6-C541-B381-E054BF2D6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845" y="1093571"/>
            <a:ext cx="893286" cy="432835"/>
          </a:xfrm>
          <a:prstGeom prst="rect">
            <a:avLst/>
          </a:prstGeom>
        </p:spPr>
      </p:pic>
      <p:pic>
        <p:nvPicPr>
          <p:cNvPr id="11" name="Picture 10" descr="Diagram&#10;&#10;Description automatically generated">
            <a:extLst>
              <a:ext uri="{FF2B5EF4-FFF2-40B4-BE49-F238E27FC236}">
                <a16:creationId xmlns:a16="http://schemas.microsoft.com/office/drawing/2014/main" id="{11500D38-E1F4-1D4A-99EA-56379C069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45" y="672044"/>
            <a:ext cx="8565155" cy="4471456"/>
          </a:xfrm>
          <a:prstGeom prst="rect">
            <a:avLst/>
          </a:prstGeom>
        </p:spPr>
      </p:pic>
    </p:spTree>
    <p:extLst>
      <p:ext uri="{BB962C8B-B14F-4D97-AF65-F5344CB8AC3E}">
        <p14:creationId xmlns:p14="http://schemas.microsoft.com/office/powerpoint/2010/main" val="204135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8EFE1-10D5-334A-9125-06B383E294E1}"/>
              </a:ext>
            </a:extLst>
          </p:cNvPr>
          <p:cNvSpPr>
            <a:spLocks noGrp="1"/>
          </p:cNvSpPr>
          <p:nvPr>
            <p:ph type="title"/>
          </p:nvPr>
        </p:nvSpPr>
        <p:spPr>
          <a:xfrm>
            <a:off x="1644441" y="868752"/>
            <a:ext cx="5855117" cy="517435"/>
          </a:xfrm>
        </p:spPr>
        <p:txBody>
          <a:bodyPr>
            <a:normAutofit fontScale="90000"/>
          </a:bodyPr>
          <a:lstStyle/>
          <a:p>
            <a:r>
              <a:rPr lang="en-GB"/>
              <a:t>Towards a GEO Youth CoP</a:t>
            </a:r>
          </a:p>
        </p:txBody>
      </p:sp>
      <p:sp>
        <p:nvSpPr>
          <p:cNvPr id="3" name="Slide Number Placeholder 2">
            <a:extLst>
              <a:ext uri="{FF2B5EF4-FFF2-40B4-BE49-F238E27FC236}">
                <a16:creationId xmlns:a16="http://schemas.microsoft.com/office/drawing/2014/main" id="{E27E445A-291A-1344-A554-6F9AA3B7A721}"/>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22</a:t>
            </a:fld>
            <a:endParaRPr/>
          </a:p>
        </p:txBody>
      </p:sp>
      <p:pic>
        <p:nvPicPr>
          <p:cNvPr id="4" name="Picture 3">
            <a:extLst>
              <a:ext uri="{FF2B5EF4-FFF2-40B4-BE49-F238E27FC236}">
                <a16:creationId xmlns:a16="http://schemas.microsoft.com/office/drawing/2014/main" id="{C2AAD7DB-A30E-504B-B885-287AA75C428A}"/>
              </a:ext>
            </a:extLst>
          </p:cNvPr>
          <p:cNvPicPr>
            <a:picLocks noChangeAspect="1"/>
          </p:cNvPicPr>
          <p:nvPr/>
        </p:nvPicPr>
        <p:blipFill>
          <a:blip r:embed="rId2"/>
          <a:stretch>
            <a:fillRect/>
          </a:stretch>
        </p:blipFill>
        <p:spPr>
          <a:xfrm>
            <a:off x="0" y="2889702"/>
            <a:ext cx="3401961" cy="2253798"/>
          </a:xfrm>
          <a:prstGeom prst="rect">
            <a:avLst/>
          </a:prstGeom>
        </p:spPr>
      </p:pic>
      <p:graphicFrame>
        <p:nvGraphicFramePr>
          <p:cNvPr id="6" name="Diagram 5">
            <a:extLst>
              <a:ext uri="{FF2B5EF4-FFF2-40B4-BE49-F238E27FC236}">
                <a16:creationId xmlns:a16="http://schemas.microsoft.com/office/drawing/2014/main" id="{EE904411-7E14-0541-8267-BE90AAC363BE}"/>
              </a:ext>
            </a:extLst>
          </p:cNvPr>
          <p:cNvGraphicFramePr/>
          <p:nvPr/>
        </p:nvGraphicFramePr>
        <p:xfrm>
          <a:off x="4857135" y="1386187"/>
          <a:ext cx="3264311" cy="3757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Down Arrow 16">
            <a:extLst>
              <a:ext uri="{FF2B5EF4-FFF2-40B4-BE49-F238E27FC236}">
                <a16:creationId xmlns:a16="http://schemas.microsoft.com/office/drawing/2014/main" id="{24242D07-B2E8-5143-B70B-334D3BDE54A5}"/>
              </a:ext>
            </a:extLst>
          </p:cNvPr>
          <p:cNvSpPr/>
          <p:nvPr/>
        </p:nvSpPr>
        <p:spPr>
          <a:xfrm rot="14977913">
            <a:off x="3739418" y="1556055"/>
            <a:ext cx="255742" cy="1732250"/>
          </a:xfrm>
          <a:prstGeom prst="downArrow">
            <a:avLst>
              <a:gd name="adj1" fmla="val 54855"/>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a:extLst>
              <a:ext uri="{FF2B5EF4-FFF2-40B4-BE49-F238E27FC236}">
                <a16:creationId xmlns:a16="http://schemas.microsoft.com/office/drawing/2014/main" id="{F8F44A8F-8666-E846-B9A8-F59348CBE0E3}"/>
              </a:ext>
            </a:extLst>
          </p:cNvPr>
          <p:cNvSpPr/>
          <p:nvPr/>
        </p:nvSpPr>
        <p:spPr>
          <a:xfrm rot="15573107">
            <a:off x="3844538" y="2240928"/>
            <a:ext cx="321052" cy="1556341"/>
          </a:xfrm>
          <a:prstGeom prst="downArrow">
            <a:avLst>
              <a:gd name="adj1" fmla="val 54855"/>
              <a:gd name="adj2" fmla="val 50000"/>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a:extLst>
              <a:ext uri="{FF2B5EF4-FFF2-40B4-BE49-F238E27FC236}">
                <a16:creationId xmlns:a16="http://schemas.microsoft.com/office/drawing/2014/main" id="{D7ECEC35-5BB4-7D47-8CF9-B099F9C15C80}"/>
              </a:ext>
            </a:extLst>
          </p:cNvPr>
          <p:cNvSpPr/>
          <p:nvPr/>
        </p:nvSpPr>
        <p:spPr>
          <a:xfrm rot="16448215">
            <a:off x="3984518" y="2930815"/>
            <a:ext cx="257691" cy="1357106"/>
          </a:xfrm>
          <a:prstGeom prst="downArrow">
            <a:avLst>
              <a:gd name="adj1" fmla="val 54855"/>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wn Arrow 19">
            <a:extLst>
              <a:ext uri="{FF2B5EF4-FFF2-40B4-BE49-F238E27FC236}">
                <a16:creationId xmlns:a16="http://schemas.microsoft.com/office/drawing/2014/main" id="{39B58CE8-1382-FE4B-B018-82B2E49AA498}"/>
              </a:ext>
            </a:extLst>
          </p:cNvPr>
          <p:cNvSpPr/>
          <p:nvPr/>
        </p:nvSpPr>
        <p:spPr>
          <a:xfrm rot="17275353">
            <a:off x="3898239" y="3386574"/>
            <a:ext cx="272090" cy="1537294"/>
          </a:xfrm>
          <a:prstGeom prst="downArrow">
            <a:avLst>
              <a:gd name="adj1" fmla="val 54855"/>
              <a:gd name="adj2"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53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p:nvPr/>
        </p:nvSpPr>
        <p:spPr>
          <a:xfrm>
            <a:off x="2267744" y="1491630"/>
            <a:ext cx="4968552" cy="8617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rgbClr val="132434"/>
                </a:solidFill>
                <a:latin typeface="Calibri"/>
                <a:ea typeface="Calibri"/>
                <a:cs typeface="Calibri"/>
                <a:sym typeface="Calibri"/>
              </a:rPr>
              <a:t>Thank You!</a:t>
            </a:r>
            <a:endParaRPr sz="4400" b="0" i="0" u="none" strike="noStrike" cap="none">
              <a:solidFill>
                <a:srgbClr val="132434"/>
              </a:solidFill>
              <a:latin typeface="Calibri"/>
              <a:ea typeface="Calibri"/>
              <a:cs typeface="Calibri"/>
              <a:sym typeface="Calibri"/>
            </a:endParaRPr>
          </a:p>
        </p:txBody>
      </p:sp>
      <p:sp>
        <p:nvSpPr>
          <p:cNvPr id="75" name="Google Shape;75;p11"/>
          <p:cNvSpPr/>
          <p:nvPr/>
        </p:nvSpPr>
        <p:spPr>
          <a:xfrm>
            <a:off x="1552101" y="2775097"/>
            <a:ext cx="6228300" cy="141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dk1"/>
                </a:solidFill>
                <a:latin typeface="Calibri"/>
                <a:ea typeface="Calibri"/>
                <a:cs typeface="Calibri"/>
                <a:sym typeface="Calibri"/>
              </a:rPr>
              <a:t>Liliana Castillo Villamor</a:t>
            </a:r>
            <a:r>
              <a:rPr lang="en-GB" sz="2000" b="0" i="0" u="none" strike="noStrike" cap="none">
                <a:solidFill>
                  <a:schemeClr val="dk1"/>
                </a:solidFill>
                <a:latin typeface="Calibri"/>
                <a:ea typeface="Calibri"/>
                <a:cs typeface="Calibri"/>
                <a:sym typeface="Calibri"/>
              </a:rPr>
              <a:t>  /  24 November 2021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a:t>
            </a:r>
            <a:r>
              <a:rPr lang="en-GB" sz="2000" err="1">
                <a:solidFill>
                  <a:schemeClr val="dk1"/>
                </a:solidFill>
                <a:latin typeface="Calibri"/>
                <a:ea typeface="Calibri"/>
                <a:cs typeface="Calibri"/>
                <a:sym typeface="Calibri"/>
              </a:rPr>
              <a:t>lccastillov</a:t>
            </a:r>
            <a:r>
              <a:rPr lang="en-GB" sz="2000" b="0" i="0" u="none" strike="noStrike" cap="none">
                <a:solidFill>
                  <a:schemeClr val="dk1"/>
                </a:solidFill>
                <a:latin typeface="Calibri"/>
                <a:ea typeface="Calibri"/>
                <a:cs typeface="Calibri"/>
                <a:sym typeface="Calibri"/>
              </a:rPr>
              <a:t>  /  </a:t>
            </a:r>
            <a:r>
              <a:rPr lang="en-GB" sz="2000">
                <a:solidFill>
                  <a:schemeClr val="dk1"/>
                </a:solidFill>
                <a:latin typeface="Calibri"/>
                <a:ea typeface="Calibri"/>
                <a:cs typeface="Calibri"/>
                <a:sym typeface="Calibri"/>
              </a:rPr>
              <a:t>lic42@aber.ac.uk</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4B848C"/>
                </a:solidFill>
                <a:latin typeface="Calibri"/>
                <a:ea typeface="Calibri"/>
                <a:cs typeface="Calibri"/>
                <a:sym typeface="Calibri"/>
              </a:rPr>
              <a:t>#EO4Impact</a:t>
            </a:r>
            <a:endParaRPr sz="2000" b="0" i="0" u="none" strike="noStrike" cap="none">
              <a:solidFill>
                <a:schemeClr val="dk1"/>
              </a:solidFill>
              <a:latin typeface="Calibri"/>
              <a:ea typeface="Calibri"/>
              <a:cs typeface="Calibri"/>
              <a:sym typeface="Calibri"/>
            </a:endParaRPr>
          </a:p>
        </p:txBody>
      </p:sp>
      <p:sp>
        <p:nvSpPr>
          <p:cNvPr id="76" name="Google Shape;76;p11"/>
          <p:cNvSpPr/>
          <p:nvPr/>
        </p:nvSpPr>
        <p:spPr>
          <a:xfrm>
            <a:off x="2915866" y="3750494"/>
            <a:ext cx="3500700" cy="348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570875"/>
            <a:ext cx="9144000" cy="196974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US" sz="2000" b="1" i="0" err="1">
                <a:solidFill>
                  <a:srgbClr val="565365"/>
                </a:solidFill>
                <a:effectLst/>
                <a:latin typeface="CircularXXWeb-Bold"/>
              </a:rPr>
              <a:t>Youth</a:t>
            </a:r>
            <a:r>
              <a:rPr lang="es-US" sz="2000" b="1" i="0">
                <a:solidFill>
                  <a:srgbClr val="565365"/>
                </a:solidFill>
                <a:effectLst/>
                <a:latin typeface="CircularXXWeb-Bold"/>
              </a:rPr>
              <a:t> </a:t>
            </a:r>
            <a:r>
              <a:rPr lang="es-US" sz="2000" b="1" i="0" err="1">
                <a:solidFill>
                  <a:srgbClr val="565365"/>
                </a:solidFill>
                <a:effectLst/>
                <a:latin typeface="CircularXXWeb-Bold"/>
              </a:rPr>
              <a:t>Track</a:t>
            </a:r>
            <a:r>
              <a:rPr lang="es-US" sz="2000" b="1" i="0">
                <a:solidFill>
                  <a:srgbClr val="565365"/>
                </a:solidFill>
                <a:effectLst/>
                <a:latin typeface="CircularXXWeb-Bold"/>
              </a:rPr>
              <a:t>: </a:t>
            </a:r>
            <a:r>
              <a:rPr lang="es-US" sz="2000" b="1" i="0" err="1">
                <a:solidFill>
                  <a:srgbClr val="565365"/>
                </a:solidFill>
                <a:effectLst/>
                <a:latin typeface="CircularXXWeb-Bold"/>
              </a:rPr>
              <a:t>Africa</a:t>
            </a:r>
            <a:r>
              <a:rPr lang="es-US" sz="2000" b="1" i="0">
                <a:solidFill>
                  <a:srgbClr val="565365"/>
                </a:solidFill>
                <a:effectLst/>
                <a:latin typeface="CircularXXWeb-Bold"/>
              </a:rPr>
              <a:t> &amp; </a:t>
            </a:r>
            <a:r>
              <a:rPr lang="es-US" sz="2000" b="1" i="0" err="1">
                <a:solidFill>
                  <a:srgbClr val="565365"/>
                </a:solidFill>
                <a:effectLst/>
                <a:latin typeface="CircularXXWeb-Bold"/>
              </a:rPr>
              <a:t>Americas</a:t>
            </a:r>
            <a:r>
              <a:rPr lang="es-US" sz="2000" b="1" i="0">
                <a:solidFill>
                  <a:srgbClr val="565365"/>
                </a:solidFill>
                <a:effectLst/>
                <a:latin typeface="CircularXXWeb-Bold"/>
              </a:rPr>
              <a:t> </a:t>
            </a:r>
            <a:r>
              <a:rPr lang="es-US" sz="2000" b="1">
                <a:solidFill>
                  <a:srgbClr val="565365"/>
                </a:solidFill>
                <a:latin typeface="CircularXXWeb-Bold"/>
              </a:rPr>
              <a:t>C</a:t>
            </a:r>
            <a:r>
              <a:rPr lang="es-US" sz="2000" b="1" i="0">
                <a:solidFill>
                  <a:srgbClr val="565365"/>
                </a:solidFill>
                <a:effectLst/>
                <a:latin typeface="CircularXXWeb-Bold"/>
              </a:rPr>
              <a:t>ross-Regional </a:t>
            </a:r>
            <a:r>
              <a:rPr lang="es-US" sz="2000" b="1">
                <a:solidFill>
                  <a:srgbClr val="565365"/>
                </a:solidFill>
                <a:latin typeface="CircularXXWeb-Bold"/>
              </a:rPr>
              <a:t>D</a:t>
            </a:r>
            <a:r>
              <a:rPr lang="es-US" sz="2000" b="1" i="0">
                <a:solidFill>
                  <a:srgbClr val="565365"/>
                </a:solidFill>
                <a:effectLst/>
                <a:latin typeface="CircularXXWeb-Bold"/>
              </a:rPr>
              <a:t>ialogue</a:t>
            </a:r>
          </a:p>
          <a:p>
            <a:pPr marL="0" lvl="0" indent="0" algn="ctr" rtl="0">
              <a:spcBef>
                <a:spcPts val="0"/>
              </a:spcBef>
              <a:spcAft>
                <a:spcPts val="0"/>
              </a:spcAft>
              <a:buNone/>
            </a:pPr>
            <a:r>
              <a:rPr lang="en-GB" sz="4400"/>
              <a:t>Engaging Youth in Latin America</a:t>
            </a:r>
            <a:r>
              <a:rPr lang="en-GB" sz="4800"/>
              <a:t> </a:t>
            </a:r>
          </a:p>
          <a:p>
            <a:pPr marL="0" lvl="0" indent="0" algn="ctr" rtl="0">
              <a:spcBef>
                <a:spcPts val="0"/>
              </a:spcBef>
              <a:spcAft>
                <a:spcPts val="0"/>
              </a:spcAft>
              <a:buNone/>
            </a:pPr>
            <a:endParaRPr sz="1600"/>
          </a:p>
          <a:p>
            <a:pPr marL="0" lvl="0" indent="0" algn="ctr" rtl="0">
              <a:spcBef>
                <a:spcPts val="0"/>
              </a:spcBef>
              <a:spcAft>
                <a:spcPts val="0"/>
              </a:spcAft>
              <a:buNone/>
            </a:pPr>
            <a:r>
              <a:rPr lang="en-GB" sz="1600"/>
              <a:t>Amber Kremer/USGS</a:t>
            </a:r>
            <a:endParaRPr sz="1600"/>
          </a:p>
          <a:p>
            <a:pPr marL="0" lvl="0" indent="0" algn="ctr" rtl="0">
              <a:spcBef>
                <a:spcPts val="0"/>
              </a:spcBef>
              <a:spcAft>
                <a:spcPts val="0"/>
              </a:spcAft>
              <a:buNone/>
            </a:pPr>
            <a:r>
              <a:rPr lang="en-GB" sz="1600"/>
              <a:t>Wednesday, November 24</a:t>
            </a:r>
            <a:r>
              <a:rPr lang="en-GB" sz="1600" baseline="30000"/>
              <a:t>th</a:t>
            </a:r>
            <a:r>
              <a:rPr lang="en-GB" sz="1600"/>
              <a:t>,  2021</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25</a:t>
            </a:fld>
            <a:endParaRPr/>
          </a:p>
        </p:txBody>
      </p:sp>
      <p:pic>
        <p:nvPicPr>
          <p:cNvPr id="3" name="Picture Placeholder 2" descr="A person smiling for the camera&#10;&#10;Description automatically generated with medium confidence">
            <a:extLst>
              <a:ext uri="{FF2B5EF4-FFF2-40B4-BE49-F238E27FC236}">
                <a16:creationId xmlns:a16="http://schemas.microsoft.com/office/drawing/2014/main" id="{9778DDAF-FE1E-4E76-9879-CF0A5F70DD62}"/>
              </a:ext>
            </a:extLst>
          </p:cNvPr>
          <p:cNvPicPr>
            <a:picLocks noGrp="1" noChangeAspect="1"/>
          </p:cNvPicPr>
          <p:nvPr>
            <p:ph type="pic" idx="2"/>
          </p:nvPr>
        </p:nvPicPr>
        <p:blipFill>
          <a:blip r:embed="rId3"/>
          <a:srcRect l="14247" r="14247"/>
          <a:stretch>
            <a:fillRect/>
          </a:stretch>
        </p:blipFill>
        <p:spPr>
          <a:xfrm>
            <a:off x="5794375" y="1203325"/>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20" y="987574"/>
            <a:ext cx="4536504"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en-GB"/>
              <a:t>BIO </a:t>
            </a:r>
          </a:p>
          <a:p>
            <a:pPr marL="0" lvl="0" indent="0" algn="l" rtl="0">
              <a:lnSpc>
                <a:spcPct val="90000"/>
              </a:lnSpc>
              <a:spcBef>
                <a:spcPts val="0"/>
              </a:spcBef>
              <a:spcAft>
                <a:spcPts val="0"/>
              </a:spcAft>
              <a:buClr>
                <a:schemeClr val="dk1"/>
              </a:buClr>
              <a:buSzPts val="1800"/>
              <a:buNone/>
            </a:pPr>
            <a:endParaRPr lang="en-GB" sz="1600" b="0" i="0">
              <a:solidFill>
                <a:srgbClr val="000000"/>
              </a:solidFill>
              <a:effectLst/>
              <a:latin typeface="Times New Roman" panose="02020603050405020304" pitchFamily="18" charset="0"/>
            </a:endParaRPr>
          </a:p>
          <a:p>
            <a:pPr marL="0" lvl="0" indent="0" algn="l" rtl="0">
              <a:lnSpc>
                <a:spcPct val="90000"/>
              </a:lnSpc>
              <a:spcBef>
                <a:spcPts val="0"/>
              </a:spcBef>
              <a:spcAft>
                <a:spcPts val="0"/>
              </a:spcAft>
              <a:buClr>
                <a:schemeClr val="dk1"/>
              </a:buClr>
              <a:buSzPts val="1800"/>
              <a:buNone/>
            </a:pPr>
            <a:r>
              <a:rPr lang="en-US" sz="1600" b="0" i="0">
                <a:solidFill>
                  <a:srgbClr val="000000"/>
                </a:solidFill>
                <a:effectLst/>
                <a:latin typeface="Times New Roman" panose="02020603050405020304" pitchFamily="18" charset="0"/>
              </a:rPr>
              <a:t>Amber has a BS in Fisheries and Wildlife Science and is currently finishing her Masters degree in Natural Resources from Oregon State University, with a focus on tropical forest conservation. She also works as a Research Assistant for OSU in forest monitoring projects in Cambodia. </a:t>
            </a:r>
          </a:p>
          <a:p>
            <a:pPr marL="0" lvl="0" indent="0" algn="l" rtl="0">
              <a:lnSpc>
                <a:spcPct val="90000"/>
              </a:lnSpc>
              <a:spcBef>
                <a:spcPts val="1000"/>
              </a:spcBef>
              <a:spcAft>
                <a:spcPts val="0"/>
              </a:spcAft>
              <a:buClr>
                <a:schemeClr val="dk1"/>
              </a:buClr>
              <a:buSzPts val="1200"/>
              <a:buNone/>
            </a:pPr>
            <a:r>
              <a:rPr lang="en-US" sz="1600" b="0" i="0">
                <a:solidFill>
                  <a:srgbClr val="000000"/>
                </a:solidFill>
                <a:effectLst/>
                <a:latin typeface="Times New Roman" panose="02020603050405020304" pitchFamily="18" charset="0"/>
              </a:rPr>
              <a:t>She lives in Cusco, Peru and works remotely as a Contractor for USGS in the Office of International Programs. In her current position, she enjoys working with variety of groups in the Americas, especially in capacity development projects.</a:t>
            </a:r>
            <a:endParaRPr sz="1600"/>
          </a:p>
        </p:txBody>
      </p:sp>
      <p:sp>
        <p:nvSpPr>
          <p:cNvPr id="53" name="Google Shape;53;p8"/>
          <p:cNvSpPr txBox="1"/>
          <p:nvPr/>
        </p:nvSpPr>
        <p:spPr>
          <a:xfrm>
            <a:off x="5364088" y="3795886"/>
            <a:ext cx="3528392" cy="8771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a:solidFill>
                  <a:schemeClr val="dk1"/>
                </a:solidFill>
                <a:latin typeface="Calibri"/>
                <a:ea typeface="Calibri"/>
                <a:cs typeface="Calibri"/>
                <a:sym typeface="Calibri"/>
              </a:rPr>
              <a:t>Amber Kremer</a:t>
            </a:r>
            <a:endParaRPr sz="1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a:solidFill>
                  <a:schemeClr val="dk1"/>
                </a:solidFill>
                <a:latin typeface="Calibri"/>
                <a:ea typeface="Calibri"/>
                <a:cs typeface="Calibri"/>
                <a:sym typeface="Calibri"/>
              </a:rPr>
              <a:t>Contractor – International Programs</a:t>
            </a:r>
            <a:endParaRPr sz="1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GB" sz="1700" b="0" i="0" u="none" strike="noStrike" cap="none">
                <a:solidFill>
                  <a:schemeClr val="dk1"/>
                </a:solidFill>
                <a:latin typeface="Calibri"/>
                <a:ea typeface="Calibri"/>
                <a:cs typeface="Calibri"/>
                <a:sym typeface="Calibri"/>
              </a:rPr>
              <a:t>USGS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s-US" err="1">
                <a:effectLst/>
                <a:latin typeface="+mj-lt"/>
                <a:ea typeface="Calibri" panose="020F0502020204030204" pitchFamily="34" charset="0"/>
                <a:cs typeface="Arial" panose="020B0604020202020204" pitchFamily="34" charset="0"/>
              </a:rPr>
              <a:t>Mapathon</a:t>
            </a:r>
            <a:r>
              <a:rPr lang="es-US">
                <a:effectLst/>
                <a:latin typeface="+mj-lt"/>
                <a:ea typeface="Calibri" panose="020F0502020204030204" pitchFamily="34" charset="0"/>
                <a:cs typeface="Arial" panose="020B0604020202020204" pitchFamily="34" charset="0"/>
              </a:rPr>
              <a:t> Perú 2021</a:t>
            </a:r>
            <a:endParaRPr>
              <a:latin typeface="+mj-lt"/>
            </a:endParaRPr>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26</a:t>
            </a:fld>
            <a:endParaRPr/>
          </a:p>
        </p:txBody>
      </p:sp>
      <p:sp>
        <p:nvSpPr>
          <p:cNvPr id="2" name="TextBox 1">
            <a:extLst>
              <a:ext uri="{FF2B5EF4-FFF2-40B4-BE49-F238E27FC236}">
                <a16:creationId xmlns:a16="http://schemas.microsoft.com/office/drawing/2014/main" id="{3A45AFF9-9F95-43EC-AA18-9D01F6607CB6}"/>
              </a:ext>
            </a:extLst>
          </p:cNvPr>
          <p:cNvSpPr txBox="1"/>
          <p:nvPr/>
        </p:nvSpPr>
        <p:spPr>
          <a:xfrm>
            <a:off x="160985" y="1781683"/>
            <a:ext cx="3975170" cy="2862322"/>
          </a:xfrm>
          <a:prstGeom prst="rect">
            <a:avLst/>
          </a:prstGeom>
          <a:noFill/>
        </p:spPr>
        <p:txBody>
          <a:bodyPr wrap="square" rtlCol="0">
            <a:spAutoFit/>
          </a:bodyPr>
          <a:lstStyle/>
          <a:p>
            <a:pPr marL="285750" indent="-285750">
              <a:buFont typeface="Arial" panose="020B0604020202020204" pitchFamily="34" charset="0"/>
              <a:buChar char="•"/>
            </a:pPr>
            <a:r>
              <a:rPr lang="en-US" sz="1800"/>
              <a:t>Commemoration of Peru’s Bicentennial celebration</a:t>
            </a:r>
          </a:p>
          <a:p>
            <a:pPr marL="285750" indent="-285750">
              <a:buFont typeface="Arial" panose="020B0604020202020204" pitchFamily="34" charset="0"/>
              <a:buChar char="•"/>
            </a:pPr>
            <a:r>
              <a:rPr lang="en-US" sz="1800"/>
              <a:t>Inform public on the potential of PeruSAT-1 for monitoring in DRR and environmental applications </a:t>
            </a:r>
          </a:p>
          <a:p>
            <a:pPr marL="285750" indent="-285750">
              <a:buFont typeface="Arial" panose="020B0604020202020204" pitchFamily="34" charset="0"/>
              <a:buChar char="•"/>
            </a:pPr>
            <a:r>
              <a:rPr lang="en-US" sz="1800"/>
              <a:t>Bring together the academic, scientific and decision-making communities across Peru and the Americas</a:t>
            </a:r>
          </a:p>
          <a:p>
            <a:pPr marL="285750" indent="-285750">
              <a:buFont typeface="Arial" panose="020B0604020202020204" pitchFamily="34" charset="0"/>
              <a:buChar char="•"/>
            </a:pPr>
            <a:r>
              <a:rPr lang="en-US" sz="1800"/>
              <a:t>Map vulnerable areas in Peru</a:t>
            </a:r>
          </a:p>
        </p:txBody>
      </p:sp>
      <p:pic>
        <p:nvPicPr>
          <p:cNvPr id="1026" name="Picture 2">
            <a:extLst>
              <a:ext uri="{FF2B5EF4-FFF2-40B4-BE49-F238E27FC236}">
                <a16:creationId xmlns:a16="http://schemas.microsoft.com/office/drawing/2014/main" id="{B9AFD945-AA08-4988-BDB1-C5766C21C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407" y="3061976"/>
            <a:ext cx="2575390" cy="17138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AF26E2-C7E3-4C9B-9F5E-8587E333DA55}"/>
              </a:ext>
            </a:extLst>
          </p:cNvPr>
          <p:cNvPicPr>
            <a:picLocks noChangeAspect="1"/>
          </p:cNvPicPr>
          <p:nvPr/>
        </p:nvPicPr>
        <p:blipFill>
          <a:blip r:embed="rId4"/>
          <a:stretch>
            <a:fillRect/>
          </a:stretch>
        </p:blipFill>
        <p:spPr>
          <a:xfrm>
            <a:off x="4136154" y="2052494"/>
            <a:ext cx="2575390" cy="1446181"/>
          </a:xfrm>
          <a:prstGeom prst="rect">
            <a:avLst/>
          </a:prstGeom>
          <a:effectLst>
            <a:outerShdw blurRad="50800" dist="38100" dir="2700000" algn="tl" rotWithShape="0">
              <a:prstClr val="black">
                <a:alpha val="40000"/>
              </a:prstClr>
            </a:outerShdw>
          </a:effectLst>
        </p:spPr>
      </p:pic>
      <p:pic>
        <p:nvPicPr>
          <p:cNvPr id="5" name="Picture 4" descr="A picture containing tree, green, plant&#10;&#10;Description automatically generated">
            <a:extLst>
              <a:ext uri="{FF2B5EF4-FFF2-40B4-BE49-F238E27FC236}">
                <a16:creationId xmlns:a16="http://schemas.microsoft.com/office/drawing/2014/main" id="{4421545E-22E9-461E-B9E1-4EF1337AFF00}"/>
              </a:ext>
            </a:extLst>
          </p:cNvPr>
          <p:cNvPicPr>
            <a:picLocks noChangeAspect="1"/>
          </p:cNvPicPr>
          <p:nvPr/>
        </p:nvPicPr>
        <p:blipFill>
          <a:blip r:embed="rId5"/>
          <a:stretch>
            <a:fillRect/>
          </a:stretch>
        </p:blipFill>
        <p:spPr>
          <a:xfrm>
            <a:off x="6052206" y="1358433"/>
            <a:ext cx="2570988" cy="144618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CB22A77-0F33-4216-9FD9-A9CF7B9BBDF6}"/>
              </a:ext>
            </a:extLst>
          </p:cNvPr>
          <p:cNvSpPr txBox="1"/>
          <p:nvPr/>
        </p:nvSpPr>
        <p:spPr>
          <a:xfrm>
            <a:off x="160985" y="1429954"/>
            <a:ext cx="1792478" cy="461665"/>
          </a:xfrm>
          <a:prstGeom prst="rect">
            <a:avLst/>
          </a:prstGeom>
          <a:noFill/>
        </p:spPr>
        <p:txBody>
          <a:bodyPr wrap="none" rtlCol="0">
            <a:spAutoFit/>
          </a:bodyPr>
          <a:lstStyle/>
          <a:p>
            <a:r>
              <a:rPr lang="en-US" sz="2400"/>
              <a:t>Objectives: </a:t>
            </a:r>
            <a:endParaRPr lang="es-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s-US" sz="4000" err="1">
                <a:effectLst/>
                <a:latin typeface="+mj-lt"/>
                <a:ea typeface="Calibri" panose="020F0502020204030204" pitchFamily="34" charset="0"/>
                <a:cs typeface="Arial" panose="020B0604020202020204" pitchFamily="34" charset="0"/>
              </a:rPr>
              <a:t>Mapathon</a:t>
            </a:r>
            <a:r>
              <a:rPr lang="es-US" sz="4000">
                <a:effectLst/>
                <a:latin typeface="+mj-lt"/>
                <a:ea typeface="Calibri" panose="020F0502020204030204" pitchFamily="34" charset="0"/>
                <a:cs typeface="Arial" panose="020B0604020202020204" pitchFamily="34" charset="0"/>
              </a:rPr>
              <a:t> Perú 2021</a:t>
            </a:r>
            <a:endParaRPr/>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27</a:t>
            </a:fld>
            <a:endParaRPr/>
          </a:p>
        </p:txBody>
      </p:sp>
      <p:sp>
        <p:nvSpPr>
          <p:cNvPr id="69" name="Google Shape;69;p10"/>
          <p:cNvSpPr txBox="1">
            <a:spLocks noGrp="1"/>
          </p:cNvSpPr>
          <p:nvPr>
            <p:ph type="body" idx="1"/>
          </p:nvPr>
        </p:nvSpPr>
        <p:spPr>
          <a:xfrm>
            <a:off x="5189553" y="1023042"/>
            <a:ext cx="3796626" cy="3920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In numbers:</a:t>
            </a:r>
          </a:p>
          <a:p>
            <a:pPr marL="342900"/>
            <a:r>
              <a:rPr lang="en-US" sz="1800"/>
              <a:t>Sponsorship by 12 private and public organizations in the Americas</a:t>
            </a:r>
          </a:p>
          <a:p>
            <a:pPr marL="342900"/>
            <a:r>
              <a:rPr lang="en-US" sz="1800"/>
              <a:t>601 registrants from 5 countries</a:t>
            </a:r>
          </a:p>
          <a:p>
            <a:pPr marL="342900"/>
            <a:r>
              <a:rPr lang="en-US" sz="1800"/>
              <a:t>Five days of mapping</a:t>
            </a:r>
          </a:p>
          <a:p>
            <a:pPr marL="342900"/>
            <a:r>
              <a:rPr lang="en-US" sz="1800"/>
              <a:t>55,037 buildings mapped</a:t>
            </a:r>
          </a:p>
          <a:p>
            <a:pPr marL="342900"/>
            <a:r>
              <a:rPr lang="en-US" sz="1800"/>
              <a:t>7 Dashboards created</a:t>
            </a:r>
          </a:p>
          <a:p>
            <a:pPr marL="342900"/>
            <a:r>
              <a:rPr lang="en-US" sz="1800"/>
              <a:t>23 students selected to participate in </a:t>
            </a:r>
            <a:r>
              <a:rPr lang="en-US" sz="1800" err="1"/>
              <a:t>GeoPathways</a:t>
            </a:r>
            <a:r>
              <a:rPr lang="en-US" sz="1800"/>
              <a:t> Program</a:t>
            </a:r>
          </a:p>
        </p:txBody>
      </p:sp>
      <p:pic>
        <p:nvPicPr>
          <p:cNvPr id="3" name="Picture 2">
            <a:extLst>
              <a:ext uri="{FF2B5EF4-FFF2-40B4-BE49-F238E27FC236}">
                <a16:creationId xmlns:a16="http://schemas.microsoft.com/office/drawing/2014/main" id="{8C8D00A3-801A-447C-B5C4-908CD0EA022A}"/>
              </a:ext>
            </a:extLst>
          </p:cNvPr>
          <p:cNvPicPr>
            <a:picLocks noChangeAspect="1"/>
          </p:cNvPicPr>
          <p:nvPr/>
        </p:nvPicPr>
        <p:blipFill>
          <a:blip r:embed="rId3"/>
          <a:stretch>
            <a:fillRect/>
          </a:stretch>
        </p:blipFill>
        <p:spPr>
          <a:xfrm>
            <a:off x="157821" y="1491659"/>
            <a:ext cx="5031732" cy="31407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err="1"/>
              <a:t>GEOPathways</a:t>
            </a:r>
            <a:r>
              <a:rPr lang="en-US"/>
              <a:t> </a:t>
            </a:r>
            <a:r>
              <a:rPr lang="es-US" sz="4000">
                <a:effectLst/>
                <a:latin typeface="+mj-lt"/>
                <a:ea typeface="Calibri" panose="020F0502020204030204" pitchFamily="34" charset="0"/>
                <a:cs typeface="Arial" panose="020B0604020202020204" pitchFamily="34" charset="0"/>
              </a:rPr>
              <a:t>Perú</a:t>
            </a:r>
            <a:r>
              <a:rPr lang="en-US"/>
              <a:t> </a:t>
            </a:r>
            <a:endParaRPr/>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28</a:t>
            </a:fld>
            <a:endParaRPr/>
          </a:p>
        </p:txBody>
      </p:sp>
      <p:pic>
        <p:nvPicPr>
          <p:cNvPr id="6" name="Picture 5" descr="Graphical user interface, diagram&#10;&#10;Description automatically generated with medium confidence">
            <a:extLst>
              <a:ext uri="{FF2B5EF4-FFF2-40B4-BE49-F238E27FC236}">
                <a16:creationId xmlns:a16="http://schemas.microsoft.com/office/drawing/2014/main" id="{DCFEFA58-E77E-40B7-875A-76BF64B45F1D}"/>
              </a:ext>
            </a:extLst>
          </p:cNvPr>
          <p:cNvPicPr>
            <a:picLocks noChangeAspect="1"/>
          </p:cNvPicPr>
          <p:nvPr/>
        </p:nvPicPr>
        <p:blipFill>
          <a:blip r:embed="rId3"/>
          <a:stretch>
            <a:fillRect/>
          </a:stretch>
        </p:blipFill>
        <p:spPr>
          <a:xfrm>
            <a:off x="5330648" y="1258431"/>
            <a:ext cx="3463469" cy="3646081"/>
          </a:xfrm>
          <a:prstGeom prst="rect">
            <a:avLst/>
          </a:prstGeom>
        </p:spPr>
      </p:pic>
      <p:sp>
        <p:nvSpPr>
          <p:cNvPr id="7" name="TextBox 6">
            <a:extLst>
              <a:ext uri="{FF2B5EF4-FFF2-40B4-BE49-F238E27FC236}">
                <a16:creationId xmlns:a16="http://schemas.microsoft.com/office/drawing/2014/main" id="{FCD192A0-0C53-4751-803B-DC56AD1163BC}"/>
              </a:ext>
            </a:extLst>
          </p:cNvPr>
          <p:cNvSpPr txBox="1"/>
          <p:nvPr/>
        </p:nvSpPr>
        <p:spPr>
          <a:xfrm>
            <a:off x="293218" y="1454034"/>
            <a:ext cx="5037429" cy="3016210"/>
          </a:xfrm>
          <a:prstGeom prst="rect">
            <a:avLst/>
          </a:prstGeom>
          <a:noFill/>
        </p:spPr>
        <p:txBody>
          <a:bodyPr wrap="square" rtlCol="0">
            <a:spAutoFit/>
          </a:bodyPr>
          <a:lstStyle/>
          <a:p>
            <a:pPr marL="285750" indent="-285750">
              <a:buFont typeface="Arial" panose="020B0604020202020204" pitchFamily="34" charset="0"/>
              <a:buChar char="•"/>
            </a:pPr>
            <a:r>
              <a:rPr lang="en-US" sz="1900"/>
              <a:t>Connect participants with professionals in their area of interest</a:t>
            </a:r>
          </a:p>
          <a:p>
            <a:r>
              <a:rPr lang="en-US" sz="1900"/>
              <a:t> </a:t>
            </a:r>
          </a:p>
          <a:p>
            <a:pPr marL="285750" indent="-285750">
              <a:buFont typeface="Arial" panose="020B0604020202020204" pitchFamily="34" charset="0"/>
              <a:buChar char="•"/>
            </a:pPr>
            <a:r>
              <a:rPr lang="en-US" sz="1900"/>
              <a:t>Develop knowledge and skills in the use of geographic information</a:t>
            </a:r>
          </a:p>
          <a:p>
            <a:endParaRPr lang="en-US" sz="1900"/>
          </a:p>
          <a:p>
            <a:pPr marL="285750" indent="-285750">
              <a:buFont typeface="Arial" panose="020B0604020202020204" pitchFamily="34" charset="0"/>
              <a:buChar char="•"/>
            </a:pPr>
            <a:r>
              <a:rPr lang="en-US" sz="1900"/>
              <a:t>Conduct research using geospatial data and technologies. </a:t>
            </a:r>
          </a:p>
          <a:p>
            <a:endParaRPr lang="en-US" sz="1900"/>
          </a:p>
          <a:p>
            <a:pPr marL="285750" indent="-285750">
              <a:buFont typeface="Arial" panose="020B0604020202020204" pitchFamily="34" charset="0"/>
              <a:buChar char="•"/>
            </a:pPr>
            <a:r>
              <a:rPr lang="en-US" sz="1900"/>
              <a:t>Apply knowledge in “real world” projects</a:t>
            </a:r>
            <a:endParaRPr lang="es-US" sz="1900"/>
          </a:p>
        </p:txBody>
      </p:sp>
    </p:spTree>
    <p:extLst>
      <p:ext uri="{BB962C8B-B14F-4D97-AF65-F5344CB8AC3E}">
        <p14:creationId xmlns:p14="http://schemas.microsoft.com/office/powerpoint/2010/main" val="2746733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fr-CH" sz="3600" err="1"/>
              <a:t>Recap</a:t>
            </a:r>
            <a:r>
              <a:rPr lang="fr-CH" sz="3600"/>
              <a:t> </a:t>
            </a:r>
            <a:r>
              <a:rPr lang="fr-CH" sz="3600" err="1"/>
              <a:t>Youth</a:t>
            </a:r>
            <a:r>
              <a:rPr lang="fr-CH" sz="3600"/>
              <a:t> Track Day 1</a:t>
            </a:r>
            <a:endParaRPr sz="3600"/>
          </a:p>
        </p:txBody>
      </p:sp>
      <p:sp>
        <p:nvSpPr>
          <p:cNvPr id="59" name="Google Shape;59;p9"/>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r>
              <a:rPr lang="en-GB"/>
              <a:t>Summary Day 1</a:t>
            </a:r>
            <a:endParaRPr lang="de-DE"/>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2</a:t>
            </a:fld>
            <a:endParaRPr/>
          </a:p>
        </p:txBody>
      </p:sp>
      <p:sp>
        <p:nvSpPr>
          <p:cNvPr id="61" name="Google Shape;61;p9"/>
          <p:cNvSpPr txBox="1">
            <a:spLocks noGrp="1"/>
          </p:cNvSpPr>
          <p:nvPr>
            <p:ph type="body" idx="1"/>
          </p:nvPr>
        </p:nvSpPr>
        <p:spPr>
          <a:xfrm>
            <a:off x="251520" y="1491630"/>
            <a:ext cx="8640960" cy="2965110"/>
          </a:xfrm>
          <a:prstGeom prst="rect">
            <a:avLst/>
          </a:prstGeom>
          <a:noFill/>
          <a:ln>
            <a:noFill/>
          </a:ln>
        </p:spPr>
        <p:txBody>
          <a:bodyPr spcFirstLastPara="1" wrap="square" lIns="91425" tIns="45700" rIns="91425" bIns="45700" anchor="t" anchorCtr="0">
            <a:normAutofit/>
          </a:bodyPr>
          <a:lstStyle/>
          <a:p>
            <a:pPr marL="635000" indent="-457200">
              <a:lnSpc>
                <a:spcPct val="100000"/>
              </a:lnSpc>
              <a:spcBef>
                <a:spcPts val="0"/>
              </a:spcBef>
              <a:buSzPts val="2800"/>
            </a:pPr>
            <a:r>
              <a:rPr lang="fr-CH" sz="2000"/>
              <a:t>102 unique </a:t>
            </a:r>
            <a:r>
              <a:rPr lang="fr-CH" sz="2000" err="1"/>
              <a:t>attendees</a:t>
            </a:r>
            <a:endParaRPr lang="fr-CH" sz="2000"/>
          </a:p>
          <a:p>
            <a:pPr marL="635000" indent="-457200">
              <a:lnSpc>
                <a:spcPct val="100000"/>
              </a:lnSpc>
              <a:spcBef>
                <a:spcPts val="0"/>
              </a:spcBef>
              <a:buSzPts val="2800"/>
            </a:pPr>
            <a:r>
              <a:rPr lang="fr-CH" sz="2000" err="1"/>
              <a:t>Between</a:t>
            </a:r>
            <a:r>
              <a:rPr lang="fr-CH" sz="2000"/>
              <a:t> 60 – 70 </a:t>
            </a:r>
            <a:r>
              <a:rPr lang="fr-CH" sz="2000" err="1"/>
              <a:t>throughout</a:t>
            </a:r>
            <a:r>
              <a:rPr lang="fr-CH" sz="2000"/>
              <a:t> the session</a:t>
            </a:r>
          </a:p>
          <a:p>
            <a:pPr marL="635000" indent="-457200">
              <a:lnSpc>
                <a:spcPct val="100000"/>
              </a:lnSpc>
              <a:spcBef>
                <a:spcPts val="0"/>
              </a:spcBef>
              <a:buSzPts val="2800"/>
            </a:pPr>
            <a:r>
              <a:rPr lang="fr-CH" sz="2000" err="1"/>
              <a:t>Attendees</a:t>
            </a:r>
            <a:r>
              <a:rPr lang="fr-CH" sz="2000"/>
              <a:t> </a:t>
            </a:r>
            <a:r>
              <a:rPr lang="fr-CH" sz="2000" err="1"/>
              <a:t>from</a:t>
            </a:r>
            <a:r>
              <a:rPr lang="fr-CH" sz="2000"/>
              <a:t> </a:t>
            </a:r>
            <a:r>
              <a:rPr lang="fr-CH" sz="2000" err="1"/>
              <a:t>Egypt</a:t>
            </a:r>
            <a:r>
              <a:rPr lang="fr-CH" sz="2000"/>
              <a:t>, </a:t>
            </a:r>
            <a:r>
              <a:rPr lang="fr-CH" sz="2000" err="1"/>
              <a:t>Nepal</a:t>
            </a:r>
            <a:r>
              <a:rPr lang="fr-CH" sz="2000"/>
              <a:t>, UK, Uganda, Ghana, South </a:t>
            </a:r>
            <a:r>
              <a:rPr lang="fr-CH" sz="2000" err="1"/>
              <a:t>Africa</a:t>
            </a:r>
            <a:r>
              <a:rPr lang="fr-CH" sz="2000"/>
              <a:t>, </a:t>
            </a:r>
            <a:r>
              <a:rPr lang="fr-CH" sz="2000" err="1"/>
              <a:t>Norway</a:t>
            </a:r>
            <a:r>
              <a:rPr lang="fr-CH" sz="2000"/>
              <a:t>, </a:t>
            </a:r>
            <a:r>
              <a:rPr lang="fr-CH" sz="2000" err="1"/>
              <a:t>Ecuador</a:t>
            </a:r>
            <a:r>
              <a:rPr lang="fr-CH" sz="2000"/>
              <a:t>, </a:t>
            </a:r>
            <a:r>
              <a:rPr lang="fr-CH" sz="2000" err="1"/>
              <a:t>Indonesia</a:t>
            </a:r>
            <a:endParaRPr lang="fr-CH" sz="2000"/>
          </a:p>
          <a:p>
            <a:pPr marL="635000" indent="-457200">
              <a:lnSpc>
                <a:spcPct val="100000"/>
              </a:lnSpc>
              <a:spcBef>
                <a:spcPts val="0"/>
              </a:spcBef>
              <a:buSzPts val="2800"/>
            </a:pPr>
            <a:r>
              <a:rPr lang="fr-CH" sz="2000" err="1"/>
              <a:t>Representatives</a:t>
            </a:r>
            <a:r>
              <a:rPr lang="fr-CH" sz="2000"/>
              <a:t> </a:t>
            </a:r>
            <a:r>
              <a:rPr lang="fr-CH" sz="2000" err="1"/>
              <a:t>from</a:t>
            </a:r>
            <a:r>
              <a:rPr lang="fr-CH" sz="2000"/>
              <a:t> </a:t>
            </a:r>
            <a:r>
              <a:rPr lang="fr-CH" sz="2000" err="1"/>
              <a:t>private</a:t>
            </a:r>
            <a:r>
              <a:rPr lang="fr-CH" sz="2000"/>
              <a:t> </a:t>
            </a:r>
            <a:r>
              <a:rPr lang="fr-CH" sz="2000" err="1"/>
              <a:t>sector</a:t>
            </a:r>
            <a:r>
              <a:rPr lang="fr-CH" sz="2000"/>
              <a:t> </a:t>
            </a:r>
            <a:r>
              <a:rPr lang="fr-CH" sz="2000" err="1"/>
              <a:t>companies</a:t>
            </a:r>
            <a:r>
              <a:rPr lang="fr-CH" sz="2000"/>
              <a:t> (ESRI, Trimble, </a:t>
            </a:r>
            <a:r>
              <a:rPr lang="fr-CH" sz="2000" err="1"/>
              <a:t>Satellogic</a:t>
            </a:r>
            <a:r>
              <a:rPr lang="fr-CH" sz="2000"/>
              <a:t>, SYLCAN, </a:t>
            </a:r>
            <a:r>
              <a:rPr lang="fr-CH" sz="2000" err="1"/>
              <a:t>SpaceWill</a:t>
            </a:r>
            <a:r>
              <a:rPr lang="fr-CH" sz="2000"/>
              <a:t>)</a:t>
            </a:r>
          </a:p>
          <a:p>
            <a:pPr marL="635000" indent="-457200">
              <a:lnSpc>
                <a:spcPct val="100000"/>
              </a:lnSpc>
              <a:spcBef>
                <a:spcPts val="0"/>
              </a:spcBef>
              <a:buSzPts val="2800"/>
            </a:pPr>
            <a:endParaRPr lang="fr-CH" sz="2000"/>
          </a:p>
          <a:p>
            <a:pPr marL="635000" indent="-457200">
              <a:lnSpc>
                <a:spcPct val="100000"/>
              </a:lnSpc>
              <a:spcBef>
                <a:spcPts val="0"/>
              </a:spcBef>
              <a:buSzPts val="2800"/>
            </a:pPr>
            <a:endParaRPr lang="fr-CH" sz="2000"/>
          </a:p>
          <a:p>
            <a:pPr marL="635000" indent="-457200">
              <a:lnSpc>
                <a:spcPct val="100000"/>
              </a:lnSpc>
              <a:spcBef>
                <a:spcPts val="0"/>
              </a:spcBef>
              <a:buSzPts val="2800"/>
            </a:pPr>
            <a:endParaRPr lang="fr-CH" sz="2000"/>
          </a:p>
          <a:p>
            <a:pPr marL="635000" indent="-457200">
              <a:lnSpc>
                <a:spcPct val="100000"/>
              </a:lnSpc>
              <a:spcBef>
                <a:spcPts val="0"/>
              </a:spcBef>
              <a:buSzPts val="2800"/>
            </a:pPr>
            <a:endParaRPr sz="2000"/>
          </a:p>
        </p:txBody>
      </p:sp>
    </p:spTree>
    <p:extLst>
      <p:ext uri="{BB962C8B-B14F-4D97-AF65-F5344CB8AC3E}">
        <p14:creationId xmlns:p14="http://schemas.microsoft.com/office/powerpoint/2010/main" val="178018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29</a:t>
            </a:fld>
            <a:endParaRPr/>
          </a:p>
        </p:txBody>
      </p:sp>
      <p:sp>
        <p:nvSpPr>
          <p:cNvPr id="69" name="Google Shape;69;p10"/>
          <p:cNvSpPr txBox="1">
            <a:spLocks noGrp="1"/>
          </p:cNvSpPr>
          <p:nvPr>
            <p:ph type="body" idx="1"/>
          </p:nvPr>
        </p:nvSpPr>
        <p:spPr>
          <a:xfrm>
            <a:off x="251520" y="1249378"/>
            <a:ext cx="3768219" cy="33829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a:t>How it’s going:</a:t>
            </a:r>
          </a:p>
          <a:p>
            <a:pPr marL="0" lvl="0" indent="0" algn="l" rtl="0">
              <a:lnSpc>
                <a:spcPct val="90000"/>
              </a:lnSpc>
              <a:spcBef>
                <a:spcPts val="1000"/>
              </a:spcBef>
              <a:spcAft>
                <a:spcPts val="0"/>
              </a:spcAft>
              <a:buSzPts val="1800"/>
              <a:buNone/>
            </a:pPr>
            <a:r>
              <a:rPr lang="en-US"/>
              <a:t> </a:t>
            </a:r>
            <a:endParaRPr/>
          </a:p>
        </p:txBody>
      </p:sp>
      <p:sp>
        <p:nvSpPr>
          <p:cNvPr id="6" name="Google Shape;67;p10">
            <a:extLst>
              <a:ext uri="{FF2B5EF4-FFF2-40B4-BE49-F238E27FC236}">
                <a16:creationId xmlns:a16="http://schemas.microsoft.com/office/drawing/2014/main" id="{60CAF040-BFE8-432A-A690-7094E1513BD6}"/>
              </a:ext>
            </a:extLst>
          </p:cNvPr>
          <p:cNvSpPr txBox="1">
            <a:spLocks noGrp="1"/>
          </p:cNvSpPr>
          <p:nvPr>
            <p:ph type="title"/>
          </p:nvPr>
        </p:nvSpPr>
        <p:spPr>
          <a:xfrm>
            <a:off x="252413" y="839788"/>
            <a:ext cx="8640762" cy="5175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err="1"/>
              <a:t>GEOPathways</a:t>
            </a:r>
            <a:r>
              <a:rPr lang="en-US"/>
              <a:t> </a:t>
            </a:r>
            <a:r>
              <a:rPr lang="es-US" sz="4000">
                <a:effectLst/>
                <a:latin typeface="+mj-lt"/>
                <a:ea typeface="Calibri" panose="020F0502020204030204" pitchFamily="34" charset="0"/>
                <a:cs typeface="Arial" panose="020B0604020202020204" pitchFamily="34" charset="0"/>
              </a:rPr>
              <a:t>Perú</a:t>
            </a:r>
            <a:r>
              <a:rPr lang="en-US"/>
              <a:t> </a:t>
            </a:r>
            <a:endParaRPr/>
          </a:p>
        </p:txBody>
      </p:sp>
      <p:sp>
        <p:nvSpPr>
          <p:cNvPr id="2" name="TextBox 1">
            <a:extLst>
              <a:ext uri="{FF2B5EF4-FFF2-40B4-BE49-F238E27FC236}">
                <a16:creationId xmlns:a16="http://schemas.microsoft.com/office/drawing/2014/main" id="{7B351BE0-DF68-4798-AA1D-17455CFC7267}"/>
              </a:ext>
            </a:extLst>
          </p:cNvPr>
          <p:cNvSpPr txBox="1"/>
          <p:nvPr/>
        </p:nvSpPr>
        <p:spPr>
          <a:xfrm>
            <a:off x="371193" y="1801542"/>
            <a:ext cx="3503690" cy="2585323"/>
          </a:xfrm>
          <a:prstGeom prst="rect">
            <a:avLst/>
          </a:prstGeom>
          <a:noFill/>
        </p:spPr>
        <p:txBody>
          <a:bodyPr wrap="square" rtlCol="0">
            <a:spAutoFit/>
          </a:bodyPr>
          <a:lstStyle/>
          <a:p>
            <a:pPr marL="285750" indent="-285750">
              <a:buFont typeface="Arial" panose="020B0604020202020204" pitchFamily="34" charset="0"/>
              <a:buChar char="•"/>
            </a:pPr>
            <a:r>
              <a:rPr lang="en-US" sz="1800"/>
              <a:t>Student-led courses in GIS and imagery analysis</a:t>
            </a:r>
          </a:p>
          <a:p>
            <a:pPr marL="285750" indent="-285750">
              <a:buFont typeface="Arial" panose="020B0604020202020204" pitchFamily="34" charset="0"/>
              <a:buChar char="•"/>
            </a:pPr>
            <a:r>
              <a:rPr lang="en-US" sz="1800"/>
              <a:t>Student project development in vulnerability assessments for University internship credits </a:t>
            </a:r>
          </a:p>
          <a:p>
            <a:pPr marL="285750" indent="-285750">
              <a:buFont typeface="Arial" panose="020B0604020202020204" pitchFamily="34" charset="0"/>
              <a:buChar char="•"/>
            </a:pPr>
            <a:r>
              <a:rPr lang="en-US" sz="1800"/>
              <a:t>Working groups and collaborations with government agencies in Peru</a:t>
            </a:r>
            <a:endParaRPr lang="es-US" sz="1800"/>
          </a:p>
        </p:txBody>
      </p:sp>
      <p:pic>
        <p:nvPicPr>
          <p:cNvPr id="9" name="Picture 8">
            <a:extLst>
              <a:ext uri="{FF2B5EF4-FFF2-40B4-BE49-F238E27FC236}">
                <a16:creationId xmlns:a16="http://schemas.microsoft.com/office/drawing/2014/main" id="{C65B7B73-D9A8-40C3-8BD2-D69BE28106D7}"/>
              </a:ext>
            </a:extLst>
          </p:cNvPr>
          <p:cNvPicPr>
            <a:picLocks noChangeAspect="1"/>
          </p:cNvPicPr>
          <p:nvPr/>
        </p:nvPicPr>
        <p:blipFill>
          <a:blip r:embed="rId3"/>
          <a:stretch>
            <a:fillRect/>
          </a:stretch>
        </p:blipFill>
        <p:spPr>
          <a:xfrm>
            <a:off x="5806580" y="988715"/>
            <a:ext cx="3123963" cy="198969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3B5E741-75DE-42CD-9684-B59023DF794C}"/>
              </a:ext>
            </a:extLst>
          </p:cNvPr>
          <p:cNvPicPr>
            <a:picLocks noChangeAspect="1"/>
          </p:cNvPicPr>
          <p:nvPr/>
        </p:nvPicPr>
        <p:blipFill>
          <a:blip r:embed="rId4"/>
          <a:stretch>
            <a:fillRect/>
          </a:stretch>
        </p:blipFill>
        <p:spPr>
          <a:xfrm>
            <a:off x="4388003" y="2605030"/>
            <a:ext cx="3136325" cy="217940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59158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30</a:t>
            </a:fld>
            <a:endParaRPr/>
          </a:p>
        </p:txBody>
      </p:sp>
      <p:sp>
        <p:nvSpPr>
          <p:cNvPr id="5" name="Google Shape;49;p8">
            <a:extLst>
              <a:ext uri="{FF2B5EF4-FFF2-40B4-BE49-F238E27FC236}">
                <a16:creationId xmlns:a16="http://schemas.microsoft.com/office/drawing/2014/main" id="{BF9A4ED0-1199-4872-91DB-052BD3A0A19F}"/>
              </a:ext>
            </a:extLst>
          </p:cNvPr>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Youth Track: Africa &amp; Americas Cross-Regional Dialogue</a:t>
            </a:r>
          </a:p>
        </p:txBody>
      </p:sp>
      <p:sp>
        <p:nvSpPr>
          <p:cNvPr id="6" name="Google Shape;67;p10">
            <a:extLst>
              <a:ext uri="{FF2B5EF4-FFF2-40B4-BE49-F238E27FC236}">
                <a16:creationId xmlns:a16="http://schemas.microsoft.com/office/drawing/2014/main" id="{60CAF040-BFE8-432A-A690-7094E1513BD6}"/>
              </a:ext>
            </a:extLst>
          </p:cNvPr>
          <p:cNvSpPr txBox="1">
            <a:spLocks noGrp="1"/>
          </p:cNvSpPr>
          <p:nvPr>
            <p:ph type="title"/>
          </p:nvPr>
        </p:nvSpPr>
        <p:spPr>
          <a:xfrm>
            <a:off x="251718" y="855681"/>
            <a:ext cx="8640762" cy="5175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a:t>Looking Forward</a:t>
            </a:r>
            <a:endParaRPr sz="3200"/>
          </a:p>
        </p:txBody>
      </p:sp>
      <p:sp>
        <p:nvSpPr>
          <p:cNvPr id="4" name="Text Placeholder 3">
            <a:extLst>
              <a:ext uri="{FF2B5EF4-FFF2-40B4-BE49-F238E27FC236}">
                <a16:creationId xmlns:a16="http://schemas.microsoft.com/office/drawing/2014/main" id="{8B9AA063-13C2-4529-8FC0-E54387077668}"/>
              </a:ext>
            </a:extLst>
          </p:cNvPr>
          <p:cNvSpPr>
            <a:spLocks noGrp="1"/>
          </p:cNvSpPr>
          <p:nvPr>
            <p:ph type="body" idx="1"/>
          </p:nvPr>
        </p:nvSpPr>
        <p:spPr/>
        <p:txBody>
          <a:bodyPr/>
          <a:lstStyle/>
          <a:p>
            <a:r>
              <a:rPr lang="en-US"/>
              <a:t>Continued development and expansion of </a:t>
            </a:r>
            <a:r>
              <a:rPr lang="en-US" err="1"/>
              <a:t>GeoPathways</a:t>
            </a:r>
            <a:r>
              <a:rPr lang="en-US"/>
              <a:t> Program</a:t>
            </a:r>
          </a:p>
          <a:p>
            <a:r>
              <a:rPr lang="en-US"/>
              <a:t>Future community-building events across the Americas</a:t>
            </a:r>
          </a:p>
          <a:p>
            <a:r>
              <a:rPr lang="en-US"/>
              <a:t>Student leadership in future initiatives</a:t>
            </a:r>
          </a:p>
          <a:p>
            <a:endParaRPr lang="es-US"/>
          </a:p>
        </p:txBody>
      </p:sp>
    </p:spTree>
    <p:extLst>
      <p:ext uri="{BB962C8B-B14F-4D97-AF65-F5344CB8AC3E}">
        <p14:creationId xmlns:p14="http://schemas.microsoft.com/office/powerpoint/2010/main" val="356153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p:nvPr/>
        </p:nvSpPr>
        <p:spPr>
          <a:xfrm>
            <a:off x="2267744" y="1491630"/>
            <a:ext cx="4968552" cy="8617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rgbClr val="132434"/>
                </a:solidFill>
                <a:latin typeface="Calibri"/>
                <a:ea typeface="Calibri"/>
                <a:cs typeface="Calibri"/>
                <a:sym typeface="Calibri"/>
              </a:rPr>
              <a:t>Thank You!</a:t>
            </a:r>
            <a:endParaRPr sz="4400" b="0" i="0" u="none" strike="noStrike" cap="none">
              <a:solidFill>
                <a:srgbClr val="132434"/>
              </a:solidFill>
              <a:latin typeface="Calibri"/>
              <a:ea typeface="Calibri"/>
              <a:cs typeface="Calibri"/>
              <a:sym typeface="Calibri"/>
            </a:endParaRPr>
          </a:p>
        </p:txBody>
      </p:sp>
      <p:sp>
        <p:nvSpPr>
          <p:cNvPr id="75" name="Google Shape;75;p11"/>
          <p:cNvSpPr/>
          <p:nvPr/>
        </p:nvSpPr>
        <p:spPr>
          <a:xfrm>
            <a:off x="1552101" y="2775097"/>
            <a:ext cx="6228300" cy="141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dk1"/>
                </a:solidFill>
                <a:latin typeface="Calibri"/>
                <a:ea typeface="Calibri"/>
                <a:cs typeface="Calibri"/>
                <a:sym typeface="Calibri"/>
              </a:rPr>
              <a:t>Amber Kremer</a:t>
            </a:r>
            <a:r>
              <a:rPr lang="en-GB" sz="2000" b="0" i="0" u="none" strike="noStrike" cap="none">
                <a:solidFill>
                  <a:schemeClr val="dk1"/>
                </a:solidFill>
                <a:latin typeface="Calibri"/>
                <a:ea typeface="Calibri"/>
                <a:cs typeface="Calibri"/>
                <a:sym typeface="Calibri"/>
              </a:rPr>
              <a:t>  /  November 24</a:t>
            </a:r>
            <a:r>
              <a:rPr lang="en-GB" sz="2000" b="0" i="0" u="none" strike="noStrike" cap="none" baseline="30000">
                <a:solidFill>
                  <a:schemeClr val="dk1"/>
                </a:solidFill>
                <a:latin typeface="Calibri"/>
                <a:ea typeface="Calibri"/>
                <a:cs typeface="Calibri"/>
                <a:sym typeface="Calibri"/>
              </a:rPr>
              <a:t>th</a:t>
            </a:r>
            <a:r>
              <a:rPr lang="en-GB" sz="2000" b="0" i="0" u="none" strike="noStrike" cap="none">
                <a:solidFill>
                  <a:schemeClr val="dk1"/>
                </a:solidFill>
                <a:latin typeface="Calibri"/>
                <a:ea typeface="Calibri"/>
                <a:cs typeface="Calibri"/>
                <a:sym typeface="Calibri"/>
              </a:rPr>
              <a:t>, 2021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LinkedIn: Amber Kremer </a:t>
            </a:r>
          </a:p>
          <a:p>
            <a:pPr marL="0" marR="0" lvl="0" indent="0" algn="ctr" rtl="0">
              <a:lnSpc>
                <a:spcPct val="100000"/>
              </a:lnSpc>
              <a:spcBef>
                <a:spcPts val="0"/>
              </a:spcBef>
              <a:spcAft>
                <a:spcPts val="0"/>
              </a:spcAft>
              <a:buClr>
                <a:srgbClr val="000000"/>
              </a:buClr>
              <a:buSzPts val="2000"/>
              <a:buFont typeface="Arial"/>
              <a:buNone/>
            </a:pPr>
            <a:r>
              <a:rPr lang="en-GB" sz="2000">
                <a:solidFill>
                  <a:schemeClr val="dk1"/>
                </a:solidFill>
                <a:latin typeface="Calibri"/>
                <a:ea typeface="Calibri"/>
                <a:cs typeface="Calibri"/>
                <a:sym typeface="Calibri"/>
              </a:rPr>
              <a:t>Email:</a:t>
            </a:r>
            <a:r>
              <a:rPr lang="en-GB" sz="2000" b="0" i="0" u="none" strike="noStrike" cap="none">
                <a:solidFill>
                  <a:schemeClr val="dk1"/>
                </a:solidFill>
                <a:latin typeface="Calibri"/>
                <a:ea typeface="Calibri"/>
                <a:cs typeface="Calibri"/>
                <a:sym typeface="Calibri"/>
              </a:rPr>
              <a:t> </a:t>
            </a:r>
            <a:r>
              <a:rPr lang="en-GB" sz="2000">
                <a:solidFill>
                  <a:schemeClr val="dk1"/>
                </a:solidFill>
                <a:latin typeface="Calibri"/>
                <a:ea typeface="Calibri"/>
                <a:cs typeface="Calibri"/>
                <a:sym typeface="Calibri"/>
              </a:rPr>
              <a:t>amber.m.Kremer@outlook.com</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4B848C"/>
                </a:solidFill>
                <a:latin typeface="Calibri"/>
                <a:ea typeface="Calibri"/>
                <a:cs typeface="Calibri"/>
                <a:sym typeface="Calibri"/>
              </a:rPr>
              <a:t>#EO4Impact</a:t>
            </a:r>
            <a:endParaRPr sz="2000" b="0" i="0" u="none" strike="noStrike" cap="none">
              <a:solidFill>
                <a:schemeClr val="dk1"/>
              </a:solidFill>
              <a:latin typeface="Calibri"/>
              <a:ea typeface="Calibri"/>
              <a:cs typeface="Calibri"/>
              <a:sym typeface="Calibri"/>
            </a:endParaRPr>
          </a:p>
        </p:txBody>
      </p:sp>
      <p:sp>
        <p:nvSpPr>
          <p:cNvPr id="76" name="Google Shape;76;p11"/>
          <p:cNvSpPr/>
          <p:nvPr/>
        </p:nvSpPr>
        <p:spPr>
          <a:xfrm>
            <a:off x="2915866" y="3750494"/>
            <a:ext cx="3500700" cy="348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570875"/>
            <a:ext cx="9144000" cy="203129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lang="en-GB" sz="1600"/>
          </a:p>
          <a:p>
            <a:pPr marL="0" lvl="0" indent="0" algn="ctr" rtl="0">
              <a:spcBef>
                <a:spcPts val="0"/>
              </a:spcBef>
              <a:spcAft>
                <a:spcPts val="0"/>
              </a:spcAft>
              <a:buNone/>
            </a:pPr>
            <a:r>
              <a:rPr lang="en-GB" sz="1600">
                <a:solidFill>
                  <a:schemeClr val="bg2"/>
                </a:solidFill>
              </a:rPr>
              <a:t>GEO Week 2021 Youth Track</a:t>
            </a:r>
          </a:p>
          <a:p>
            <a:pPr marL="0" lvl="0" indent="0" algn="ctr" rtl="0">
              <a:spcBef>
                <a:spcPts val="0"/>
              </a:spcBef>
              <a:spcAft>
                <a:spcPts val="0"/>
              </a:spcAft>
              <a:buNone/>
            </a:pPr>
            <a:endParaRPr lang="en-GB" sz="1600">
              <a:solidFill>
                <a:schemeClr val="bg2"/>
              </a:solidFill>
            </a:endParaRPr>
          </a:p>
          <a:p>
            <a:pPr marL="0" lvl="0" indent="0" algn="ctr" rtl="0">
              <a:spcBef>
                <a:spcPts val="0"/>
              </a:spcBef>
              <a:spcAft>
                <a:spcPts val="0"/>
              </a:spcAft>
              <a:buNone/>
            </a:pPr>
            <a:r>
              <a:rPr lang="en-GB" sz="1600" b="1">
                <a:solidFill>
                  <a:schemeClr val="tx1"/>
                </a:solidFill>
              </a:rPr>
              <a:t>CERES – A </a:t>
            </a:r>
            <a:r>
              <a:rPr lang="en-US" sz="1600" b="1">
                <a:solidFill>
                  <a:schemeClr val="tx1"/>
                </a:solidFill>
              </a:rPr>
              <a:t>CITIZEN SCIENCE APPROACH MONITORING RESERVOIR OPERATION FROM SPACE FOR POORLY GAUGED RESERVOIRS</a:t>
            </a:r>
            <a:endParaRPr lang="en-GB" sz="1600" b="1">
              <a:solidFill>
                <a:schemeClr val="tx1"/>
              </a:solidFill>
            </a:endParaRPr>
          </a:p>
          <a:p>
            <a:pPr algn="ctr"/>
            <a:r>
              <a:rPr lang="en-US" sz="800" i="1">
                <a:solidFill>
                  <a:schemeClr val="tx1"/>
                </a:solidFill>
                <a:latin typeface="Arial" panose="020B0604020202020204" pitchFamily="34" charset="0"/>
                <a:ea typeface="+mj-ea"/>
                <a:cs typeface="Arial" panose="020B0604020202020204" pitchFamily="34" charset="0"/>
              </a:rPr>
              <a:t>Tien L.T. Du</a:t>
            </a:r>
            <a:r>
              <a:rPr lang="en-US" sz="800" i="1" baseline="30000">
                <a:solidFill>
                  <a:schemeClr val="tx1"/>
                </a:solidFill>
                <a:latin typeface="Arial" panose="020B0604020202020204" pitchFamily="34" charset="0"/>
                <a:ea typeface="+mj-ea"/>
                <a:cs typeface="Arial" panose="020B0604020202020204" pitchFamily="34" charset="0"/>
              </a:rPr>
              <a:t>1</a:t>
            </a:r>
            <a:r>
              <a:rPr lang="en-US" sz="800" i="1">
                <a:solidFill>
                  <a:schemeClr val="tx1"/>
                </a:solidFill>
                <a:latin typeface="Arial" panose="020B0604020202020204" pitchFamily="34" charset="0"/>
                <a:ea typeface="+mj-ea"/>
                <a:cs typeface="Arial" panose="020B0604020202020204" pitchFamily="34" charset="0"/>
              </a:rPr>
              <a:t>, </a:t>
            </a:r>
            <a:r>
              <a:rPr lang="en-US" sz="800" i="1" err="1">
                <a:solidFill>
                  <a:schemeClr val="tx1"/>
                </a:solidFill>
                <a:latin typeface="Arial" panose="020B0604020202020204" pitchFamily="34" charset="0"/>
                <a:ea typeface="+mj-ea"/>
                <a:cs typeface="Arial" panose="020B0604020202020204" pitchFamily="34" charset="0"/>
              </a:rPr>
              <a:t>Hyongki</a:t>
            </a:r>
            <a:r>
              <a:rPr lang="en-US" sz="800" i="1">
                <a:solidFill>
                  <a:schemeClr val="tx1"/>
                </a:solidFill>
                <a:latin typeface="Arial" panose="020B0604020202020204" pitchFamily="34" charset="0"/>
                <a:ea typeface="+mj-ea"/>
                <a:cs typeface="Arial" panose="020B0604020202020204" pitchFamily="34" charset="0"/>
              </a:rPr>
              <a:t> Lee</a:t>
            </a:r>
            <a:r>
              <a:rPr lang="en-US" sz="800" i="1" baseline="30000">
                <a:solidFill>
                  <a:schemeClr val="tx1"/>
                </a:solidFill>
                <a:latin typeface="Arial" panose="020B0604020202020204" pitchFamily="34" charset="0"/>
                <a:ea typeface="+mj-ea"/>
                <a:cs typeface="Arial" panose="020B0604020202020204" pitchFamily="34" charset="0"/>
              </a:rPr>
              <a:t>1</a:t>
            </a:r>
            <a:r>
              <a:rPr lang="en-US" sz="800" i="1">
                <a:solidFill>
                  <a:schemeClr val="tx1"/>
                </a:solidFill>
                <a:latin typeface="Arial" panose="020B0604020202020204" pitchFamily="34" charset="0"/>
                <a:ea typeface="+mj-ea"/>
                <a:cs typeface="Arial" panose="020B0604020202020204" pitchFamily="34" charset="0"/>
              </a:rPr>
              <a:t>, Duong D. Bui</a:t>
            </a:r>
            <a:r>
              <a:rPr lang="en-US" sz="800" i="1" baseline="30000">
                <a:solidFill>
                  <a:schemeClr val="tx1"/>
                </a:solidFill>
                <a:latin typeface="Arial" panose="020B0604020202020204" pitchFamily="34" charset="0"/>
                <a:ea typeface="+mj-ea"/>
                <a:cs typeface="Arial" panose="020B0604020202020204" pitchFamily="34" charset="0"/>
              </a:rPr>
              <a:t>2</a:t>
            </a:r>
            <a:r>
              <a:rPr lang="en-US" sz="800" i="1">
                <a:solidFill>
                  <a:schemeClr val="tx1"/>
                </a:solidFill>
                <a:latin typeface="Arial" panose="020B0604020202020204" pitchFamily="34" charset="0"/>
                <a:ea typeface="+mj-ea"/>
                <a:cs typeface="Arial" panose="020B0604020202020204" pitchFamily="34" charset="0"/>
              </a:rPr>
              <a:t>, Son K. Do</a:t>
            </a:r>
            <a:r>
              <a:rPr lang="en-US" sz="800" i="1" baseline="30000">
                <a:solidFill>
                  <a:schemeClr val="tx1"/>
                </a:solidFill>
                <a:latin typeface="Arial" panose="020B0604020202020204" pitchFamily="34" charset="0"/>
                <a:ea typeface="+mj-ea"/>
                <a:cs typeface="Arial" panose="020B0604020202020204" pitchFamily="34" charset="0"/>
              </a:rPr>
              <a:t>1</a:t>
            </a:r>
            <a:r>
              <a:rPr lang="en-US" sz="800" i="1">
                <a:solidFill>
                  <a:schemeClr val="tx1"/>
                </a:solidFill>
                <a:latin typeface="Arial" panose="020B0604020202020204" pitchFamily="34" charset="0"/>
                <a:ea typeface="+mj-ea"/>
                <a:cs typeface="Arial" panose="020B0604020202020204" pitchFamily="34" charset="0"/>
              </a:rPr>
              <a:t>, </a:t>
            </a:r>
            <a:r>
              <a:rPr lang="en-US" sz="800" i="1" err="1">
                <a:solidFill>
                  <a:schemeClr val="tx1"/>
                </a:solidFill>
                <a:latin typeface="Arial" panose="020B0604020202020204" pitchFamily="34" charset="0"/>
                <a:ea typeface="+mj-ea"/>
                <a:cs typeface="Arial" panose="020B0604020202020204" pitchFamily="34" charset="0"/>
              </a:rPr>
              <a:t>Hoa</a:t>
            </a:r>
            <a:r>
              <a:rPr lang="en-US" sz="800" i="1">
                <a:solidFill>
                  <a:schemeClr val="tx1"/>
                </a:solidFill>
                <a:latin typeface="Arial" panose="020B0604020202020204" pitchFamily="34" charset="0"/>
                <a:ea typeface="+mj-ea"/>
                <a:cs typeface="Arial" panose="020B0604020202020204" pitchFamily="34" charset="0"/>
              </a:rPr>
              <a:t> T.P. Nguyen</a:t>
            </a:r>
            <a:r>
              <a:rPr lang="en-US" sz="800" i="1" baseline="30000">
                <a:solidFill>
                  <a:schemeClr val="tx1"/>
                </a:solidFill>
                <a:latin typeface="Arial" panose="020B0604020202020204" pitchFamily="34" charset="0"/>
                <a:ea typeface="+mj-ea"/>
                <a:cs typeface="Arial" panose="020B0604020202020204" pitchFamily="34" charset="0"/>
              </a:rPr>
              <a:t>3</a:t>
            </a:r>
            <a:r>
              <a:rPr lang="en-US" sz="800" i="1">
                <a:solidFill>
                  <a:schemeClr val="tx1"/>
                </a:solidFill>
                <a:latin typeface="Arial" panose="020B0604020202020204" pitchFamily="34" charset="0"/>
                <a:ea typeface="+mj-ea"/>
                <a:cs typeface="Arial" panose="020B0604020202020204" pitchFamily="34" charset="0"/>
              </a:rPr>
              <a:t>, Thao P. Bui</a:t>
            </a:r>
            <a:r>
              <a:rPr lang="en-US" sz="800" i="1" baseline="30000">
                <a:solidFill>
                  <a:schemeClr val="tx1"/>
                </a:solidFill>
                <a:latin typeface="Arial" panose="020B0604020202020204" pitchFamily="34" charset="0"/>
                <a:ea typeface="+mj-ea"/>
                <a:cs typeface="Arial" panose="020B0604020202020204" pitchFamily="34" charset="0"/>
              </a:rPr>
              <a:t>4,</a:t>
            </a:r>
            <a:r>
              <a:rPr lang="en-US" sz="800" i="1">
                <a:solidFill>
                  <a:schemeClr val="tx1"/>
                </a:solidFill>
                <a:latin typeface="Arial" panose="020B0604020202020204" pitchFamily="34" charset="0"/>
                <a:ea typeface="+mj-ea"/>
                <a:cs typeface="Arial" panose="020B0604020202020204" pitchFamily="34" charset="0"/>
              </a:rPr>
              <a:t> </a:t>
            </a:r>
            <a:r>
              <a:rPr lang="en-US" sz="800" i="1" err="1">
                <a:solidFill>
                  <a:schemeClr val="tx1"/>
                </a:solidFill>
                <a:latin typeface="Arial" panose="020B0604020202020204" pitchFamily="34" charset="0"/>
                <a:ea typeface="+mj-ea"/>
                <a:cs typeface="Arial" panose="020B0604020202020204" pitchFamily="34" charset="0"/>
              </a:rPr>
              <a:t>Nuong</a:t>
            </a:r>
            <a:r>
              <a:rPr lang="en-US" sz="800" i="1">
                <a:solidFill>
                  <a:schemeClr val="tx1"/>
                </a:solidFill>
                <a:latin typeface="Arial" panose="020B0604020202020204" pitchFamily="34" charset="0"/>
                <a:ea typeface="+mj-ea"/>
                <a:cs typeface="Arial" panose="020B0604020202020204" pitchFamily="34" charset="0"/>
              </a:rPr>
              <a:t> T. Bui</a:t>
            </a:r>
            <a:r>
              <a:rPr lang="en-US" sz="800" i="1" baseline="30000">
                <a:solidFill>
                  <a:schemeClr val="tx1"/>
                </a:solidFill>
                <a:latin typeface="Arial" panose="020B0604020202020204" pitchFamily="34" charset="0"/>
                <a:ea typeface="+mj-ea"/>
                <a:cs typeface="Arial" panose="020B0604020202020204" pitchFamily="34" charset="0"/>
              </a:rPr>
              <a:t>5</a:t>
            </a:r>
            <a:endParaRPr lang="en-US" sz="1600" i="1">
              <a:solidFill>
                <a:schemeClr val="tx1"/>
              </a:solidFill>
            </a:endParaRPr>
          </a:p>
          <a:p>
            <a:pPr marL="0" lvl="0" indent="0" algn="ctr" rtl="0">
              <a:spcBef>
                <a:spcPts val="0"/>
              </a:spcBef>
              <a:spcAft>
                <a:spcPts val="0"/>
              </a:spcAft>
              <a:buNone/>
            </a:pPr>
            <a:r>
              <a:rPr lang="en-GB" sz="1600">
                <a:solidFill>
                  <a:schemeClr val="bg2"/>
                </a:solidFill>
              </a:rPr>
              <a:t>Presenter: Son Do/ University of Houston</a:t>
            </a:r>
            <a:endParaRPr sz="1600">
              <a:solidFill>
                <a:schemeClr val="bg2"/>
              </a:solidFill>
            </a:endParaRPr>
          </a:p>
          <a:p>
            <a:pPr marL="0" lvl="0" indent="0" algn="ctr" rtl="0">
              <a:spcBef>
                <a:spcPts val="0"/>
              </a:spcBef>
              <a:spcAft>
                <a:spcPts val="0"/>
              </a:spcAft>
              <a:buNone/>
            </a:pPr>
            <a:r>
              <a:rPr lang="en-GB" sz="1600">
                <a:solidFill>
                  <a:schemeClr val="bg2"/>
                </a:solidFill>
              </a:rPr>
              <a:t>[24th] November 2021</a:t>
            </a:r>
            <a:endParaRPr sz="1600">
              <a:solidFill>
                <a:schemeClr val="bg2"/>
              </a:solidFill>
            </a:endParaRPr>
          </a:p>
        </p:txBody>
      </p:sp>
      <p:sp>
        <p:nvSpPr>
          <p:cNvPr id="5" name="TextBox 4">
            <a:extLst>
              <a:ext uri="{FF2B5EF4-FFF2-40B4-BE49-F238E27FC236}">
                <a16:creationId xmlns:a16="http://schemas.microsoft.com/office/drawing/2014/main" id="{15A6D782-6F8C-4FC2-8291-A28394520530}"/>
              </a:ext>
            </a:extLst>
          </p:cNvPr>
          <p:cNvSpPr txBox="1"/>
          <p:nvPr/>
        </p:nvSpPr>
        <p:spPr>
          <a:xfrm>
            <a:off x="2622176" y="4189393"/>
            <a:ext cx="4578724" cy="954107"/>
          </a:xfrm>
          <a:prstGeom prst="rect">
            <a:avLst/>
          </a:prstGeom>
          <a:noFill/>
        </p:spPr>
        <p:txBody>
          <a:bodyPr wrap="square">
            <a:spAutoFit/>
          </a:bodyPr>
          <a:lstStyle/>
          <a:p>
            <a:pPr defTabSz="877274">
              <a:defRPr/>
            </a:pPr>
            <a:endParaRPr lang="en-US" sz="700" b="1">
              <a:solidFill>
                <a:srgbClr val="002060"/>
              </a:solidFill>
              <a:latin typeface="Arial" panose="020B0604020202020204" pitchFamily="34" charset="0"/>
              <a:ea typeface="+mj-ea"/>
              <a:cs typeface="Arial" panose="020B0604020202020204" pitchFamily="34" charset="0"/>
            </a:endParaRPr>
          </a:p>
          <a:p>
            <a:pPr defTabSz="877274">
              <a:defRPr/>
            </a:pPr>
            <a:r>
              <a:rPr lang="en-US" sz="700" b="1" baseline="30000">
                <a:solidFill>
                  <a:srgbClr val="002060"/>
                </a:solidFill>
                <a:latin typeface="Arial" panose="020B0604020202020204" pitchFamily="34" charset="0"/>
                <a:ea typeface="+mj-ea"/>
                <a:cs typeface="Arial" panose="020B0604020202020204" pitchFamily="34" charset="0"/>
              </a:rPr>
              <a:t>1</a:t>
            </a:r>
            <a:r>
              <a:rPr lang="en-US" sz="700" b="1">
                <a:solidFill>
                  <a:srgbClr val="002060"/>
                </a:solidFill>
                <a:latin typeface="Arial" panose="020B0604020202020204" pitchFamily="34" charset="0"/>
                <a:ea typeface="+mj-ea"/>
                <a:cs typeface="Arial" panose="020B0604020202020204" pitchFamily="34" charset="0"/>
              </a:rPr>
              <a:t>Department of Civil and Environmental Engineering, University of Houston, Houston, TX, USA</a:t>
            </a:r>
          </a:p>
          <a:p>
            <a:pPr defTabSz="877274">
              <a:defRPr/>
            </a:pPr>
            <a:r>
              <a:rPr lang="en-US" sz="700" b="1" baseline="30000">
                <a:solidFill>
                  <a:srgbClr val="002060"/>
                </a:solidFill>
                <a:latin typeface="Arial" panose="020B0604020202020204" pitchFamily="34" charset="0"/>
                <a:ea typeface="+mj-ea"/>
                <a:cs typeface="Arial" panose="020B0604020202020204" pitchFamily="34" charset="0"/>
              </a:rPr>
              <a:t>2</a:t>
            </a:r>
            <a:r>
              <a:rPr lang="en-US" sz="700" b="1">
                <a:solidFill>
                  <a:srgbClr val="002060"/>
                </a:solidFill>
                <a:latin typeface="Arial" panose="020B0604020202020204" pitchFamily="34" charset="0"/>
                <a:ea typeface="+mj-ea"/>
                <a:cs typeface="Arial" panose="020B0604020202020204" pitchFamily="34" charset="0"/>
              </a:rPr>
              <a:t>National Center for Water Resources Planning and Investigation, Ministry of Natural Resources and Environment, Hanoi, Vietnam</a:t>
            </a:r>
          </a:p>
          <a:p>
            <a:pPr defTabSz="877274">
              <a:defRPr/>
            </a:pPr>
            <a:r>
              <a:rPr lang="en-US" sz="700" b="1" baseline="30000">
                <a:solidFill>
                  <a:srgbClr val="002060"/>
                </a:solidFill>
                <a:latin typeface="Arial" panose="020B0604020202020204" pitchFamily="34" charset="0"/>
                <a:ea typeface="+mj-ea"/>
                <a:cs typeface="Arial" panose="020B0604020202020204" pitchFamily="34" charset="0"/>
              </a:rPr>
              <a:t>3</a:t>
            </a:r>
            <a:r>
              <a:rPr lang="en-US" sz="700" b="1">
                <a:solidFill>
                  <a:srgbClr val="002060"/>
                </a:solidFill>
                <a:latin typeface="Arial" panose="020B0604020202020204" pitchFamily="34" charset="0"/>
                <a:ea typeface="+mj-ea"/>
                <a:cs typeface="Arial" panose="020B0604020202020204" pitchFamily="34" charset="0"/>
              </a:rPr>
              <a:t>Department of Water Resources Management, Ministry of Natural Resources and Environment, Hanoi, Vietnam</a:t>
            </a:r>
          </a:p>
          <a:p>
            <a:pPr defTabSz="877274">
              <a:defRPr/>
            </a:pPr>
            <a:r>
              <a:rPr lang="en-US" sz="700" b="1" baseline="30000">
                <a:solidFill>
                  <a:srgbClr val="002060"/>
                </a:solidFill>
                <a:latin typeface="Arial" panose="020B0604020202020204" pitchFamily="34" charset="0"/>
                <a:ea typeface="+mj-ea"/>
                <a:cs typeface="Arial" panose="020B0604020202020204" pitchFamily="34" charset="0"/>
              </a:rPr>
              <a:t>4</a:t>
            </a:r>
            <a:r>
              <a:rPr lang="en-US" sz="700" b="1">
                <a:solidFill>
                  <a:srgbClr val="002060"/>
                </a:solidFill>
                <a:latin typeface="Arial" panose="020B0604020202020204" pitchFamily="34" charset="0"/>
                <a:ea typeface="+mj-ea"/>
                <a:cs typeface="Arial" panose="020B0604020202020204" pitchFamily="34" charset="0"/>
              </a:rPr>
              <a:t>Kyoto University, Japan </a:t>
            </a:r>
          </a:p>
          <a:p>
            <a:pPr defTabSz="877274">
              <a:defRPr/>
            </a:pPr>
            <a:r>
              <a:rPr lang="en-US" sz="700" b="1" baseline="30000">
                <a:solidFill>
                  <a:srgbClr val="002060"/>
                </a:solidFill>
                <a:latin typeface="Arial" panose="020B0604020202020204" pitchFamily="34" charset="0"/>
                <a:ea typeface="+mj-ea"/>
                <a:cs typeface="Arial" panose="020B0604020202020204" pitchFamily="34" charset="0"/>
              </a:rPr>
              <a:t>5</a:t>
            </a:r>
            <a:r>
              <a:rPr lang="en-US" sz="700" b="1">
                <a:solidFill>
                  <a:srgbClr val="002060"/>
                </a:solidFill>
                <a:latin typeface="Arial" panose="020B0604020202020204" pitchFamily="34" charset="0"/>
                <a:ea typeface="+mj-ea"/>
                <a:cs typeface="Arial" panose="020B0604020202020204" pitchFamily="34" charset="0"/>
              </a:rPr>
              <a:t>Hanoi University of Natural Resources and Environment, Hanoi, Vietnam</a:t>
            </a:r>
            <a:endParaRPr lang="en-US" sz="70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8"/>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a:p>
        </p:txBody>
      </p:sp>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33</a:t>
            </a:fld>
            <a:endParaRPr/>
          </a:p>
        </p:txBody>
      </p:sp>
      <p:pic>
        <p:nvPicPr>
          <p:cNvPr id="3" name="Picture Placeholder 2" descr="A close-up of a person&#10;&#10;Description automatically generated with medium confidence">
            <a:extLst>
              <a:ext uri="{FF2B5EF4-FFF2-40B4-BE49-F238E27FC236}">
                <a16:creationId xmlns:a16="http://schemas.microsoft.com/office/drawing/2014/main" id="{FDD17582-C705-40EB-B569-3C1268071ED8}"/>
              </a:ext>
            </a:extLst>
          </p:cNvPr>
          <p:cNvPicPr>
            <a:picLocks noGrp="1" noChangeAspect="1"/>
          </p:cNvPicPr>
          <p:nvPr>
            <p:ph type="pic" idx="2"/>
          </p:nvPr>
        </p:nvPicPr>
        <p:blipFill>
          <a:blip r:embed="rId3"/>
          <a:srcRect t="6758" b="6758"/>
          <a:stretch>
            <a:fillRect/>
          </a:stretch>
        </p:blipFill>
        <p:spPr>
          <a:xfrm>
            <a:off x="5779173" y="987574"/>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20" y="987574"/>
            <a:ext cx="4536504"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en-GB" b="1"/>
              <a:t>BIO</a:t>
            </a:r>
          </a:p>
          <a:p>
            <a:pPr marL="285750" lvl="0" indent="-285750" algn="l" rtl="0">
              <a:lnSpc>
                <a:spcPct val="150000"/>
              </a:lnSpc>
              <a:spcBef>
                <a:spcPts val="0"/>
              </a:spcBef>
              <a:spcAft>
                <a:spcPts val="0"/>
              </a:spcAft>
              <a:buClr>
                <a:schemeClr val="dk1"/>
              </a:buClr>
              <a:buSzPts val="1800"/>
              <a:buFont typeface="Arial" panose="020B0604020202020204" pitchFamily="34" charset="0"/>
              <a:buChar char="•"/>
            </a:pPr>
            <a:r>
              <a:rPr lang="en-GB"/>
              <a:t>First-year Master student in </a:t>
            </a:r>
            <a:r>
              <a:rPr lang="en-US" err="1"/>
              <a:t>Geosensing</a:t>
            </a:r>
            <a:r>
              <a:rPr lang="en-US"/>
              <a:t> Systems Engineering and Sciences Program from the University of Houston.</a:t>
            </a:r>
          </a:p>
          <a:p>
            <a:pPr marL="285750" lvl="0" indent="-285750" algn="l" rtl="0">
              <a:lnSpc>
                <a:spcPct val="150000"/>
              </a:lnSpc>
              <a:spcBef>
                <a:spcPts val="0"/>
              </a:spcBef>
              <a:spcAft>
                <a:spcPts val="0"/>
              </a:spcAft>
              <a:buClr>
                <a:schemeClr val="dk1"/>
              </a:buClr>
              <a:buSzPts val="1800"/>
              <a:buFont typeface="Arial" panose="020B0604020202020204" pitchFamily="34" charset="0"/>
              <a:buChar char="•"/>
            </a:pPr>
            <a:r>
              <a:rPr lang="en-US"/>
              <a:t>Research interest: flood and reservoir forecasting</a:t>
            </a:r>
          </a:p>
          <a:p>
            <a:pPr marL="285750" lvl="0" indent="-285750" algn="l" rtl="0">
              <a:lnSpc>
                <a:spcPct val="90000"/>
              </a:lnSpc>
              <a:spcBef>
                <a:spcPts val="0"/>
              </a:spcBef>
              <a:spcAft>
                <a:spcPts val="0"/>
              </a:spcAft>
              <a:buClr>
                <a:schemeClr val="dk1"/>
              </a:buClr>
              <a:buSzPts val="1800"/>
              <a:buFont typeface="Arial" panose="020B0604020202020204" pitchFamily="34" charset="0"/>
              <a:buChar char="•"/>
            </a:pPr>
            <a:endParaRPr/>
          </a:p>
        </p:txBody>
      </p:sp>
      <p:sp>
        <p:nvSpPr>
          <p:cNvPr id="53" name="Google Shape;53;p8"/>
          <p:cNvSpPr txBox="1"/>
          <p:nvPr/>
        </p:nvSpPr>
        <p:spPr>
          <a:xfrm>
            <a:off x="5384258" y="3666213"/>
            <a:ext cx="3312368"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Son Do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Graduate Researcher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Department of Civil &amp; Environmental Engineering University of Houston</a:t>
            </a:r>
            <a:endParaRPr lang="en-GB"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431913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b="1">
                <a:solidFill>
                  <a:srgbClr val="FF0000"/>
                </a:solidFill>
              </a:rPr>
              <a:t>Problems</a:t>
            </a:r>
            <a:endParaRPr sz="3600" b="1">
              <a:solidFill>
                <a:srgbClr val="FF0000"/>
              </a:solidFill>
            </a:endParaRPr>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34</a:t>
            </a:fld>
            <a:endParaRPr/>
          </a:p>
        </p:txBody>
      </p:sp>
      <p:sp>
        <p:nvSpPr>
          <p:cNvPr id="61" name="Google Shape;61;p9"/>
          <p:cNvSpPr txBox="1">
            <a:spLocks noGrp="1"/>
          </p:cNvSpPr>
          <p:nvPr>
            <p:ph type="body" idx="1"/>
          </p:nvPr>
        </p:nvSpPr>
        <p:spPr>
          <a:xfrm>
            <a:off x="251520" y="1491629"/>
            <a:ext cx="4319130" cy="3140695"/>
          </a:xfrm>
          <a:prstGeom prst="rect">
            <a:avLst/>
          </a:prstGeom>
          <a:noFill/>
          <a:ln>
            <a:noFill/>
          </a:ln>
        </p:spPr>
        <p:txBody>
          <a:bodyPr spcFirstLastPara="1" wrap="square" lIns="91425" tIns="45700" rIns="91425" bIns="45700" anchor="t" anchorCtr="0">
            <a:normAutofit/>
          </a:bodyPr>
          <a:lstStyle/>
          <a:p>
            <a:pPr marL="635000" indent="-457200">
              <a:lnSpc>
                <a:spcPct val="150000"/>
              </a:lnSpc>
              <a:spcBef>
                <a:spcPts val="0"/>
              </a:spcBef>
              <a:buSzPts val="2800"/>
            </a:pPr>
            <a:r>
              <a:rPr lang="en-US" sz="1600"/>
              <a:t>Discrepancy in number of recorded reservoirs between global and local data</a:t>
            </a:r>
          </a:p>
          <a:p>
            <a:pPr marL="635000" indent="-457200">
              <a:lnSpc>
                <a:spcPct val="150000"/>
              </a:lnSpc>
              <a:spcBef>
                <a:spcPts val="0"/>
              </a:spcBef>
              <a:buSzPts val="2800"/>
            </a:pPr>
            <a:r>
              <a:rPr lang="en-US" sz="1600"/>
              <a:t>Overlapping management responsibilities, lack of incentives, and technical barriers that limit data sharing</a:t>
            </a:r>
          </a:p>
        </p:txBody>
      </p:sp>
      <p:pic>
        <p:nvPicPr>
          <p:cNvPr id="5" name="Picture 4">
            <a:extLst>
              <a:ext uri="{FF2B5EF4-FFF2-40B4-BE49-F238E27FC236}">
                <a16:creationId xmlns:a16="http://schemas.microsoft.com/office/drawing/2014/main" id="{4E82222A-46D1-4621-A2E8-91D594FFC8D2}"/>
              </a:ext>
            </a:extLst>
          </p:cNvPr>
          <p:cNvPicPr>
            <a:picLocks noChangeAspect="1"/>
          </p:cNvPicPr>
          <p:nvPr/>
        </p:nvPicPr>
        <p:blipFill>
          <a:blip r:embed="rId3"/>
          <a:stretch>
            <a:fillRect/>
          </a:stretch>
        </p:blipFill>
        <p:spPr>
          <a:xfrm>
            <a:off x="4570650" y="1491629"/>
            <a:ext cx="4319130" cy="31406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1520" y="83919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b="1">
                <a:solidFill>
                  <a:srgbClr val="FF0000"/>
                </a:solidFill>
              </a:rPr>
              <a:t>Motivations</a:t>
            </a:r>
            <a:endParaRPr sz="3200" b="1">
              <a:solidFill>
                <a:srgbClr val="FF0000"/>
              </a:solidFill>
            </a:endParaRPr>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35</a:t>
            </a:fld>
            <a:endParaRPr/>
          </a:p>
        </p:txBody>
      </p:sp>
      <p:sp>
        <p:nvSpPr>
          <p:cNvPr id="69" name="Google Shape;69;p10"/>
          <p:cNvSpPr txBox="1">
            <a:spLocks noGrp="1"/>
          </p:cNvSpPr>
          <p:nvPr>
            <p:ph type="body" idx="1"/>
          </p:nvPr>
        </p:nvSpPr>
        <p:spPr>
          <a:xfrm>
            <a:off x="251520" y="1491629"/>
            <a:ext cx="8640900" cy="3140700"/>
          </a:xfrm>
          <a:prstGeom prst="rect">
            <a:avLst/>
          </a:prstGeom>
          <a:noFill/>
          <a:ln>
            <a:noFill/>
          </a:ln>
        </p:spPr>
        <p:txBody>
          <a:bodyPr spcFirstLastPara="1" wrap="square" lIns="91425" tIns="45700" rIns="91425" bIns="45700" anchor="t" anchorCtr="0">
            <a:noAutofit/>
          </a:bodyPr>
          <a:lstStyle/>
          <a:p>
            <a:pPr marL="342900" indent="-342900" algn="just">
              <a:lnSpc>
                <a:spcPct val="150000"/>
              </a:lnSpc>
              <a:buFont typeface="Wingdings" panose="05000000000000000000" pitchFamily="2" charset="2"/>
              <a:buChar char="q"/>
            </a:pPr>
            <a:r>
              <a:rPr lang="en-US" sz="1600" u="sng">
                <a:solidFill>
                  <a:schemeClr val="tx1">
                    <a:lumMod val="85000"/>
                    <a:lumOff val="15000"/>
                  </a:schemeClr>
                </a:solidFill>
                <a:latin typeface="+mn-lt"/>
                <a:cs typeface="Tw Cen MT"/>
                <a:sym typeface="Wingdings"/>
              </a:rPr>
              <a:t>Create an opportunity for </a:t>
            </a:r>
            <a:r>
              <a:rPr lang="en-US" sz="1600" b="1" u="sng">
                <a:solidFill>
                  <a:srgbClr val="C00000"/>
                </a:solidFill>
                <a:latin typeface="+mn-lt"/>
                <a:cs typeface="Tw Cen MT"/>
                <a:sym typeface="Wingdings"/>
              </a:rPr>
              <a:t>two-way interaction </a:t>
            </a:r>
            <a:r>
              <a:rPr lang="en-US" sz="1600" u="sng">
                <a:solidFill>
                  <a:schemeClr val="tx1">
                    <a:lumMod val="85000"/>
                    <a:lumOff val="15000"/>
                  </a:schemeClr>
                </a:solidFill>
                <a:latin typeface="+mn-lt"/>
                <a:cs typeface="Tw Cen MT"/>
                <a:sym typeface="Wingdings"/>
              </a:rPr>
              <a:t>between scientists and citizen scientists:</a:t>
            </a:r>
          </a:p>
          <a:p>
            <a:pPr marL="457200" lvl="1" indent="0" algn="just">
              <a:lnSpc>
                <a:spcPct val="150000"/>
              </a:lnSpc>
              <a:buNone/>
            </a:pPr>
            <a:r>
              <a:rPr lang="en-US" sz="1600">
                <a:solidFill>
                  <a:schemeClr val="tx1">
                    <a:lumMod val="85000"/>
                    <a:lumOff val="15000"/>
                  </a:schemeClr>
                </a:solidFill>
                <a:latin typeface="+mn-lt"/>
                <a:cs typeface="Tw Cen MT"/>
                <a:sym typeface="Wingdings"/>
              </a:rPr>
              <a:t>(</a:t>
            </a:r>
            <a:r>
              <a:rPr lang="en-US" sz="1600" err="1">
                <a:solidFill>
                  <a:schemeClr val="tx1">
                    <a:lumMod val="85000"/>
                    <a:lumOff val="15000"/>
                  </a:schemeClr>
                </a:solidFill>
                <a:latin typeface="+mn-lt"/>
                <a:cs typeface="Tw Cen MT"/>
                <a:sym typeface="Wingdings"/>
              </a:rPr>
              <a:t>i</a:t>
            </a:r>
            <a:r>
              <a:rPr lang="en-US" sz="1600">
                <a:solidFill>
                  <a:schemeClr val="tx1">
                    <a:lumMod val="85000"/>
                    <a:lumOff val="15000"/>
                  </a:schemeClr>
                </a:solidFill>
                <a:latin typeface="+mn-lt"/>
                <a:cs typeface="Tw Cen MT"/>
                <a:sym typeface="Wingdings"/>
              </a:rPr>
              <a:t>). Allow citizen scientists to generate reservoir properties and monitor reservoir operation </a:t>
            </a:r>
            <a:r>
              <a:rPr lang="en-US" sz="1600">
                <a:solidFill>
                  <a:srgbClr val="C00000"/>
                </a:solidFill>
                <a:latin typeface="+mn-lt"/>
                <a:cs typeface="Tw Cen MT"/>
                <a:sym typeface="Wingdings"/>
              </a:rPr>
              <a:t>without relying and sharing data with scientists</a:t>
            </a:r>
            <a:r>
              <a:rPr lang="en-US" sz="1600">
                <a:solidFill>
                  <a:schemeClr val="tx1">
                    <a:lumMod val="85000"/>
                    <a:lumOff val="15000"/>
                  </a:schemeClr>
                </a:solidFill>
                <a:latin typeface="+mn-lt"/>
                <a:cs typeface="Tw Cen MT"/>
                <a:sym typeface="Wingdings"/>
              </a:rPr>
              <a:t>.</a:t>
            </a:r>
          </a:p>
          <a:p>
            <a:pPr marL="457200" lvl="1" indent="0" algn="just">
              <a:lnSpc>
                <a:spcPct val="150000"/>
              </a:lnSpc>
              <a:buNone/>
            </a:pPr>
            <a:r>
              <a:rPr lang="en-US" sz="1600">
                <a:solidFill>
                  <a:schemeClr val="tx1">
                    <a:lumMod val="85000"/>
                    <a:lumOff val="15000"/>
                  </a:schemeClr>
                </a:solidFill>
                <a:latin typeface="+mn-lt"/>
                <a:cs typeface="Tw Cen MT"/>
                <a:sym typeface="Wingdings"/>
              </a:rPr>
              <a:t>(ii). If possible, citizen scientists could share the data or performance of CERES so developers can </a:t>
            </a:r>
            <a:r>
              <a:rPr lang="en-US" sz="1600">
                <a:solidFill>
                  <a:srgbClr val="C00000"/>
                </a:solidFill>
                <a:latin typeface="+mn-lt"/>
                <a:cs typeface="Tw Cen MT"/>
                <a:sym typeface="Wingdings"/>
              </a:rPr>
              <a:t>further improve algorithms</a:t>
            </a:r>
            <a:r>
              <a:rPr lang="en-US" sz="1600">
                <a:solidFill>
                  <a:schemeClr val="tx1">
                    <a:lumMod val="85000"/>
                    <a:lumOff val="15000"/>
                  </a:schemeClr>
                </a:solidFill>
                <a:latin typeface="+mn-lt"/>
                <a:cs typeface="Tw Cen MT"/>
                <a:sym typeface="Wingdings"/>
              </a:rPr>
              <a:t>.</a:t>
            </a:r>
          </a:p>
          <a:p>
            <a:pPr marL="457200" lvl="1" indent="0" algn="just">
              <a:lnSpc>
                <a:spcPct val="150000"/>
              </a:lnSpc>
              <a:buNone/>
            </a:pPr>
            <a:r>
              <a:rPr lang="en-US" sz="1600">
                <a:solidFill>
                  <a:schemeClr val="tx1">
                    <a:lumMod val="85000"/>
                    <a:lumOff val="15000"/>
                  </a:schemeClr>
                </a:solidFill>
                <a:latin typeface="+mn-lt"/>
                <a:cs typeface="Tw Cen MT"/>
                <a:sym typeface="Wingdings"/>
              </a:rPr>
              <a:t>(iii). Bring science closer and </a:t>
            </a:r>
            <a:r>
              <a:rPr lang="en-US" sz="1600">
                <a:solidFill>
                  <a:srgbClr val="C00000"/>
                </a:solidFill>
                <a:latin typeface="+mn-lt"/>
                <a:cs typeface="Tw Cen MT"/>
                <a:sym typeface="Wingdings"/>
              </a:rPr>
              <a:t>more accessible</a:t>
            </a:r>
            <a:r>
              <a:rPr lang="en-US" sz="1600">
                <a:solidFill>
                  <a:srgbClr val="FF0000"/>
                </a:solidFill>
                <a:latin typeface="+mn-lt"/>
                <a:cs typeface="Tw Cen MT"/>
                <a:sym typeface="Wingdings"/>
              </a:rPr>
              <a:t> </a:t>
            </a:r>
            <a:r>
              <a:rPr lang="en-US" sz="1600">
                <a:solidFill>
                  <a:schemeClr val="tx1">
                    <a:lumMod val="85000"/>
                    <a:lumOff val="15000"/>
                  </a:schemeClr>
                </a:solidFill>
                <a:latin typeface="+mn-lt"/>
                <a:cs typeface="Tw Cen MT"/>
                <a:sym typeface="Wingdings"/>
              </a:rPr>
              <a:t>to a </a:t>
            </a:r>
            <a:r>
              <a:rPr lang="en-US" sz="1600">
                <a:solidFill>
                  <a:schemeClr val="tx1"/>
                </a:solidFill>
                <a:latin typeface="+mn-lt"/>
                <a:cs typeface="Tw Cen MT"/>
                <a:sym typeface="Wingdings"/>
              </a:rPr>
              <a:t>wider range of users </a:t>
            </a:r>
            <a:r>
              <a:rPr lang="en-US" sz="1600">
                <a:solidFill>
                  <a:schemeClr val="tx1">
                    <a:lumMod val="85000"/>
                    <a:lumOff val="15000"/>
                  </a:schemeClr>
                </a:solidFill>
                <a:latin typeface="+mn-lt"/>
                <a:cs typeface="Tw Cen MT"/>
                <a:sym typeface="Wingdings"/>
              </a:rPr>
              <a:t>by visualizing science results through </a:t>
            </a:r>
            <a:r>
              <a:rPr lang="en-US" sz="1600">
                <a:solidFill>
                  <a:srgbClr val="C00000"/>
                </a:solidFill>
                <a:latin typeface="+mn-lt"/>
                <a:cs typeface="Tw Cen MT"/>
                <a:sym typeface="Wingdings"/>
              </a:rPr>
              <a:t>web apps </a:t>
            </a:r>
            <a:r>
              <a:rPr lang="en-US" sz="1600">
                <a:solidFill>
                  <a:schemeClr val="tx1">
                    <a:lumMod val="85000"/>
                    <a:lumOff val="15000"/>
                  </a:schemeClr>
                </a:solidFill>
                <a:latin typeface="+mn-lt"/>
                <a:cs typeface="Tw Cen MT"/>
                <a:sym typeface="Wingdings"/>
              </a:rPr>
              <a:t>and </a:t>
            </a:r>
            <a:r>
              <a:rPr lang="en-US" sz="1600">
                <a:solidFill>
                  <a:srgbClr val="C00000"/>
                </a:solidFill>
                <a:latin typeface="+mn-lt"/>
                <a:cs typeface="Tw Cen MT"/>
                <a:sym typeface="Wingdings"/>
              </a:rPr>
              <a:t>data visualization</a:t>
            </a:r>
          </a:p>
          <a:p>
            <a:pPr marL="0" lvl="0" indent="0" algn="l" rtl="0">
              <a:lnSpc>
                <a:spcPct val="90000"/>
              </a:lnSpc>
              <a:spcBef>
                <a:spcPts val="1000"/>
              </a:spcBef>
              <a:spcAft>
                <a:spcPts val="0"/>
              </a:spcAft>
              <a:buSzPts val="1800"/>
              <a:buNone/>
            </a:pPr>
            <a:endParaRPr lang="en-US" sz="120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DCA2-DB5B-447D-B823-5FBFAECCBA9C}"/>
              </a:ext>
            </a:extLst>
          </p:cNvPr>
          <p:cNvSpPr>
            <a:spLocks noGrp="1"/>
          </p:cNvSpPr>
          <p:nvPr>
            <p:ph type="title"/>
          </p:nvPr>
        </p:nvSpPr>
        <p:spPr/>
        <p:txBody>
          <a:bodyPr>
            <a:normAutofit fontScale="90000"/>
          </a:bodyPr>
          <a:lstStyle/>
          <a:p>
            <a:r>
              <a:rPr lang="en-US" b="1">
                <a:solidFill>
                  <a:srgbClr val="FF0000"/>
                </a:solidFill>
              </a:rPr>
              <a:t>Methodology</a:t>
            </a:r>
          </a:p>
        </p:txBody>
      </p:sp>
      <p:sp>
        <p:nvSpPr>
          <p:cNvPr id="3" name="Slide Number Placeholder 2">
            <a:extLst>
              <a:ext uri="{FF2B5EF4-FFF2-40B4-BE49-F238E27FC236}">
                <a16:creationId xmlns:a16="http://schemas.microsoft.com/office/drawing/2014/main" id="{40F1138E-EE2C-4C91-8EAA-B37C5AF58ABA}"/>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36</a:t>
            </a:fld>
            <a:endParaRPr/>
          </a:p>
        </p:txBody>
      </p:sp>
      <p:pic>
        <p:nvPicPr>
          <p:cNvPr id="62" name="Picture 61">
            <a:extLst>
              <a:ext uri="{FF2B5EF4-FFF2-40B4-BE49-F238E27FC236}">
                <a16:creationId xmlns:a16="http://schemas.microsoft.com/office/drawing/2014/main" id="{9B2199F1-3F2A-4566-AA2B-EE10FB1D0374}"/>
              </a:ext>
            </a:extLst>
          </p:cNvPr>
          <p:cNvPicPr>
            <a:picLocks noChangeAspect="1"/>
          </p:cNvPicPr>
          <p:nvPr/>
        </p:nvPicPr>
        <p:blipFill>
          <a:blip r:embed="rId2"/>
          <a:stretch>
            <a:fillRect/>
          </a:stretch>
        </p:blipFill>
        <p:spPr>
          <a:xfrm>
            <a:off x="195190" y="839255"/>
            <a:ext cx="8948810" cy="4306495"/>
          </a:xfrm>
          <a:prstGeom prst="rect">
            <a:avLst/>
          </a:prstGeom>
        </p:spPr>
      </p:pic>
    </p:spTree>
    <p:extLst>
      <p:ext uri="{BB962C8B-B14F-4D97-AF65-F5344CB8AC3E}">
        <p14:creationId xmlns:p14="http://schemas.microsoft.com/office/powerpoint/2010/main" val="1576823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9C8E-28BF-4077-A349-A849B3250FF9}"/>
              </a:ext>
            </a:extLst>
          </p:cNvPr>
          <p:cNvSpPr>
            <a:spLocks noGrp="1"/>
          </p:cNvSpPr>
          <p:nvPr>
            <p:ph type="title"/>
          </p:nvPr>
        </p:nvSpPr>
        <p:spPr/>
        <p:txBody>
          <a:bodyPr>
            <a:normAutofit fontScale="90000"/>
          </a:bodyPr>
          <a:lstStyle/>
          <a:p>
            <a:r>
              <a:rPr lang="en-US"/>
              <a:t>CERES Web-app </a:t>
            </a:r>
          </a:p>
        </p:txBody>
      </p:sp>
      <p:sp>
        <p:nvSpPr>
          <p:cNvPr id="3" name="Slide Number Placeholder 2">
            <a:extLst>
              <a:ext uri="{FF2B5EF4-FFF2-40B4-BE49-F238E27FC236}">
                <a16:creationId xmlns:a16="http://schemas.microsoft.com/office/drawing/2014/main" id="{2AB2FD20-163D-4446-A4DF-12F4EC3FA724}"/>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37</a:t>
            </a:fld>
            <a:endParaRPr/>
          </a:p>
        </p:txBody>
      </p:sp>
      <p:pic>
        <p:nvPicPr>
          <p:cNvPr id="5" name="CERES2">
            <a:hlinkClick r:id="" action="ppaction://media"/>
            <a:extLst>
              <a:ext uri="{FF2B5EF4-FFF2-40B4-BE49-F238E27FC236}">
                <a16:creationId xmlns:a16="http://schemas.microsoft.com/office/drawing/2014/main" id="{0DC5C4E4-FAEA-49DB-A490-B117977E70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170" y="1664467"/>
            <a:ext cx="8640960" cy="3377433"/>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D3902AB2-EBDF-4969-AA88-0AE1D5BA6119}"/>
              </a:ext>
            </a:extLst>
          </p:cNvPr>
          <p:cNvSpPr txBox="1"/>
          <p:nvPr/>
        </p:nvSpPr>
        <p:spPr>
          <a:xfrm>
            <a:off x="250170" y="1356690"/>
            <a:ext cx="4572000" cy="307777"/>
          </a:xfrm>
          <a:prstGeom prst="rect">
            <a:avLst/>
          </a:prstGeom>
          <a:noFill/>
        </p:spPr>
        <p:txBody>
          <a:bodyPr wrap="square">
            <a:spAutoFit/>
          </a:bodyPr>
          <a:lstStyle/>
          <a:p>
            <a:r>
              <a:rPr lang="en-US" sz="1400">
                <a:hlinkClick r:id="rId5"/>
              </a:rPr>
              <a:t>https://tienltdu.users.earthengine.app/view/uhceres</a:t>
            </a:r>
            <a:endParaRPr lang="en-US"/>
          </a:p>
        </p:txBody>
      </p:sp>
    </p:spTree>
    <p:extLst>
      <p:ext uri="{BB962C8B-B14F-4D97-AF65-F5344CB8AC3E}">
        <p14:creationId xmlns:p14="http://schemas.microsoft.com/office/powerpoint/2010/main" val="12349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2A6C-DE33-4802-8481-9A153970AE47}"/>
              </a:ext>
            </a:extLst>
          </p:cNvPr>
          <p:cNvSpPr>
            <a:spLocks noGrp="1"/>
          </p:cNvSpPr>
          <p:nvPr>
            <p:ph type="title"/>
          </p:nvPr>
        </p:nvSpPr>
        <p:spPr/>
        <p:txBody>
          <a:bodyPr>
            <a:normAutofit fontScale="90000"/>
          </a:bodyPr>
          <a:lstStyle/>
          <a:p>
            <a:r>
              <a:rPr lang="en-US" sz="3600">
                <a:solidFill>
                  <a:srgbClr val="FF0000"/>
                </a:solidFill>
              </a:rPr>
              <a:t>Discussion &amp; GEO Role</a:t>
            </a:r>
            <a:endParaRPr lang="en-US"/>
          </a:p>
        </p:txBody>
      </p:sp>
      <p:sp>
        <p:nvSpPr>
          <p:cNvPr id="3" name="Slide Number Placeholder 2">
            <a:extLst>
              <a:ext uri="{FF2B5EF4-FFF2-40B4-BE49-F238E27FC236}">
                <a16:creationId xmlns:a16="http://schemas.microsoft.com/office/drawing/2014/main" id="{15822873-B17C-46E5-B87A-9A6602FB7914}"/>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38</a:t>
            </a:fld>
            <a:endParaRPr/>
          </a:p>
        </p:txBody>
      </p:sp>
      <p:sp>
        <p:nvSpPr>
          <p:cNvPr id="4" name="Text Placeholder 3">
            <a:extLst>
              <a:ext uri="{FF2B5EF4-FFF2-40B4-BE49-F238E27FC236}">
                <a16:creationId xmlns:a16="http://schemas.microsoft.com/office/drawing/2014/main" id="{448D3C2E-3B77-4DDD-B8F7-D613F85488E9}"/>
              </a:ext>
            </a:extLst>
          </p:cNvPr>
          <p:cNvSpPr>
            <a:spLocks noGrp="1"/>
          </p:cNvSpPr>
          <p:nvPr>
            <p:ph type="body" idx="1"/>
          </p:nvPr>
        </p:nvSpPr>
        <p:spPr/>
        <p:txBody>
          <a:bodyPr>
            <a:normAutofit fontScale="92500" lnSpcReduction="20000"/>
          </a:bodyPr>
          <a:lstStyle/>
          <a:p>
            <a:pPr>
              <a:lnSpc>
                <a:spcPct val="150000"/>
              </a:lnSpc>
            </a:pPr>
            <a:r>
              <a:rPr lang="en-US" sz="2400"/>
              <a:t>Attract wider range of users and younger generation by </a:t>
            </a:r>
            <a:r>
              <a:rPr lang="en-US" sz="2400">
                <a:solidFill>
                  <a:schemeClr val="tx1">
                    <a:lumMod val="85000"/>
                    <a:lumOff val="15000"/>
                  </a:schemeClr>
                </a:solidFill>
                <a:latin typeface="+mn-lt"/>
                <a:cs typeface="Tw Cen MT"/>
                <a:sym typeface="Wingdings"/>
              </a:rPr>
              <a:t>visualizing science results through interactive </a:t>
            </a:r>
            <a:r>
              <a:rPr lang="en-US" sz="2400">
                <a:solidFill>
                  <a:schemeClr val="tx1"/>
                </a:solidFill>
                <a:latin typeface="+mn-lt"/>
                <a:cs typeface="Tw Cen MT"/>
                <a:sym typeface="Wingdings"/>
              </a:rPr>
              <a:t>web apps and innovative data visualization</a:t>
            </a:r>
            <a:r>
              <a:rPr lang="en-US" sz="2400">
                <a:solidFill>
                  <a:schemeClr val="tx1"/>
                </a:solidFill>
              </a:rPr>
              <a:t> </a:t>
            </a:r>
          </a:p>
          <a:p>
            <a:pPr>
              <a:lnSpc>
                <a:spcPct val="150000"/>
              </a:lnSpc>
            </a:pPr>
            <a:r>
              <a:rPr lang="en-US" sz="2400">
                <a:solidFill>
                  <a:schemeClr val="tx1"/>
                </a:solidFill>
              </a:rPr>
              <a:t>GEO as platform to network and showcase the products to promote collaboration and high-impact works within the community.</a:t>
            </a:r>
          </a:p>
        </p:txBody>
      </p:sp>
    </p:spTree>
    <p:extLst>
      <p:ext uri="{BB962C8B-B14F-4D97-AF65-F5344CB8AC3E}">
        <p14:creationId xmlns:p14="http://schemas.microsoft.com/office/powerpoint/2010/main" val="146717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E0AA6-CC6F-4856-B0DE-499E57AA1596}"/>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3</a:t>
            </a:fld>
            <a:endParaRPr/>
          </a:p>
        </p:txBody>
      </p:sp>
      <p:sp>
        <p:nvSpPr>
          <p:cNvPr id="4" name="Text Placeholder 3">
            <a:extLst>
              <a:ext uri="{FF2B5EF4-FFF2-40B4-BE49-F238E27FC236}">
                <a16:creationId xmlns:a16="http://schemas.microsoft.com/office/drawing/2014/main" id="{BDB3846B-BF09-4289-B57A-4B90AA1633C0}"/>
              </a:ext>
            </a:extLst>
          </p:cNvPr>
          <p:cNvSpPr>
            <a:spLocks noGrp="1"/>
          </p:cNvSpPr>
          <p:nvPr>
            <p:ph type="body" idx="1"/>
          </p:nvPr>
        </p:nvSpPr>
        <p:spPr>
          <a:xfrm>
            <a:off x="251519" y="1491629"/>
            <a:ext cx="8728093" cy="3218684"/>
          </a:xfrm>
        </p:spPr>
        <p:txBody>
          <a:bodyPr>
            <a:normAutofit fontScale="62500" lnSpcReduction="20000"/>
          </a:bodyPr>
          <a:lstStyle/>
          <a:p>
            <a:pPr>
              <a:lnSpc>
                <a:spcPct val="120000"/>
              </a:lnSpc>
            </a:pPr>
            <a:r>
              <a:rPr lang="en-US"/>
              <a:t>Interest in extending mentoring </a:t>
            </a:r>
            <a:r>
              <a:rPr lang="en-US" err="1"/>
              <a:t>programmes</a:t>
            </a:r>
            <a:r>
              <a:rPr lang="en-US"/>
              <a:t> in GIS &amp; EO.</a:t>
            </a:r>
          </a:p>
          <a:p>
            <a:pPr>
              <a:lnSpc>
                <a:spcPct val="120000"/>
              </a:lnSpc>
            </a:pPr>
            <a:r>
              <a:rPr lang="en-US"/>
              <a:t>Potential for GEO to act as a global partner for an internship system and to link with national agencies and companies.</a:t>
            </a:r>
          </a:p>
          <a:p>
            <a:pPr>
              <a:lnSpc>
                <a:spcPct val="120000"/>
              </a:lnSpc>
            </a:pPr>
            <a:r>
              <a:rPr lang="en-US"/>
              <a:t>Need to link more with young people already during their studies in relevant fields.</a:t>
            </a:r>
          </a:p>
          <a:p>
            <a:pPr>
              <a:lnSpc>
                <a:spcPct val="120000"/>
              </a:lnSpc>
            </a:pPr>
            <a:r>
              <a:rPr lang="en-US"/>
              <a:t>Importance of bringing forward actual opportunities, not just conferences and trainings.</a:t>
            </a:r>
          </a:p>
          <a:p>
            <a:pPr>
              <a:lnSpc>
                <a:spcPct val="120000"/>
              </a:lnSpc>
            </a:pPr>
            <a:r>
              <a:rPr lang="en-US"/>
              <a:t>See report from IISD here: </a:t>
            </a:r>
            <a:r>
              <a:rPr lang="en-US">
                <a:hlinkClick r:id="rId3"/>
              </a:rPr>
              <a:t>https://enb.iisd.org/GEO-Week-2021-22Nov2021</a:t>
            </a:r>
            <a:r>
              <a:rPr lang="en-US"/>
              <a:t> (Youth Track and other events of Monday 22</a:t>
            </a:r>
            <a:r>
              <a:rPr lang="en-US" baseline="30000"/>
              <a:t>nd</a:t>
            </a:r>
            <a:r>
              <a:rPr lang="en-US"/>
              <a:t> )</a:t>
            </a:r>
          </a:p>
        </p:txBody>
      </p:sp>
      <p:sp>
        <p:nvSpPr>
          <p:cNvPr id="5" name="Google Shape;67;p10">
            <a:extLst>
              <a:ext uri="{FF2B5EF4-FFF2-40B4-BE49-F238E27FC236}">
                <a16:creationId xmlns:a16="http://schemas.microsoft.com/office/drawing/2014/main" id="{D90267B2-85C4-4F56-A720-E826A863F4C2}"/>
              </a:ext>
            </a:extLst>
          </p:cNvPr>
          <p:cNvSpPr txBox="1">
            <a:spLocks noGrp="1"/>
          </p:cNvSpPr>
          <p:nvPr>
            <p:ph type="title"/>
          </p:nvPr>
        </p:nvSpPr>
        <p:spPr>
          <a:xfrm>
            <a:off x="252413" y="839788"/>
            <a:ext cx="8640762" cy="5175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CH" sz="4000" err="1"/>
              <a:t>Recap</a:t>
            </a:r>
            <a:r>
              <a:rPr lang="fr-CH" sz="4000"/>
              <a:t> </a:t>
            </a:r>
            <a:r>
              <a:rPr lang="fr-CH" sz="4000" err="1"/>
              <a:t>Youth</a:t>
            </a:r>
            <a:r>
              <a:rPr lang="fr-CH" sz="4000"/>
              <a:t> Track Day 1</a:t>
            </a:r>
            <a:endParaRPr/>
          </a:p>
        </p:txBody>
      </p:sp>
      <p:sp>
        <p:nvSpPr>
          <p:cNvPr id="2" name="Google Shape;59;p9">
            <a:extLst>
              <a:ext uri="{FF2B5EF4-FFF2-40B4-BE49-F238E27FC236}">
                <a16:creationId xmlns:a16="http://schemas.microsoft.com/office/drawing/2014/main" id="{7EDB3711-5A75-4A17-8F1E-2B14BEF34460}"/>
              </a:ext>
            </a:extLst>
          </p:cNvPr>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r>
              <a:rPr lang="en-GB"/>
              <a:t>Summary Day 1</a:t>
            </a:r>
            <a:endParaRPr lang="de-DE"/>
          </a:p>
        </p:txBody>
      </p:sp>
    </p:spTree>
    <p:extLst>
      <p:ext uri="{BB962C8B-B14F-4D97-AF65-F5344CB8AC3E}">
        <p14:creationId xmlns:p14="http://schemas.microsoft.com/office/powerpoint/2010/main" val="3505420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p:nvPr/>
        </p:nvSpPr>
        <p:spPr>
          <a:xfrm>
            <a:off x="2267744" y="1491630"/>
            <a:ext cx="4968552" cy="8617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rgbClr val="132434"/>
                </a:solidFill>
                <a:latin typeface="Calibri"/>
                <a:ea typeface="Calibri"/>
                <a:cs typeface="Calibri"/>
                <a:sym typeface="Calibri"/>
              </a:rPr>
              <a:t>Thank You!</a:t>
            </a:r>
            <a:endParaRPr sz="4400" b="0" i="0" u="none" strike="noStrike" cap="none">
              <a:solidFill>
                <a:srgbClr val="132434"/>
              </a:solidFill>
              <a:latin typeface="Calibri"/>
              <a:ea typeface="Calibri"/>
              <a:cs typeface="Calibri"/>
              <a:sym typeface="Calibri"/>
            </a:endParaRPr>
          </a:p>
        </p:txBody>
      </p:sp>
      <p:sp>
        <p:nvSpPr>
          <p:cNvPr id="75" name="Google Shape;75;p11"/>
          <p:cNvSpPr/>
          <p:nvPr/>
        </p:nvSpPr>
        <p:spPr>
          <a:xfrm>
            <a:off x="1552101" y="2775097"/>
            <a:ext cx="6228300" cy="141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dk1"/>
                </a:solidFill>
                <a:latin typeface="Calibri"/>
                <a:ea typeface="Calibri"/>
                <a:cs typeface="Calibri"/>
                <a:sym typeface="Calibri"/>
              </a:rPr>
              <a:t>Son Do</a:t>
            </a:r>
            <a:r>
              <a:rPr lang="en-GB" sz="2000" b="0" i="0" u="none" strike="noStrike" cap="none">
                <a:solidFill>
                  <a:schemeClr val="dk1"/>
                </a:solidFill>
                <a:latin typeface="Calibri"/>
                <a:ea typeface="Calibri"/>
                <a:cs typeface="Calibri"/>
                <a:sym typeface="Calibri"/>
              </a:rPr>
              <a:t>  /  </a:t>
            </a:r>
            <a:r>
              <a:rPr lang="en-GB" sz="2000">
                <a:solidFill>
                  <a:schemeClr val="dk1"/>
                </a:solidFill>
                <a:latin typeface="Calibri"/>
                <a:ea typeface="Calibri"/>
                <a:cs typeface="Calibri"/>
                <a:sym typeface="Calibri"/>
              </a:rPr>
              <a:t>Nov 24</a:t>
            </a:r>
            <a:r>
              <a:rPr lang="en-GB" sz="2000" baseline="30000">
                <a:solidFill>
                  <a:schemeClr val="dk1"/>
                </a:solidFill>
                <a:latin typeface="Calibri"/>
                <a:ea typeface="Calibri"/>
                <a:cs typeface="Calibri"/>
                <a:sym typeface="Calibri"/>
              </a:rPr>
              <a:t>th</a:t>
            </a:r>
            <a:r>
              <a:rPr lang="en-GB" sz="2000">
                <a:solidFill>
                  <a:schemeClr val="dk1"/>
                </a:solidFill>
                <a:latin typeface="Calibri"/>
                <a:ea typeface="Calibri"/>
                <a:cs typeface="Calibri"/>
                <a:sym typeface="Calibri"/>
              </a:rPr>
              <a:t> , 2021</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skdo3@cougarnet.uh.edu</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4B848C"/>
                </a:solidFill>
                <a:latin typeface="Calibri"/>
                <a:ea typeface="Calibri"/>
                <a:cs typeface="Calibri"/>
                <a:sym typeface="Calibri"/>
              </a:rPr>
              <a:t>#EO4Impact</a:t>
            </a:r>
            <a:endParaRPr sz="2000" b="0" i="0" u="none" strike="noStrike" cap="none">
              <a:solidFill>
                <a:schemeClr val="dk1"/>
              </a:solidFill>
              <a:latin typeface="Calibri"/>
              <a:ea typeface="Calibri"/>
              <a:cs typeface="Calibri"/>
              <a:sym typeface="Calibri"/>
            </a:endParaRPr>
          </a:p>
        </p:txBody>
      </p:sp>
      <p:sp>
        <p:nvSpPr>
          <p:cNvPr id="76" name="Google Shape;76;p11"/>
          <p:cNvSpPr/>
          <p:nvPr/>
        </p:nvSpPr>
        <p:spPr>
          <a:xfrm>
            <a:off x="2915866" y="3750494"/>
            <a:ext cx="3500700" cy="348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6AE91D-3DEA-4AE9-8474-3A161FFB1AEE}"/>
              </a:ext>
            </a:extLst>
          </p:cNvPr>
          <p:cNvSpPr>
            <a:spLocks noGrp="1"/>
          </p:cNvSpPr>
          <p:nvPr>
            <p:ph type="title"/>
          </p:nvPr>
        </p:nvSpPr>
        <p:spPr/>
        <p:txBody>
          <a:bodyPr>
            <a:normAutofit fontScale="90000"/>
          </a:bodyPr>
          <a:lstStyle/>
          <a:p>
            <a:r>
              <a:rPr lang="en-US"/>
              <a:t>Additional slides</a:t>
            </a:r>
          </a:p>
        </p:txBody>
      </p:sp>
      <p:sp>
        <p:nvSpPr>
          <p:cNvPr id="3" name="Slide Number Placeholder 2">
            <a:extLst>
              <a:ext uri="{FF2B5EF4-FFF2-40B4-BE49-F238E27FC236}">
                <a16:creationId xmlns:a16="http://schemas.microsoft.com/office/drawing/2014/main" id="{52447551-3E9B-476F-95D4-FA5C81F973F2}"/>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40</a:t>
            </a:fld>
            <a:endParaRPr/>
          </a:p>
        </p:txBody>
      </p:sp>
    </p:spTree>
    <p:extLst>
      <p:ext uri="{BB962C8B-B14F-4D97-AF65-F5344CB8AC3E}">
        <p14:creationId xmlns:p14="http://schemas.microsoft.com/office/powerpoint/2010/main" val="1780135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68759B-EBD1-414C-B6BC-B2AB2912784A}" type="slidenum">
              <a:rPr lang="en-US" smtClean="0"/>
              <a:t>41</a:t>
            </a:fld>
            <a:endParaRPr lang="en-US"/>
          </a:p>
        </p:txBody>
      </p:sp>
      <p:grpSp>
        <p:nvGrpSpPr>
          <p:cNvPr id="6" name="Group 5"/>
          <p:cNvGrpSpPr/>
          <p:nvPr/>
        </p:nvGrpSpPr>
        <p:grpSpPr>
          <a:xfrm>
            <a:off x="103341" y="836112"/>
            <a:ext cx="4555626" cy="3238743"/>
            <a:chOff x="0" y="-124167"/>
            <a:chExt cx="5791054" cy="3655988"/>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8" y="-124167"/>
              <a:ext cx="1916457" cy="181815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61746"/>
              <a:ext cx="2017395" cy="176784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7062" y="1661746"/>
              <a:ext cx="1899285" cy="186118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8103" y="-18610"/>
              <a:ext cx="1980565" cy="1642574"/>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5331" y="0"/>
              <a:ext cx="1750060" cy="1661795"/>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6539" y="1661746"/>
              <a:ext cx="1834515" cy="1870075"/>
            </a:xfrm>
            <a:prstGeom prst="rect">
              <a:avLst/>
            </a:prstGeom>
          </p:spPr>
        </p:pic>
      </p:grpSp>
      <p:sp>
        <p:nvSpPr>
          <p:cNvPr id="19" name="TextBox 18"/>
          <p:cNvSpPr txBox="1"/>
          <p:nvPr/>
        </p:nvSpPr>
        <p:spPr>
          <a:xfrm>
            <a:off x="6908887" y="4810274"/>
            <a:ext cx="1375610" cy="253916"/>
          </a:xfrm>
          <a:prstGeom prst="rect">
            <a:avLst/>
          </a:prstGeom>
          <a:noFill/>
        </p:spPr>
        <p:txBody>
          <a:bodyPr wrap="square" rtlCol="0">
            <a:spAutoFit/>
          </a:bodyPr>
          <a:lstStyle/>
          <a:p>
            <a:r>
              <a:rPr lang="en-US" sz="1050" i="1"/>
              <a:t>Du et al., 2021</a:t>
            </a:r>
          </a:p>
        </p:txBody>
      </p:sp>
      <mc:AlternateContent xmlns:mc="http://schemas.openxmlformats.org/markup-compatibility/2006">
        <mc:Choice xmlns:a14="http://schemas.microsoft.com/office/drawing/2010/main" Requires="a14">
          <p:graphicFrame>
            <p:nvGraphicFramePr>
              <p:cNvPr id="15" name="Table 14"/>
              <p:cNvGraphicFramePr>
                <a:graphicFrameLocks noGrp="1"/>
              </p:cNvGraphicFramePr>
              <p:nvPr/>
            </p:nvGraphicFramePr>
            <p:xfrm>
              <a:off x="4818833" y="2488451"/>
              <a:ext cx="4011459" cy="2354108"/>
            </p:xfrm>
            <a:graphic>
              <a:graphicData uri="http://schemas.openxmlformats.org/drawingml/2006/table">
                <a:tbl>
                  <a:tblPr firstRow="1" firstCol="1" bandRow="1">
                    <a:tableStyleId>{F2DE63D5-997A-4646-A377-4702673A728D}</a:tableStyleId>
                  </a:tblPr>
                  <a:tblGrid>
                    <a:gridCol w="1018829">
                      <a:extLst>
                        <a:ext uri="{9D8B030D-6E8A-4147-A177-3AD203B41FA5}">
                          <a16:colId xmlns:a16="http://schemas.microsoft.com/office/drawing/2014/main" val="20000"/>
                        </a:ext>
                      </a:extLst>
                    </a:gridCol>
                    <a:gridCol w="860074">
                      <a:extLst>
                        <a:ext uri="{9D8B030D-6E8A-4147-A177-3AD203B41FA5}">
                          <a16:colId xmlns:a16="http://schemas.microsoft.com/office/drawing/2014/main" val="20001"/>
                        </a:ext>
                      </a:extLst>
                    </a:gridCol>
                    <a:gridCol w="1014608">
                      <a:extLst>
                        <a:ext uri="{9D8B030D-6E8A-4147-A177-3AD203B41FA5}">
                          <a16:colId xmlns:a16="http://schemas.microsoft.com/office/drawing/2014/main" val="20002"/>
                        </a:ext>
                      </a:extLst>
                    </a:gridCol>
                    <a:gridCol w="1117948">
                      <a:extLst>
                        <a:ext uri="{9D8B030D-6E8A-4147-A177-3AD203B41FA5}">
                          <a16:colId xmlns:a16="http://schemas.microsoft.com/office/drawing/2014/main" val="20003"/>
                        </a:ext>
                      </a:extLst>
                    </a:gridCol>
                  </a:tblGrid>
                  <a:tr h="148590">
                    <a:tc>
                      <a:txBody>
                        <a:bodyPr/>
                        <a:lstStyle/>
                        <a:p>
                          <a:pPr marL="0" marR="0" algn="just">
                            <a:spcBef>
                              <a:spcPts val="0"/>
                            </a:spcBef>
                            <a:spcAft>
                              <a:spcPts val="0"/>
                            </a:spcAft>
                          </a:pPr>
                          <a:r>
                            <a:rPr lang="en-US" sz="1000">
                              <a:solidFill>
                                <a:schemeClr val="tx1"/>
                              </a:solidFill>
                              <a:effectLst/>
                              <a:latin typeface="Tw Cen MT" charset="0"/>
                              <a:ea typeface="Tw Cen MT" charset="0"/>
                              <a:cs typeface="Tw Cen MT" charset="0"/>
                            </a:rPr>
                            <a:t>Description</a:t>
                          </a: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000" smtClean="0">
                                    <a:solidFill>
                                      <a:schemeClr val="tx1"/>
                                    </a:solidFill>
                                    <a:effectLst/>
                                    <a:latin typeface="Cambria Math" charset="0"/>
                                    <a:ea typeface="Tw Cen MT" charset="0"/>
                                    <a:cs typeface="Tw Cen MT" charset="0"/>
                                  </a:rPr>
                                  <m:t>𝑪𝑪</m:t>
                                </m:r>
                              </m:oMath>
                            </m:oMathPara>
                          </a14:m>
                          <a:endParaRPr lang="en-US" sz="1000">
                            <a:solidFill>
                              <a:schemeClr val="tx1"/>
                            </a:solidFill>
                            <a:effectLst/>
                            <a:latin typeface="Tw Cen MT" charset="0"/>
                            <a:ea typeface="Tw Cen MT" charset="0"/>
                            <a:cs typeface="Tw Cen MT" charset="0"/>
                          </a:endParaRP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000" smtClean="0">
                                    <a:solidFill>
                                      <a:schemeClr val="tx1"/>
                                    </a:solidFill>
                                    <a:effectLst/>
                                    <a:latin typeface="Cambria Math" charset="0"/>
                                    <a:ea typeface="Tw Cen MT" charset="0"/>
                                    <a:cs typeface="Tw Cen MT" charset="0"/>
                                  </a:rPr>
                                  <m:t>𝑹𝑴𝑺𝑬</m:t>
                                </m:r>
                              </m:oMath>
                            </m:oMathPara>
                          </a14:m>
                          <a:endParaRPr lang="en-US" sz="1000">
                            <a:solidFill>
                              <a:schemeClr val="tx1"/>
                            </a:solidFill>
                            <a:effectLst/>
                            <a:latin typeface="Tw Cen MT" charset="0"/>
                            <a:ea typeface="Tw Cen MT" charset="0"/>
                            <a:cs typeface="Tw Cen MT" charset="0"/>
                          </a:endParaRP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000" smtClean="0">
                                    <a:solidFill>
                                      <a:schemeClr val="tx1"/>
                                    </a:solidFill>
                                    <a:effectLst/>
                                    <a:latin typeface="Cambria Math" charset="0"/>
                                    <a:ea typeface="Tw Cen MT" charset="0"/>
                                    <a:cs typeface="Tw Cen MT" charset="0"/>
                                  </a:rPr>
                                  <m:t>𝑵𝑹𝑴𝑺𝑬</m:t>
                                </m:r>
                              </m:oMath>
                            </m:oMathPara>
                          </a14:m>
                          <a:endParaRPr lang="en-US" sz="1000">
                            <a:solidFill>
                              <a:schemeClr val="tx1"/>
                            </a:solidFill>
                            <a:effectLst/>
                            <a:latin typeface="Tw Cen MT" charset="0"/>
                            <a:ea typeface="Tw Cen MT" charset="0"/>
                            <a:cs typeface="Tw Cen MT" charset="0"/>
                          </a:endParaRPr>
                        </a:p>
                      </a:txBody>
                      <a:tcPr marL="51435" marR="51435" marT="0" marB="0"/>
                    </a:tc>
                    <a:extLst>
                      <a:ext uri="{0D108BD9-81ED-4DB2-BD59-A6C34878D82A}">
                        <a16:rowId xmlns:a16="http://schemas.microsoft.com/office/drawing/2014/main" val="10000"/>
                      </a:ext>
                    </a:extLst>
                  </a:tr>
                  <a:tr h="245627">
                    <a:tc>
                      <a:txBody>
                        <a:bodyPr/>
                        <a:lstStyle/>
                        <a:p>
                          <a:pPr marL="0" marR="0" algn="just">
                            <a:spcBef>
                              <a:spcPts val="0"/>
                            </a:spcBef>
                            <a:spcAft>
                              <a:spcPts val="0"/>
                            </a:spcAft>
                          </a:pPr>
                          <a:r>
                            <a:rPr lang="en-US" sz="1000" b="1">
                              <a:effectLst/>
                              <a:latin typeface="Tw Cen MT" charset="0"/>
                              <a:ea typeface="Tw Cen MT" charset="0"/>
                              <a:cs typeface="Tw Cen MT" charset="0"/>
                            </a:rPr>
                            <a:t>E-A</a:t>
                          </a:r>
                        </a:p>
                      </a:txBody>
                      <a:tcPr marL="51435" marR="51435" marT="0" marB="0"/>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1"/>
                      </a:ext>
                    </a:extLst>
                  </a:tr>
                  <a:tr h="245627">
                    <a:tc>
                      <a:txBody>
                        <a:bodyPr/>
                        <a:lstStyle/>
                        <a:p>
                          <a:pPr marL="0" marR="0" algn="just">
                            <a:spcBef>
                              <a:spcPts val="0"/>
                            </a:spcBef>
                            <a:spcAft>
                              <a:spcPts val="0"/>
                            </a:spcAft>
                          </a:pPr>
                          <a:r>
                            <a:rPr lang="en-US" sz="1000" b="0">
                              <a:effectLst/>
                              <a:latin typeface="Tw Cen MT" charset="0"/>
                              <a:ea typeface="Tw Cen MT" charset="0"/>
                              <a:cs typeface="Tw Cen MT" charset="0"/>
                            </a:rPr>
                            <a:t>This study</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4.4 (15.44)</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0.08 (0.13)</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2"/>
                      </a:ext>
                    </a:extLst>
                  </a:tr>
                  <a:tr h="29718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0.51 (0.51) </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5.88 (67.25) </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0.03 (0.06) </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3"/>
                      </a:ext>
                    </a:extLst>
                  </a:tr>
                  <a:tr h="29718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 + buffer  </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(0.12)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8.94 (30.99)</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0.14 (0.51)</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4"/>
                      </a:ext>
                    </a:extLst>
                  </a:tr>
                  <a:tr h="24562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000" b="1">
                              <a:effectLst/>
                              <a:latin typeface="Tw Cen MT" charset="0"/>
                              <a:ea typeface="Tw Cen MT" charset="0"/>
                              <a:cs typeface="Tw Cen MT" charset="0"/>
                            </a:rPr>
                            <a:t>E-V</a:t>
                          </a:r>
                        </a:p>
                      </a:txBody>
                      <a:tcPr marL="51435" marR="51435" marT="0" marB="0"/>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5"/>
                      </a:ext>
                    </a:extLst>
                  </a:tr>
                  <a:tr h="245627">
                    <a:tc>
                      <a:txBody>
                        <a:bodyPr/>
                        <a:lstStyle/>
                        <a:p>
                          <a:pPr marL="0" marR="0" algn="just">
                            <a:spcBef>
                              <a:spcPts val="0"/>
                            </a:spcBef>
                            <a:spcAft>
                              <a:spcPts val="0"/>
                            </a:spcAft>
                          </a:pPr>
                          <a:r>
                            <a:rPr lang="en-US" sz="1000" b="0">
                              <a:effectLst/>
                              <a:latin typeface="Tw Cen MT" charset="0"/>
                              <a:ea typeface="Tw Cen MT" charset="0"/>
                              <a:cs typeface="Tw Cen MT" charset="0"/>
                            </a:rPr>
                            <a:t>This study</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(0.00)</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41.51 (141.02)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0.02 (0.02)</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6"/>
                      </a:ext>
                    </a:extLst>
                  </a:tr>
                  <a:tr h="29718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(0.01)</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57.22 (165.22)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0.03 (0.02)</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7"/>
                      </a:ext>
                    </a:extLst>
                  </a:tr>
                  <a:tr h="29718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 + buffer</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89.93 (295.28)</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0.06 (0.04)</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8"/>
                      </a:ext>
                    </a:extLst>
                  </a:tr>
                </a:tbl>
              </a:graphicData>
            </a:graphic>
          </p:graphicFrame>
        </mc:Choice>
        <mc:Fallback>
          <p:graphicFrame>
            <p:nvGraphicFramePr>
              <p:cNvPr id="15" name="Table 14"/>
              <p:cNvGraphicFramePr>
                <a:graphicFrameLocks noGrp="1"/>
              </p:cNvGraphicFramePr>
              <p:nvPr/>
            </p:nvGraphicFramePr>
            <p:xfrm>
              <a:off x="4818833" y="2488451"/>
              <a:ext cx="4011459" cy="2354108"/>
            </p:xfrm>
            <a:graphic>
              <a:graphicData uri="http://schemas.openxmlformats.org/drawingml/2006/table">
                <a:tbl>
                  <a:tblPr firstRow="1" firstCol="1" bandRow="1">
                    <a:tableStyleId>{F2DE63D5-997A-4646-A377-4702673A728D}</a:tableStyleId>
                  </a:tblPr>
                  <a:tblGrid>
                    <a:gridCol w="1018829">
                      <a:extLst>
                        <a:ext uri="{9D8B030D-6E8A-4147-A177-3AD203B41FA5}">
                          <a16:colId xmlns:a16="http://schemas.microsoft.com/office/drawing/2014/main" val="20000"/>
                        </a:ext>
                      </a:extLst>
                    </a:gridCol>
                    <a:gridCol w="860074">
                      <a:extLst>
                        <a:ext uri="{9D8B030D-6E8A-4147-A177-3AD203B41FA5}">
                          <a16:colId xmlns:a16="http://schemas.microsoft.com/office/drawing/2014/main" val="20001"/>
                        </a:ext>
                      </a:extLst>
                    </a:gridCol>
                    <a:gridCol w="1014608">
                      <a:extLst>
                        <a:ext uri="{9D8B030D-6E8A-4147-A177-3AD203B41FA5}">
                          <a16:colId xmlns:a16="http://schemas.microsoft.com/office/drawing/2014/main" val="20002"/>
                        </a:ext>
                      </a:extLst>
                    </a:gridCol>
                    <a:gridCol w="1117948">
                      <a:extLst>
                        <a:ext uri="{9D8B030D-6E8A-4147-A177-3AD203B41FA5}">
                          <a16:colId xmlns:a16="http://schemas.microsoft.com/office/drawing/2014/main" val="20003"/>
                        </a:ext>
                      </a:extLst>
                    </a:gridCol>
                  </a:tblGrid>
                  <a:tr h="152400">
                    <a:tc>
                      <a:txBody>
                        <a:bodyPr/>
                        <a:lstStyle/>
                        <a:p>
                          <a:pPr marL="0" marR="0" algn="just">
                            <a:spcBef>
                              <a:spcPts val="0"/>
                            </a:spcBef>
                            <a:spcAft>
                              <a:spcPts val="0"/>
                            </a:spcAft>
                          </a:pPr>
                          <a:r>
                            <a:rPr lang="en-US" sz="1000">
                              <a:solidFill>
                                <a:schemeClr val="tx1"/>
                              </a:solidFill>
                              <a:effectLst/>
                              <a:latin typeface="Tw Cen MT" charset="0"/>
                              <a:ea typeface="Tw Cen MT" charset="0"/>
                              <a:cs typeface="Tw Cen MT" charset="0"/>
                            </a:rPr>
                            <a:t>Description</a:t>
                          </a:r>
                        </a:p>
                      </a:txBody>
                      <a:tcPr marL="51435" marR="51435" marT="0" marB="0"/>
                    </a:tc>
                    <a:tc>
                      <a:txBody>
                        <a:bodyPr/>
                        <a:lstStyle/>
                        <a:p>
                          <a:endParaRPr lang="LID4096"/>
                        </a:p>
                      </a:txBody>
                      <a:tcPr marL="51435" marR="51435" marT="0" marB="0">
                        <a:blipFill>
                          <a:blip r:embed="rId9"/>
                          <a:stretch>
                            <a:fillRect l="-118310" t="-28000" r="-247887" b="-1496000"/>
                          </a:stretch>
                        </a:blipFill>
                      </a:tcPr>
                    </a:tc>
                    <a:tc>
                      <a:txBody>
                        <a:bodyPr/>
                        <a:lstStyle/>
                        <a:p>
                          <a:endParaRPr lang="LID4096"/>
                        </a:p>
                      </a:txBody>
                      <a:tcPr marL="51435" marR="51435" marT="0" marB="0">
                        <a:blipFill>
                          <a:blip r:embed="rId9"/>
                          <a:stretch>
                            <a:fillRect l="-186747" t="-28000" r="-112048" b="-1496000"/>
                          </a:stretch>
                        </a:blipFill>
                      </a:tcPr>
                    </a:tc>
                    <a:tc>
                      <a:txBody>
                        <a:bodyPr/>
                        <a:lstStyle/>
                        <a:p>
                          <a:endParaRPr lang="LID4096"/>
                        </a:p>
                      </a:txBody>
                      <a:tcPr marL="51435" marR="51435" marT="0" marB="0">
                        <a:blipFill>
                          <a:blip r:embed="rId9"/>
                          <a:stretch>
                            <a:fillRect l="-258696" t="-28000" r="-1087" b="-1496000"/>
                          </a:stretch>
                        </a:blipFill>
                      </a:tcPr>
                    </a:tc>
                    <a:extLst>
                      <a:ext uri="{0D108BD9-81ED-4DB2-BD59-A6C34878D82A}">
                        <a16:rowId xmlns:a16="http://schemas.microsoft.com/office/drawing/2014/main" val="10000"/>
                      </a:ext>
                    </a:extLst>
                  </a:tr>
                  <a:tr h="245627">
                    <a:tc>
                      <a:txBody>
                        <a:bodyPr/>
                        <a:lstStyle/>
                        <a:p>
                          <a:pPr marL="0" marR="0" algn="just">
                            <a:spcBef>
                              <a:spcPts val="0"/>
                            </a:spcBef>
                            <a:spcAft>
                              <a:spcPts val="0"/>
                            </a:spcAft>
                          </a:pPr>
                          <a:r>
                            <a:rPr lang="en-US" sz="1000" b="1">
                              <a:effectLst/>
                              <a:latin typeface="Tw Cen MT" charset="0"/>
                              <a:ea typeface="Tw Cen MT" charset="0"/>
                              <a:cs typeface="Tw Cen MT" charset="0"/>
                            </a:rPr>
                            <a:t>E-A</a:t>
                          </a:r>
                        </a:p>
                      </a:txBody>
                      <a:tcPr marL="51435" marR="51435" marT="0" marB="0"/>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1"/>
                      </a:ext>
                    </a:extLst>
                  </a:tr>
                  <a:tr h="245627">
                    <a:tc>
                      <a:txBody>
                        <a:bodyPr/>
                        <a:lstStyle/>
                        <a:p>
                          <a:pPr marL="0" marR="0" algn="just">
                            <a:spcBef>
                              <a:spcPts val="0"/>
                            </a:spcBef>
                            <a:spcAft>
                              <a:spcPts val="0"/>
                            </a:spcAft>
                          </a:pPr>
                          <a:r>
                            <a:rPr lang="en-US" sz="1000" b="0">
                              <a:effectLst/>
                              <a:latin typeface="Tw Cen MT" charset="0"/>
                              <a:ea typeface="Tw Cen MT" charset="0"/>
                              <a:cs typeface="Tw Cen MT" charset="0"/>
                            </a:rPr>
                            <a:t>This study</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4.4 (15.44)</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0.08 (0.13)</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2"/>
                      </a:ext>
                    </a:extLst>
                  </a:tr>
                  <a:tr h="30480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0.51 (0.51) </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5.88 (67.25) </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 0.03 (0.06) </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3"/>
                      </a:ext>
                    </a:extLst>
                  </a:tr>
                  <a:tr h="30480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 + buffer  </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(0.12)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8.94 (30.99)</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0.14 (0.51)</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4"/>
                      </a:ext>
                    </a:extLst>
                  </a:tr>
                  <a:tr h="24562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000" b="1">
                              <a:effectLst/>
                              <a:latin typeface="Tw Cen MT" charset="0"/>
                              <a:ea typeface="Tw Cen MT" charset="0"/>
                              <a:cs typeface="Tw Cen MT" charset="0"/>
                            </a:rPr>
                            <a:t>E-V</a:t>
                          </a:r>
                        </a:p>
                      </a:txBody>
                      <a:tcPr marL="51435" marR="51435" marT="0" marB="0"/>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5"/>
                      </a:ext>
                    </a:extLst>
                  </a:tr>
                  <a:tr h="245627">
                    <a:tc>
                      <a:txBody>
                        <a:bodyPr/>
                        <a:lstStyle/>
                        <a:p>
                          <a:pPr marL="0" marR="0" algn="just">
                            <a:spcBef>
                              <a:spcPts val="0"/>
                            </a:spcBef>
                            <a:spcAft>
                              <a:spcPts val="0"/>
                            </a:spcAft>
                          </a:pPr>
                          <a:r>
                            <a:rPr lang="en-US" sz="1000" b="0">
                              <a:effectLst/>
                              <a:latin typeface="Tw Cen MT" charset="0"/>
                              <a:ea typeface="Tw Cen MT" charset="0"/>
                              <a:cs typeface="Tw Cen MT" charset="0"/>
                            </a:rPr>
                            <a:t>This study</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(0.00)</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41.51 (141.02)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0.02 (0.02)</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6"/>
                      </a:ext>
                    </a:extLst>
                  </a:tr>
                  <a:tr h="30480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(0.01)</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57.22 (165.22)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0.03 (0.02)</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7"/>
                      </a:ext>
                    </a:extLst>
                  </a:tr>
                  <a:tr h="304800">
                    <a:tc>
                      <a:txBody>
                        <a:bodyPr/>
                        <a:lstStyle/>
                        <a:p>
                          <a:pPr marL="0" marR="0" algn="just">
                            <a:spcBef>
                              <a:spcPts val="0"/>
                            </a:spcBef>
                            <a:spcAft>
                              <a:spcPts val="0"/>
                            </a:spcAft>
                          </a:pPr>
                          <a:r>
                            <a:rPr lang="en-US" sz="1000" b="0" err="1">
                              <a:effectLst/>
                              <a:latin typeface="Tw Cen MT" charset="0"/>
                              <a:ea typeface="Tw Cen MT" charset="0"/>
                              <a:cs typeface="Tw Cen MT" charset="0"/>
                            </a:rPr>
                            <a:t>GRanD</a:t>
                          </a:r>
                          <a:r>
                            <a:rPr lang="en-US" sz="1000" b="0">
                              <a:effectLst/>
                              <a:latin typeface="Tw Cen MT" charset="0"/>
                              <a:ea typeface="Tw Cen MT" charset="0"/>
                              <a:cs typeface="Tw Cen MT" charset="0"/>
                            </a:rPr>
                            <a:t> reservoir extent + buffer</a:t>
                          </a:r>
                        </a:p>
                      </a:txBody>
                      <a:tcPr marL="51435" marR="51435" marT="0" marB="0"/>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0.99 (0.02)</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89.93 (295.28)</a:t>
                          </a:r>
                          <a:endParaRPr lang="en-US" sz="1000">
                            <a:effectLst/>
                            <a:latin typeface="Tw Cen MT" charset="0"/>
                            <a:ea typeface="Tw Cen MT" charset="0"/>
                            <a:cs typeface="Tw Cen MT" charset="0"/>
                          </a:endParaRPr>
                        </a:p>
                      </a:txBody>
                      <a:tcPr marL="51435" marR="51435" marT="0" marB="0" anchor="b"/>
                    </a:tc>
                    <a:tc>
                      <a:txBody>
                        <a:bodyPr/>
                        <a:lstStyle/>
                        <a:p>
                          <a:pPr marL="0" marR="0" algn="ctr">
                            <a:spcBef>
                              <a:spcPts val="0"/>
                            </a:spcBef>
                            <a:spcAft>
                              <a:spcPts val="0"/>
                            </a:spcAft>
                          </a:pPr>
                          <a:r>
                            <a:rPr lang="en-US" sz="1000">
                              <a:solidFill>
                                <a:srgbClr val="000000"/>
                              </a:solidFill>
                              <a:effectLst/>
                              <a:latin typeface="Tw Cen MT" charset="0"/>
                              <a:ea typeface="Tw Cen MT" charset="0"/>
                              <a:cs typeface="Tw Cen MT" charset="0"/>
                            </a:rPr>
                            <a:t>0.06 (0.04)</a:t>
                          </a:r>
                          <a:endParaRPr lang="en-US" sz="1000">
                            <a:effectLst/>
                            <a:latin typeface="Tw Cen MT" charset="0"/>
                            <a:ea typeface="Tw Cen MT" charset="0"/>
                            <a:cs typeface="Tw Cen MT" charset="0"/>
                          </a:endParaRPr>
                        </a:p>
                      </a:txBody>
                      <a:tcPr marL="51435" marR="51435" marT="0" marB="0" anchor="b"/>
                    </a:tc>
                    <a:extLst>
                      <a:ext uri="{0D108BD9-81ED-4DB2-BD59-A6C34878D82A}">
                        <a16:rowId xmlns:a16="http://schemas.microsoft.com/office/drawing/2014/main" val="10008"/>
                      </a:ext>
                    </a:extLst>
                  </a:tr>
                </a:tbl>
              </a:graphicData>
            </a:graphic>
          </p:graphicFrame>
        </mc:Fallback>
      </mc:AlternateContent>
      <p:pic>
        <p:nvPicPr>
          <p:cNvPr id="3" name="Picture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8096" y="4215384"/>
            <a:ext cx="3483426" cy="710306"/>
          </a:xfrm>
          <a:prstGeom prst="rect">
            <a:avLst/>
          </a:prstGeom>
        </p:spPr>
      </p:pic>
      <p:pic>
        <p:nvPicPr>
          <p:cNvPr id="4" name="Picture 3"/>
          <p:cNvPicPr>
            <a:picLocks noChangeAspect="1"/>
          </p:cNvPicPr>
          <p:nvPr/>
        </p:nvPicPr>
        <p:blipFill>
          <a:blip r:embed="rId11"/>
          <a:stretch>
            <a:fillRect/>
          </a:stretch>
        </p:blipFill>
        <p:spPr>
          <a:xfrm>
            <a:off x="4950968" y="519031"/>
            <a:ext cx="1730808" cy="1736580"/>
          </a:xfrm>
          <a:prstGeom prst="rect">
            <a:avLst/>
          </a:prstGeom>
        </p:spPr>
      </p:pic>
      <p:pic>
        <p:nvPicPr>
          <p:cNvPr id="14" name="Picture 13"/>
          <p:cNvPicPr>
            <a:picLocks noChangeAspect="1"/>
          </p:cNvPicPr>
          <p:nvPr/>
        </p:nvPicPr>
        <p:blipFill>
          <a:blip r:embed="rId12"/>
          <a:stretch>
            <a:fillRect/>
          </a:stretch>
        </p:blipFill>
        <p:spPr>
          <a:xfrm>
            <a:off x="6837995" y="519031"/>
            <a:ext cx="1917336" cy="1774158"/>
          </a:xfrm>
          <a:prstGeom prst="rect">
            <a:avLst/>
          </a:prstGeom>
        </p:spPr>
      </p:pic>
    </p:spTree>
    <p:extLst>
      <p:ext uri="{BB962C8B-B14F-4D97-AF65-F5344CB8AC3E}">
        <p14:creationId xmlns:p14="http://schemas.microsoft.com/office/powerpoint/2010/main" val="1759846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668759B-EBD1-414C-B6BC-B2AB2912784A}" type="slidenum">
              <a:rPr lang="en-US" smtClean="0"/>
              <a:t>42</a:t>
            </a:fld>
            <a:endParaRPr lang="en-US"/>
          </a:p>
        </p:txBody>
      </p:sp>
      <mc:AlternateContent xmlns:mc="http://schemas.openxmlformats.org/markup-compatibility/2006">
        <mc:Choice xmlns:a14="http://schemas.microsoft.com/office/drawing/2010/main" Requires="a14">
          <p:graphicFrame>
            <p:nvGraphicFramePr>
              <p:cNvPr id="6" name="Table 5"/>
              <p:cNvGraphicFramePr>
                <a:graphicFrameLocks noGrp="1"/>
              </p:cNvGraphicFramePr>
              <p:nvPr/>
            </p:nvGraphicFramePr>
            <p:xfrm>
              <a:off x="4377848" y="1402238"/>
              <a:ext cx="4453003" cy="1473762"/>
            </p:xfrm>
            <a:graphic>
              <a:graphicData uri="http://schemas.openxmlformats.org/drawingml/2006/table">
                <a:tbl>
                  <a:tblPr firstRow="1" firstCol="1" bandRow="1">
                    <a:tableStyleId>{F2DE63D5-997A-4646-A377-4702673A728D}</a:tableStyleId>
                  </a:tblPr>
                  <a:tblGrid>
                    <a:gridCol w="1287048">
                      <a:extLst>
                        <a:ext uri="{9D8B030D-6E8A-4147-A177-3AD203B41FA5}">
                          <a16:colId xmlns:a16="http://schemas.microsoft.com/office/drawing/2014/main" val="20000"/>
                        </a:ext>
                      </a:extLst>
                    </a:gridCol>
                    <a:gridCol w="986425">
                      <a:extLst>
                        <a:ext uri="{9D8B030D-6E8A-4147-A177-3AD203B41FA5}">
                          <a16:colId xmlns:a16="http://schemas.microsoft.com/office/drawing/2014/main" val="20001"/>
                        </a:ext>
                      </a:extLst>
                    </a:gridCol>
                    <a:gridCol w="1080370">
                      <a:extLst>
                        <a:ext uri="{9D8B030D-6E8A-4147-A177-3AD203B41FA5}">
                          <a16:colId xmlns:a16="http://schemas.microsoft.com/office/drawing/2014/main" val="20002"/>
                        </a:ext>
                      </a:extLst>
                    </a:gridCol>
                    <a:gridCol w="1099160">
                      <a:extLst>
                        <a:ext uri="{9D8B030D-6E8A-4147-A177-3AD203B41FA5}">
                          <a16:colId xmlns:a16="http://schemas.microsoft.com/office/drawing/2014/main" val="20003"/>
                        </a:ext>
                      </a:extLst>
                    </a:gridCol>
                  </a:tblGrid>
                  <a:tr h="245627">
                    <a:tc>
                      <a:txBody>
                        <a:bodyPr/>
                        <a:lstStyle/>
                        <a:p>
                          <a:pPr marL="0" marR="0" algn="just">
                            <a:spcBef>
                              <a:spcPts val="0"/>
                            </a:spcBef>
                            <a:spcAft>
                              <a:spcPts val="0"/>
                            </a:spcAft>
                          </a:pPr>
                          <a:r>
                            <a:rPr lang="en-US" sz="1100">
                              <a:solidFill>
                                <a:schemeClr val="tx1"/>
                              </a:solidFill>
                              <a:effectLst/>
                            </a:rPr>
                            <a:t>Description</a:t>
                          </a:r>
                          <a:endParaRPr lang="en-US" sz="1100">
                            <a:solidFill>
                              <a:schemeClr val="tx1"/>
                            </a:solidFill>
                            <a:effectLst/>
                            <a:latin typeface="Times New Roman" charset="0"/>
                            <a:ea typeface="Times New Roman" charset="0"/>
                            <a:cs typeface="Times New Roman" charset="0"/>
                          </a:endParaRP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100" smtClean="0">
                                    <a:solidFill>
                                      <a:schemeClr val="tx1"/>
                                    </a:solidFill>
                                    <a:effectLst/>
                                    <a:latin typeface="Cambria Math" charset="0"/>
                                  </a:rPr>
                                  <m:t>𝑪𝑪</m:t>
                                </m:r>
                              </m:oMath>
                            </m:oMathPara>
                          </a14:m>
                          <a:endParaRPr lang="en-US" sz="1100">
                            <a:solidFill>
                              <a:schemeClr val="tx1"/>
                            </a:solidFill>
                            <a:effectLst/>
                            <a:latin typeface="Times New Roman" charset="0"/>
                            <a:ea typeface="Times New Roman" charset="0"/>
                            <a:cs typeface="Times New Roman" charset="0"/>
                          </a:endParaRP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100" smtClean="0">
                                    <a:solidFill>
                                      <a:schemeClr val="tx1"/>
                                    </a:solidFill>
                                    <a:effectLst/>
                                    <a:latin typeface="Cambria Math" charset="0"/>
                                  </a:rPr>
                                  <m:t>𝑹𝑴𝑺𝑬</m:t>
                                </m:r>
                              </m:oMath>
                            </m:oMathPara>
                          </a14:m>
                          <a:endParaRPr lang="en-US" sz="1100">
                            <a:solidFill>
                              <a:schemeClr val="tx1"/>
                            </a:solidFill>
                            <a:effectLst/>
                            <a:latin typeface="Times New Roman" charset="0"/>
                            <a:ea typeface="Times New Roman" charset="0"/>
                            <a:cs typeface="Times New Roman" charset="0"/>
                          </a:endParaRPr>
                        </a:p>
                      </a:txBody>
                      <a:tcPr marL="51435" marR="51435"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n-US" sz="1100" smtClean="0">
                                    <a:solidFill>
                                      <a:schemeClr val="tx1"/>
                                    </a:solidFill>
                                    <a:effectLst/>
                                    <a:latin typeface="Cambria Math" charset="0"/>
                                  </a:rPr>
                                  <m:t>𝑵𝑹𝑴𝑺𝑬</m:t>
                                </m:r>
                              </m:oMath>
                            </m:oMathPara>
                          </a14:m>
                          <a:endParaRPr lang="en-US" sz="1100">
                            <a:solidFill>
                              <a:schemeClr val="tx1"/>
                            </a:solidFill>
                            <a:effectLst/>
                            <a:latin typeface="Times New Roman" charset="0"/>
                            <a:ea typeface="Times New Roman" charset="0"/>
                            <a:cs typeface="Times New Roman" charset="0"/>
                          </a:endParaRPr>
                        </a:p>
                      </a:txBody>
                      <a:tcPr marL="51435" marR="51435" marT="0" marB="0"/>
                    </a:tc>
                    <a:extLst>
                      <a:ext uri="{0D108BD9-81ED-4DB2-BD59-A6C34878D82A}">
                        <a16:rowId xmlns:a16="http://schemas.microsoft.com/office/drawing/2014/main" val="10000"/>
                      </a:ext>
                    </a:extLst>
                  </a:tr>
                  <a:tr h="245627">
                    <a:tc>
                      <a:txBody>
                        <a:bodyPr/>
                        <a:lstStyle/>
                        <a:p>
                          <a:pPr marL="0" marR="0" algn="l">
                            <a:spcBef>
                              <a:spcPts val="0"/>
                            </a:spcBef>
                            <a:spcAft>
                              <a:spcPts val="0"/>
                            </a:spcAft>
                          </a:pPr>
                          <a:r>
                            <a:rPr lang="en-US" sz="1100" b="1">
                              <a:solidFill>
                                <a:schemeClr val="tx1">
                                  <a:lumMod val="85000"/>
                                  <a:lumOff val="15000"/>
                                </a:schemeClr>
                              </a:solidFill>
                              <a:effectLst/>
                              <a:latin typeface="Tw Cen MT" charset="0"/>
                              <a:ea typeface="Tw Cen MT" charset="0"/>
                              <a:cs typeface="Tw Cen MT" charset="0"/>
                            </a:rPr>
                            <a:t>E-A</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0.99</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4.4</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0.08</a:t>
                          </a:r>
                        </a:p>
                      </a:txBody>
                      <a:tcPr marL="51435" marR="51435" marT="0" marB="0" anchor="ctr"/>
                    </a:tc>
                    <a:extLst>
                      <a:ext uri="{0D108BD9-81ED-4DB2-BD59-A6C34878D82A}">
                        <a16:rowId xmlns:a16="http://schemas.microsoft.com/office/drawing/2014/main" val="10001"/>
                      </a:ext>
                    </a:extLst>
                  </a:tr>
                  <a:tr h="245627">
                    <a:tc>
                      <a:txBody>
                        <a:bodyPr/>
                        <a:lstStyle/>
                        <a:p>
                          <a:pPr marL="0" marR="0" algn="l">
                            <a:spcBef>
                              <a:spcPts val="0"/>
                            </a:spcBef>
                            <a:spcAft>
                              <a:spcPts val="0"/>
                            </a:spcAft>
                          </a:pPr>
                          <a:r>
                            <a:rPr lang="en-US" sz="1100" b="1">
                              <a:solidFill>
                                <a:schemeClr val="tx1">
                                  <a:lumMod val="85000"/>
                                  <a:lumOff val="15000"/>
                                </a:schemeClr>
                              </a:solidFill>
                              <a:effectLst/>
                              <a:latin typeface="Tw Cen MT" charset="0"/>
                              <a:ea typeface="Tw Cen MT" charset="0"/>
                              <a:cs typeface="Tw Cen MT" charset="0"/>
                            </a:rPr>
                            <a:t>E-V </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0.99</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41.51</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0.02</a:t>
                          </a:r>
                        </a:p>
                      </a:txBody>
                      <a:tcPr marL="51435" marR="51435" marT="0" marB="0" anchor="ctr"/>
                    </a:tc>
                    <a:extLst>
                      <a:ext uri="{0D108BD9-81ED-4DB2-BD59-A6C34878D82A}">
                        <a16:rowId xmlns:a16="http://schemas.microsoft.com/office/drawing/2014/main" val="10002"/>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Areas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0.93</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5.1</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0.35</a:t>
                          </a:r>
                        </a:p>
                      </a:txBody>
                      <a:tcPr marL="4763" marR="4763" marT="4763" marB="0" anchor="ctr"/>
                    </a:tc>
                    <a:extLst>
                      <a:ext uri="{0D108BD9-81ED-4DB2-BD59-A6C34878D82A}">
                        <a16:rowId xmlns:a16="http://schemas.microsoft.com/office/drawing/2014/main" val="10003"/>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Elevations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0.89</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3.47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0.22 </a:t>
                          </a:r>
                        </a:p>
                      </a:txBody>
                      <a:tcPr marL="4763" marR="4763" marT="4763" marB="0" anchor="ctr"/>
                    </a:tc>
                    <a:extLst>
                      <a:ext uri="{0D108BD9-81ED-4DB2-BD59-A6C34878D82A}">
                        <a16:rowId xmlns:a16="http://schemas.microsoft.com/office/drawing/2014/main" val="10004"/>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Storages Volumes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0.87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87.8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0.25</a:t>
                          </a:r>
                        </a:p>
                      </a:txBody>
                      <a:tcPr marL="4763" marR="4763" marT="4763" marB="0" anchor="ctr"/>
                    </a:tc>
                    <a:extLst>
                      <a:ext uri="{0D108BD9-81ED-4DB2-BD59-A6C34878D82A}">
                        <a16:rowId xmlns:a16="http://schemas.microsoft.com/office/drawing/2014/main" val="10005"/>
                      </a:ext>
                    </a:extLst>
                  </a:tr>
                </a:tbl>
              </a:graphicData>
            </a:graphic>
          </p:graphicFrame>
        </mc:Choice>
        <mc:Fallback>
          <p:graphicFrame>
            <p:nvGraphicFramePr>
              <p:cNvPr id="6" name="Table 5"/>
              <p:cNvGraphicFramePr>
                <a:graphicFrameLocks noGrp="1"/>
              </p:cNvGraphicFramePr>
              <p:nvPr/>
            </p:nvGraphicFramePr>
            <p:xfrm>
              <a:off x="4377848" y="1402238"/>
              <a:ext cx="4453003" cy="1473762"/>
            </p:xfrm>
            <a:graphic>
              <a:graphicData uri="http://schemas.openxmlformats.org/drawingml/2006/table">
                <a:tbl>
                  <a:tblPr firstRow="1" firstCol="1" bandRow="1">
                    <a:tableStyleId>{F2DE63D5-997A-4646-A377-4702673A728D}</a:tableStyleId>
                  </a:tblPr>
                  <a:tblGrid>
                    <a:gridCol w="1287048">
                      <a:extLst>
                        <a:ext uri="{9D8B030D-6E8A-4147-A177-3AD203B41FA5}">
                          <a16:colId xmlns:a16="http://schemas.microsoft.com/office/drawing/2014/main" val="20000"/>
                        </a:ext>
                      </a:extLst>
                    </a:gridCol>
                    <a:gridCol w="986425">
                      <a:extLst>
                        <a:ext uri="{9D8B030D-6E8A-4147-A177-3AD203B41FA5}">
                          <a16:colId xmlns:a16="http://schemas.microsoft.com/office/drawing/2014/main" val="20001"/>
                        </a:ext>
                      </a:extLst>
                    </a:gridCol>
                    <a:gridCol w="1080370">
                      <a:extLst>
                        <a:ext uri="{9D8B030D-6E8A-4147-A177-3AD203B41FA5}">
                          <a16:colId xmlns:a16="http://schemas.microsoft.com/office/drawing/2014/main" val="20002"/>
                        </a:ext>
                      </a:extLst>
                    </a:gridCol>
                    <a:gridCol w="1099160">
                      <a:extLst>
                        <a:ext uri="{9D8B030D-6E8A-4147-A177-3AD203B41FA5}">
                          <a16:colId xmlns:a16="http://schemas.microsoft.com/office/drawing/2014/main" val="20003"/>
                        </a:ext>
                      </a:extLst>
                    </a:gridCol>
                  </a:tblGrid>
                  <a:tr h="245627">
                    <a:tc>
                      <a:txBody>
                        <a:bodyPr/>
                        <a:lstStyle/>
                        <a:p>
                          <a:pPr marL="0" marR="0" algn="just">
                            <a:spcBef>
                              <a:spcPts val="0"/>
                            </a:spcBef>
                            <a:spcAft>
                              <a:spcPts val="0"/>
                            </a:spcAft>
                          </a:pPr>
                          <a:r>
                            <a:rPr lang="en-US" sz="1100">
                              <a:solidFill>
                                <a:schemeClr val="tx1"/>
                              </a:solidFill>
                              <a:effectLst/>
                            </a:rPr>
                            <a:t>Description</a:t>
                          </a:r>
                          <a:endParaRPr lang="en-US" sz="1100">
                            <a:solidFill>
                              <a:schemeClr val="tx1"/>
                            </a:solidFill>
                            <a:effectLst/>
                            <a:latin typeface="Times New Roman" charset="0"/>
                            <a:ea typeface="Times New Roman" charset="0"/>
                            <a:cs typeface="Times New Roman" charset="0"/>
                          </a:endParaRPr>
                        </a:p>
                      </a:txBody>
                      <a:tcPr marL="51435" marR="51435" marT="0" marB="0"/>
                    </a:tc>
                    <a:tc>
                      <a:txBody>
                        <a:bodyPr/>
                        <a:lstStyle/>
                        <a:p>
                          <a:endParaRPr lang="LID4096"/>
                        </a:p>
                      </a:txBody>
                      <a:tcPr marL="51435" marR="51435" marT="0" marB="0">
                        <a:blipFill>
                          <a:blip r:embed="rId3"/>
                          <a:stretch>
                            <a:fillRect l="-130864" t="-20000" r="-222222" b="-527500"/>
                          </a:stretch>
                        </a:blipFill>
                      </a:tcPr>
                    </a:tc>
                    <a:tc>
                      <a:txBody>
                        <a:bodyPr/>
                        <a:lstStyle/>
                        <a:p>
                          <a:endParaRPr lang="LID4096"/>
                        </a:p>
                      </a:txBody>
                      <a:tcPr marL="51435" marR="51435" marT="0" marB="0">
                        <a:blipFill>
                          <a:blip r:embed="rId3"/>
                          <a:stretch>
                            <a:fillRect l="-210112" t="-20000" r="-102247" b="-527500"/>
                          </a:stretch>
                        </a:blipFill>
                      </a:tcPr>
                    </a:tc>
                    <a:tc>
                      <a:txBody>
                        <a:bodyPr/>
                        <a:lstStyle/>
                        <a:p>
                          <a:endParaRPr lang="LID4096"/>
                        </a:p>
                      </a:txBody>
                      <a:tcPr marL="51435" marR="51435" marT="0" marB="0">
                        <a:blipFill>
                          <a:blip r:embed="rId3"/>
                          <a:stretch>
                            <a:fillRect l="-306667" t="-20000" r="-1111" b="-527500"/>
                          </a:stretch>
                        </a:blipFill>
                      </a:tcPr>
                    </a:tc>
                    <a:extLst>
                      <a:ext uri="{0D108BD9-81ED-4DB2-BD59-A6C34878D82A}">
                        <a16:rowId xmlns:a16="http://schemas.microsoft.com/office/drawing/2014/main" val="10000"/>
                      </a:ext>
                    </a:extLst>
                  </a:tr>
                  <a:tr h="245627">
                    <a:tc>
                      <a:txBody>
                        <a:bodyPr/>
                        <a:lstStyle/>
                        <a:p>
                          <a:pPr marL="0" marR="0" algn="l">
                            <a:spcBef>
                              <a:spcPts val="0"/>
                            </a:spcBef>
                            <a:spcAft>
                              <a:spcPts val="0"/>
                            </a:spcAft>
                          </a:pPr>
                          <a:r>
                            <a:rPr lang="en-US" sz="1100" b="1">
                              <a:solidFill>
                                <a:schemeClr val="tx1">
                                  <a:lumMod val="85000"/>
                                  <a:lumOff val="15000"/>
                                </a:schemeClr>
                              </a:solidFill>
                              <a:effectLst/>
                              <a:latin typeface="Tw Cen MT" charset="0"/>
                              <a:ea typeface="Tw Cen MT" charset="0"/>
                              <a:cs typeface="Tw Cen MT" charset="0"/>
                            </a:rPr>
                            <a:t>E-A</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0.99</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4.4</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0.08</a:t>
                          </a:r>
                        </a:p>
                      </a:txBody>
                      <a:tcPr marL="51435" marR="51435" marT="0" marB="0" anchor="ctr"/>
                    </a:tc>
                    <a:extLst>
                      <a:ext uri="{0D108BD9-81ED-4DB2-BD59-A6C34878D82A}">
                        <a16:rowId xmlns:a16="http://schemas.microsoft.com/office/drawing/2014/main" val="10001"/>
                      </a:ext>
                    </a:extLst>
                  </a:tr>
                  <a:tr h="245627">
                    <a:tc>
                      <a:txBody>
                        <a:bodyPr/>
                        <a:lstStyle/>
                        <a:p>
                          <a:pPr marL="0" marR="0" algn="l">
                            <a:spcBef>
                              <a:spcPts val="0"/>
                            </a:spcBef>
                            <a:spcAft>
                              <a:spcPts val="0"/>
                            </a:spcAft>
                          </a:pPr>
                          <a:r>
                            <a:rPr lang="en-US" sz="1100" b="1">
                              <a:solidFill>
                                <a:schemeClr val="tx1">
                                  <a:lumMod val="85000"/>
                                  <a:lumOff val="15000"/>
                                </a:schemeClr>
                              </a:solidFill>
                              <a:effectLst/>
                              <a:latin typeface="Tw Cen MT" charset="0"/>
                              <a:ea typeface="Tw Cen MT" charset="0"/>
                              <a:cs typeface="Tw Cen MT" charset="0"/>
                            </a:rPr>
                            <a:t>E-V </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0.99</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41.51</a:t>
                          </a:r>
                        </a:p>
                      </a:txBody>
                      <a:tcPr marL="51435" marR="51435" marT="0" marB="0" anchor="ctr"/>
                    </a:tc>
                    <a:tc>
                      <a:txBody>
                        <a:bodyPr/>
                        <a:lstStyle/>
                        <a:p>
                          <a:pPr marL="0" marR="0" algn="ctr">
                            <a:spcBef>
                              <a:spcPts val="0"/>
                            </a:spcBef>
                            <a:spcAft>
                              <a:spcPts val="0"/>
                            </a:spcAft>
                          </a:pPr>
                          <a:r>
                            <a:rPr lang="en-US" sz="1100">
                              <a:solidFill>
                                <a:schemeClr val="tx1">
                                  <a:lumMod val="85000"/>
                                  <a:lumOff val="15000"/>
                                </a:schemeClr>
                              </a:solidFill>
                              <a:effectLst/>
                              <a:latin typeface="Tw Cen MT" charset="0"/>
                              <a:ea typeface="Tw Cen MT" charset="0"/>
                              <a:cs typeface="Tw Cen MT" charset="0"/>
                            </a:rPr>
                            <a:t>0.02</a:t>
                          </a:r>
                        </a:p>
                      </a:txBody>
                      <a:tcPr marL="51435" marR="51435" marT="0" marB="0" anchor="ctr"/>
                    </a:tc>
                    <a:extLst>
                      <a:ext uri="{0D108BD9-81ED-4DB2-BD59-A6C34878D82A}">
                        <a16:rowId xmlns:a16="http://schemas.microsoft.com/office/drawing/2014/main" val="10002"/>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Areas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0.93</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5.1</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0.35</a:t>
                          </a:r>
                        </a:p>
                      </a:txBody>
                      <a:tcPr marL="4763" marR="4763" marT="4763" marB="0" anchor="ctr"/>
                    </a:tc>
                    <a:extLst>
                      <a:ext uri="{0D108BD9-81ED-4DB2-BD59-A6C34878D82A}">
                        <a16:rowId xmlns:a16="http://schemas.microsoft.com/office/drawing/2014/main" val="10003"/>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Elevations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0.89</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3.47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0.22 </a:t>
                          </a:r>
                        </a:p>
                      </a:txBody>
                      <a:tcPr marL="4763" marR="4763" marT="4763" marB="0" anchor="ctr"/>
                    </a:tc>
                    <a:extLst>
                      <a:ext uri="{0D108BD9-81ED-4DB2-BD59-A6C34878D82A}">
                        <a16:rowId xmlns:a16="http://schemas.microsoft.com/office/drawing/2014/main" val="10004"/>
                      </a:ext>
                    </a:extLst>
                  </a:tr>
                  <a:tr h="245627">
                    <a:tc>
                      <a:txBody>
                        <a:bodyPr/>
                        <a:lstStyle/>
                        <a:p>
                          <a:pPr marL="0" marR="0" algn="l">
                            <a:spcBef>
                              <a:spcPts val="0"/>
                            </a:spcBef>
                            <a:spcAft>
                              <a:spcPts val="0"/>
                            </a:spcAft>
                          </a:pPr>
                          <a:r>
                            <a:rPr lang="en-US" sz="1100" b="1">
                              <a:effectLst/>
                              <a:latin typeface="Tw Cen MT" charset="0"/>
                              <a:ea typeface="Tw Cen MT" charset="0"/>
                              <a:cs typeface="Tw Cen MT" charset="0"/>
                            </a:rPr>
                            <a:t>Storages Volumes</a:t>
                          </a:r>
                        </a:p>
                      </a:txBody>
                      <a:tcPr marL="51435" marR="51435" marT="0"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0.87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87.8 </a:t>
                          </a:r>
                        </a:p>
                      </a:txBody>
                      <a:tcPr marL="4763" marR="4763" marT="4763" marB="0" anchor="ctr"/>
                    </a:tc>
                    <a:tc>
                      <a:txBody>
                        <a:bodyPr/>
                        <a:lstStyle/>
                        <a:p>
                          <a:pPr algn="ctr" fontAlgn="b"/>
                          <a:r>
                            <a:rPr lang="is-IS" sz="1100" b="0" i="0" u="none" strike="noStrike">
                              <a:solidFill>
                                <a:srgbClr val="000000"/>
                              </a:solidFill>
                              <a:effectLst/>
                              <a:latin typeface="Tw Cen MT" charset="0"/>
                              <a:ea typeface="Tw Cen MT" charset="0"/>
                              <a:cs typeface="Tw Cen MT" charset="0"/>
                            </a:rPr>
                            <a:t> 0.25</a:t>
                          </a:r>
                        </a:p>
                      </a:txBody>
                      <a:tcPr marL="4763" marR="4763" marT="4763" marB="0" anchor="ctr"/>
                    </a:tc>
                    <a:extLst>
                      <a:ext uri="{0D108BD9-81ED-4DB2-BD59-A6C34878D82A}">
                        <a16:rowId xmlns:a16="http://schemas.microsoft.com/office/drawing/2014/main" val="10005"/>
                      </a:ext>
                    </a:extLst>
                  </a:tr>
                </a:tbl>
              </a:graphicData>
            </a:graphic>
          </p:graphicFrame>
        </mc:Fallback>
      </mc:AlternateContent>
      <p:sp>
        <p:nvSpPr>
          <p:cNvPr id="7" name="TextBox 6"/>
          <p:cNvSpPr txBox="1"/>
          <p:nvPr/>
        </p:nvSpPr>
        <p:spPr>
          <a:xfrm>
            <a:off x="7174825" y="4801164"/>
            <a:ext cx="1375610" cy="253916"/>
          </a:xfrm>
          <a:prstGeom prst="rect">
            <a:avLst/>
          </a:prstGeom>
          <a:noFill/>
        </p:spPr>
        <p:txBody>
          <a:bodyPr wrap="square" rtlCol="0">
            <a:spAutoFit/>
          </a:bodyPr>
          <a:lstStyle/>
          <a:p>
            <a:r>
              <a:rPr lang="en-US" sz="1050" i="1"/>
              <a:t>Du et al., 2021</a:t>
            </a:r>
          </a:p>
        </p:txBody>
      </p:sp>
      <p:sp>
        <p:nvSpPr>
          <p:cNvPr id="8" name="Title 1"/>
          <p:cNvSpPr txBox="1">
            <a:spLocks/>
          </p:cNvSpPr>
          <p:nvPr/>
        </p:nvSpPr>
        <p:spPr>
          <a:xfrm>
            <a:off x="4377848" y="3280145"/>
            <a:ext cx="4082607" cy="558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1500">
                <a:solidFill>
                  <a:schemeClr val="tx1">
                    <a:lumMod val="85000"/>
                    <a:lumOff val="15000"/>
                  </a:schemeClr>
                </a:solidFill>
                <a:latin typeface="Tw Cen MT"/>
                <a:cs typeface="Tw Cen MT"/>
              </a:rPr>
              <a:t>Need </a:t>
            </a:r>
            <a:r>
              <a:rPr lang="en-US" sz="1500" b="1" u="sng">
                <a:solidFill>
                  <a:srgbClr val="C00000"/>
                </a:solidFill>
                <a:latin typeface="Tw Cen MT"/>
                <a:cs typeface="Tw Cen MT"/>
              </a:rPr>
              <a:t>easy-to-use application</a:t>
            </a:r>
            <a:r>
              <a:rPr lang="en-US" sz="1500" b="1">
                <a:solidFill>
                  <a:srgbClr val="C00000"/>
                </a:solidFill>
                <a:latin typeface="Tw Cen MT"/>
                <a:cs typeface="Tw Cen MT"/>
              </a:rPr>
              <a:t> </a:t>
            </a:r>
            <a:r>
              <a:rPr lang="en-US" sz="1500">
                <a:solidFill>
                  <a:schemeClr val="tx1">
                    <a:lumMod val="85000"/>
                    <a:lumOff val="15000"/>
                  </a:schemeClr>
                </a:solidFill>
                <a:latin typeface="Tw Cen MT"/>
                <a:cs typeface="Tw Cen MT"/>
              </a:rPr>
              <a:t>to support both scientists and practitioners to monitor reservoir operation at poorly gauged region. </a:t>
            </a:r>
            <a:endParaRPr lang="en-US" sz="1350" u="sng">
              <a:solidFill>
                <a:schemeClr val="tx1">
                  <a:lumMod val="85000"/>
                  <a:lumOff val="15000"/>
                </a:schemeClr>
              </a:solidFill>
              <a:latin typeface="Tw Cen MT"/>
              <a:cs typeface="Tw Cen MT"/>
              <a:sym typeface="Wingdings"/>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493" y="1002773"/>
            <a:ext cx="3328750" cy="3925349"/>
          </a:xfrm>
          <a:prstGeom prst="rect">
            <a:avLst/>
          </a:prstGeom>
        </p:spPr>
      </p:pic>
    </p:spTree>
    <p:extLst>
      <p:ext uri="{BB962C8B-B14F-4D97-AF65-F5344CB8AC3E}">
        <p14:creationId xmlns:p14="http://schemas.microsoft.com/office/powerpoint/2010/main" val="209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192187"/>
            <a:ext cx="9144000" cy="252373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t>Youth Track Day 2</a:t>
            </a:r>
            <a:endParaRPr sz="4800"/>
          </a:p>
          <a:p>
            <a:pPr marL="0" lvl="0" indent="0" algn="ctr" rtl="0">
              <a:spcBef>
                <a:spcPts val="0"/>
              </a:spcBef>
              <a:spcAft>
                <a:spcPts val="0"/>
              </a:spcAft>
              <a:buNone/>
            </a:pPr>
            <a:r>
              <a:rPr lang="en-US" sz="3600"/>
              <a:t>Applications and Development of the GEOGloWS ECMWF Streamflow Services</a:t>
            </a:r>
            <a:endParaRPr sz="3600"/>
          </a:p>
          <a:p>
            <a:pPr marL="0" lvl="0" indent="0" algn="ctr" rtl="0">
              <a:spcBef>
                <a:spcPts val="0"/>
              </a:spcBef>
              <a:spcAft>
                <a:spcPts val="0"/>
              </a:spcAft>
              <a:buNone/>
            </a:pPr>
            <a:endParaRPr sz="1600"/>
          </a:p>
          <a:p>
            <a:pPr marL="0" lvl="0" indent="0" algn="ctr" rtl="0">
              <a:spcBef>
                <a:spcPts val="0"/>
              </a:spcBef>
              <a:spcAft>
                <a:spcPts val="0"/>
              </a:spcAft>
              <a:buNone/>
            </a:pPr>
            <a:r>
              <a:rPr lang="en-GB" sz="1600"/>
              <a:t>Alma Meyer and Kailey Mohamed</a:t>
            </a:r>
          </a:p>
          <a:p>
            <a:pPr marL="0" lvl="0" indent="0" algn="ctr" rtl="0">
              <a:spcBef>
                <a:spcPts val="0"/>
              </a:spcBef>
              <a:spcAft>
                <a:spcPts val="0"/>
              </a:spcAft>
              <a:buNone/>
            </a:pPr>
            <a:r>
              <a:rPr lang="en-US" sz="1600"/>
              <a:t>Brigham Young University Hydroinformatics Lab</a:t>
            </a:r>
            <a:endParaRPr sz="1600"/>
          </a:p>
          <a:p>
            <a:pPr marL="0" lvl="0" indent="0" algn="ctr" rtl="0">
              <a:spcBef>
                <a:spcPts val="0"/>
              </a:spcBef>
              <a:spcAft>
                <a:spcPts val="0"/>
              </a:spcAft>
              <a:buNone/>
            </a:pPr>
            <a:r>
              <a:rPr lang="en-GB" sz="1600"/>
              <a:t>24 November 2021</a:t>
            </a:r>
            <a:endParaRPr sz="1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44</a:t>
            </a:fld>
            <a:endParaRPr/>
          </a:p>
        </p:txBody>
      </p:sp>
      <p:pic>
        <p:nvPicPr>
          <p:cNvPr id="12" name="Picture Placeholder 2" descr="A picture containing person, outdoor&#10;&#10;Description automatically generated">
            <a:extLst>
              <a:ext uri="{FF2B5EF4-FFF2-40B4-BE49-F238E27FC236}">
                <a16:creationId xmlns:a16="http://schemas.microsoft.com/office/drawing/2014/main" id="{6F7E7C57-86D8-2E47-A45F-6E7CA6FBD623}"/>
              </a:ext>
            </a:extLst>
          </p:cNvPr>
          <p:cNvPicPr>
            <a:picLocks noChangeAspect="1"/>
          </p:cNvPicPr>
          <p:nvPr/>
        </p:nvPicPr>
        <p:blipFill rotWithShape="1">
          <a:blip r:embed="rId3"/>
          <a:srcRect l="1817" t="10299" r="2937" b="26252"/>
          <a:stretch/>
        </p:blipFill>
        <p:spPr>
          <a:xfrm>
            <a:off x="3149781" y="1323393"/>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13" name="Google Shape;53;p8">
            <a:extLst>
              <a:ext uri="{FF2B5EF4-FFF2-40B4-BE49-F238E27FC236}">
                <a16:creationId xmlns:a16="http://schemas.microsoft.com/office/drawing/2014/main" id="{F68E0D26-7977-7D4E-B81C-86E70242047B}"/>
              </a:ext>
            </a:extLst>
          </p:cNvPr>
          <p:cNvSpPr txBox="1"/>
          <p:nvPr/>
        </p:nvSpPr>
        <p:spPr>
          <a:xfrm>
            <a:off x="5508608" y="3915953"/>
            <a:ext cx="331236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Kailey Mohamed</a:t>
            </a:r>
            <a:endParaRPr sz="1400" b="0" i="0" u="none" strike="noStrike" cap="none">
              <a:solidFill>
                <a:srgbClr val="000000"/>
              </a:solidFill>
              <a:latin typeface="Arial"/>
              <a:ea typeface="Arial"/>
              <a:cs typeface="Arial"/>
              <a:sym typeface="Arial"/>
            </a:endParaRPr>
          </a:p>
        </p:txBody>
      </p:sp>
      <p:sp>
        <p:nvSpPr>
          <p:cNvPr id="14" name="Google Shape;53;p8">
            <a:extLst>
              <a:ext uri="{FF2B5EF4-FFF2-40B4-BE49-F238E27FC236}">
                <a16:creationId xmlns:a16="http://schemas.microsoft.com/office/drawing/2014/main" id="{624AA31D-7864-7949-AB0D-80DDBD0C7B6A}"/>
              </a:ext>
            </a:extLst>
          </p:cNvPr>
          <p:cNvSpPr txBox="1"/>
          <p:nvPr/>
        </p:nvSpPr>
        <p:spPr>
          <a:xfrm>
            <a:off x="2754866" y="3915953"/>
            <a:ext cx="331236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Alma Meyer</a:t>
            </a:r>
            <a:endParaRPr sz="1400" b="0" i="0" u="none" strike="noStrike" cap="none">
              <a:solidFill>
                <a:srgbClr val="000000"/>
              </a:solidFill>
              <a:latin typeface="Arial"/>
              <a:ea typeface="Arial"/>
              <a:cs typeface="Arial"/>
              <a:sym typeface="Arial"/>
            </a:endParaRPr>
          </a:p>
        </p:txBody>
      </p:sp>
      <p:pic>
        <p:nvPicPr>
          <p:cNvPr id="15" name="Picture 15">
            <a:extLst>
              <a:ext uri="{FF2B5EF4-FFF2-40B4-BE49-F238E27FC236}">
                <a16:creationId xmlns:a16="http://schemas.microsoft.com/office/drawing/2014/main" id="{84B6F3B9-E064-4F12-BA67-DC878F6A898E}"/>
              </a:ext>
            </a:extLst>
          </p:cNvPr>
          <p:cNvPicPr>
            <a:picLocks noGrp="1" noChangeAspect="1"/>
          </p:cNvPicPr>
          <p:nvPr>
            <p:ph type="pic" idx="2"/>
          </p:nvPr>
        </p:nvPicPr>
        <p:blipFill rotWithShape="1">
          <a:blip r:embed="rId4"/>
          <a:srcRect l="7008" r="7008"/>
          <a:stretch/>
        </p:blipFill>
        <p:spPr>
          <a:xfrm>
            <a:off x="5903019" y="1323681"/>
            <a:ext cx="2522537" cy="2520950"/>
          </a:xfrm>
        </p:spPr>
      </p:pic>
      <p:sp>
        <p:nvSpPr>
          <p:cNvPr id="11" name="Google Shape;52;p8">
            <a:extLst>
              <a:ext uri="{FF2B5EF4-FFF2-40B4-BE49-F238E27FC236}">
                <a16:creationId xmlns:a16="http://schemas.microsoft.com/office/drawing/2014/main" id="{75408373-E301-6646-9E70-D3FAEA2D5AF8}"/>
              </a:ext>
            </a:extLst>
          </p:cNvPr>
          <p:cNvSpPr txBox="1">
            <a:spLocks noGrp="1"/>
          </p:cNvSpPr>
          <p:nvPr>
            <p:ph type="body" idx="1"/>
          </p:nvPr>
        </p:nvSpPr>
        <p:spPr>
          <a:xfrm>
            <a:off x="251520" y="987574"/>
            <a:ext cx="2522537"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en-GB"/>
              <a:t>BIO Presenter</a:t>
            </a:r>
            <a:endParaRPr/>
          </a:p>
          <a:p>
            <a:pPr marL="171450" lvl="0" indent="-171450" algn="l" rtl="0">
              <a:lnSpc>
                <a:spcPct val="90000"/>
              </a:lnSpc>
              <a:spcBef>
                <a:spcPts val="1000"/>
              </a:spcBef>
              <a:spcAft>
                <a:spcPts val="0"/>
              </a:spcAft>
              <a:buClr>
                <a:schemeClr val="dk1"/>
              </a:buClr>
              <a:buSzPts val="1200"/>
              <a:buFont typeface="Arial" panose="020B0604020202020204" pitchFamily="34" charset="0"/>
              <a:buChar char="•"/>
            </a:pPr>
            <a:r>
              <a:rPr lang="en-US" sz="1200"/>
              <a:t>Alma Meyer</a:t>
            </a:r>
          </a:p>
          <a:p>
            <a:pPr marL="628650" lvl="1" indent="-171450">
              <a:spcBef>
                <a:spcPts val="1000"/>
              </a:spcBef>
              <a:buSzPts val="1200"/>
              <a:buFont typeface="Arial" panose="020B0604020202020204" pitchFamily="34" charset="0"/>
              <a:buChar char="•"/>
            </a:pPr>
            <a:r>
              <a:rPr lang="en-US" sz="1200"/>
              <a:t>Spokane, WA</a:t>
            </a:r>
          </a:p>
          <a:p>
            <a:pPr marL="628650" lvl="1" indent="-171450">
              <a:spcBef>
                <a:spcPts val="1000"/>
              </a:spcBef>
              <a:buSzPts val="1200"/>
              <a:buFont typeface="Arial" panose="020B0604020202020204" pitchFamily="34" charset="0"/>
              <a:buChar char="•"/>
            </a:pPr>
            <a:r>
              <a:rPr lang="en-US" sz="1200"/>
              <a:t>BS, Civil Engineering, 2021</a:t>
            </a:r>
          </a:p>
          <a:p>
            <a:pPr marL="628650" lvl="1" indent="-171450">
              <a:spcBef>
                <a:spcPts val="1000"/>
              </a:spcBef>
              <a:buSzPts val="1200"/>
              <a:buFont typeface="Arial" panose="020B0604020202020204" pitchFamily="34" charset="0"/>
              <a:buChar char="•"/>
            </a:pPr>
            <a:r>
              <a:rPr lang="en-US" sz="1200"/>
              <a:t>GEOGloWS Streamflow Services Validation and Application</a:t>
            </a:r>
          </a:p>
          <a:p>
            <a:pPr marL="171450" lvl="0" indent="-171450" algn="l" rtl="0">
              <a:lnSpc>
                <a:spcPct val="90000"/>
              </a:lnSpc>
              <a:spcBef>
                <a:spcPts val="1000"/>
              </a:spcBef>
              <a:spcAft>
                <a:spcPts val="0"/>
              </a:spcAft>
              <a:buClr>
                <a:schemeClr val="dk1"/>
              </a:buClr>
              <a:buSzPts val="1200"/>
              <a:buFont typeface="Arial" panose="020B0604020202020204" pitchFamily="34" charset="0"/>
              <a:buChar char="•"/>
            </a:pPr>
            <a:r>
              <a:rPr lang="en-US" sz="1200"/>
              <a:t>Kailey Mohamed</a:t>
            </a:r>
          </a:p>
          <a:p>
            <a:pPr marL="628650" lvl="1" indent="-171450">
              <a:spcBef>
                <a:spcPts val="1000"/>
              </a:spcBef>
              <a:buSzPts val="1200"/>
              <a:buFont typeface="Arial" panose="020B0604020202020204" pitchFamily="34" charset="0"/>
              <a:buChar char="•"/>
            </a:pPr>
            <a:r>
              <a:rPr lang="en-US" sz="1200"/>
              <a:t>Seattle, WA</a:t>
            </a:r>
          </a:p>
          <a:p>
            <a:pPr marL="628650" lvl="1" indent="-171450">
              <a:spcBef>
                <a:spcPts val="1000"/>
              </a:spcBef>
              <a:buSzPts val="1200"/>
              <a:buFont typeface="Arial" panose="020B0604020202020204" pitchFamily="34" charset="0"/>
              <a:buChar char="•"/>
            </a:pPr>
            <a:r>
              <a:rPr lang="en-US" sz="1200"/>
              <a:t>BS, Civil Engineering, 2023</a:t>
            </a:r>
          </a:p>
          <a:p>
            <a:pPr marL="628650" lvl="1" indent="-171450">
              <a:spcBef>
                <a:spcPts val="1000"/>
              </a:spcBef>
              <a:buSzPts val="1200"/>
              <a:buFont typeface="Arial" panose="020B0604020202020204" pitchFamily="34" charset="0"/>
              <a:buChar char="•"/>
            </a:pPr>
            <a:r>
              <a:rPr lang="en-US" sz="1200"/>
              <a:t>Flood mapping</a:t>
            </a:r>
            <a:endParaRPr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a:t>GEOGloWS ECMWF Streamflow Services</a:t>
            </a:r>
            <a:endParaRPr sz="3600"/>
          </a:p>
        </p:txBody>
      </p:sp>
      <p:sp>
        <p:nvSpPr>
          <p:cNvPr id="59" name="Google Shape;59;p9"/>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Youth Track Day 2</a:t>
            </a:r>
            <a:endParaRPr/>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45</a:t>
            </a:fld>
            <a:endParaRPr/>
          </a:p>
        </p:txBody>
      </p:sp>
      <p:pic>
        <p:nvPicPr>
          <p:cNvPr id="3" name="Picture 2" descr="Map&#10;&#10;Description automatically generated">
            <a:extLst>
              <a:ext uri="{FF2B5EF4-FFF2-40B4-BE49-F238E27FC236}">
                <a16:creationId xmlns:a16="http://schemas.microsoft.com/office/drawing/2014/main" id="{D7FD205F-B85F-9444-8880-9E7DB9512D87}"/>
              </a:ext>
            </a:extLst>
          </p:cNvPr>
          <p:cNvPicPr>
            <a:picLocks noChangeAspect="1"/>
          </p:cNvPicPr>
          <p:nvPr/>
        </p:nvPicPr>
        <p:blipFill>
          <a:blip r:embed="rId3"/>
          <a:stretch>
            <a:fillRect/>
          </a:stretch>
        </p:blipFill>
        <p:spPr>
          <a:xfrm>
            <a:off x="250170" y="1356690"/>
            <a:ext cx="7010400" cy="342351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a:t>GEOGloWS ECMWF Streamflow Services</a:t>
            </a:r>
            <a:endParaRPr sz="3600"/>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46</a:t>
            </a:fld>
            <a:endParaRPr/>
          </a:p>
        </p:txBody>
      </p:sp>
      <p:pic>
        <p:nvPicPr>
          <p:cNvPr id="3" name="Picture 2" descr="Map&#10;&#10;Description automatically generated">
            <a:extLst>
              <a:ext uri="{FF2B5EF4-FFF2-40B4-BE49-F238E27FC236}">
                <a16:creationId xmlns:a16="http://schemas.microsoft.com/office/drawing/2014/main" id="{D7FD205F-B85F-9444-8880-9E7DB9512D87}"/>
              </a:ext>
            </a:extLst>
          </p:cNvPr>
          <p:cNvPicPr>
            <a:picLocks noChangeAspect="1"/>
          </p:cNvPicPr>
          <p:nvPr/>
        </p:nvPicPr>
        <p:blipFill>
          <a:blip r:embed="rId3"/>
          <a:stretch>
            <a:fillRect/>
          </a:stretch>
        </p:blipFill>
        <p:spPr>
          <a:xfrm>
            <a:off x="250170" y="1356690"/>
            <a:ext cx="7010400" cy="3423519"/>
          </a:xfrm>
          <a:prstGeom prst="rect">
            <a:avLst/>
          </a:prstGeom>
        </p:spPr>
      </p:pic>
      <p:pic>
        <p:nvPicPr>
          <p:cNvPr id="5" name="Picture 4" descr="Chart, line chart&#10;&#10;Description automatically generated">
            <a:extLst>
              <a:ext uri="{FF2B5EF4-FFF2-40B4-BE49-F238E27FC236}">
                <a16:creationId xmlns:a16="http://schemas.microsoft.com/office/drawing/2014/main" id="{F094AC31-7033-484B-8C97-CB0DDC1D283C}"/>
              </a:ext>
            </a:extLst>
          </p:cNvPr>
          <p:cNvPicPr>
            <a:picLocks noChangeAspect="1"/>
          </p:cNvPicPr>
          <p:nvPr/>
        </p:nvPicPr>
        <p:blipFill>
          <a:blip r:embed="rId4"/>
          <a:stretch>
            <a:fillRect/>
          </a:stretch>
        </p:blipFill>
        <p:spPr>
          <a:xfrm>
            <a:off x="2904008" y="2327197"/>
            <a:ext cx="5763491" cy="2331713"/>
          </a:xfrm>
          <a:prstGeom prst="rect">
            <a:avLst/>
          </a:prstGeom>
        </p:spPr>
      </p:pic>
    </p:spTree>
    <p:extLst>
      <p:ext uri="{BB962C8B-B14F-4D97-AF65-F5344CB8AC3E}">
        <p14:creationId xmlns:p14="http://schemas.microsoft.com/office/powerpoint/2010/main" val="3342448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a:t>GEOGloWS ECMWF Streamflow Services</a:t>
            </a:r>
            <a:endParaRPr sz="3600"/>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47</a:t>
            </a:fld>
            <a:endParaRPr/>
          </a:p>
        </p:txBody>
      </p:sp>
      <p:pic>
        <p:nvPicPr>
          <p:cNvPr id="3" name="Picture 2" descr="Map&#10;&#10;Description automatically generated">
            <a:extLst>
              <a:ext uri="{FF2B5EF4-FFF2-40B4-BE49-F238E27FC236}">
                <a16:creationId xmlns:a16="http://schemas.microsoft.com/office/drawing/2014/main" id="{D7FD205F-B85F-9444-8880-9E7DB9512D87}"/>
              </a:ext>
            </a:extLst>
          </p:cNvPr>
          <p:cNvPicPr>
            <a:picLocks noChangeAspect="1"/>
          </p:cNvPicPr>
          <p:nvPr/>
        </p:nvPicPr>
        <p:blipFill>
          <a:blip r:embed="rId3"/>
          <a:stretch>
            <a:fillRect/>
          </a:stretch>
        </p:blipFill>
        <p:spPr>
          <a:xfrm>
            <a:off x="250170" y="1356690"/>
            <a:ext cx="7010400" cy="3423519"/>
          </a:xfrm>
          <a:prstGeom prst="rect">
            <a:avLst/>
          </a:prstGeom>
        </p:spPr>
      </p:pic>
      <p:pic>
        <p:nvPicPr>
          <p:cNvPr id="4" name="Picture 3" descr="Chart, histogram&#10;&#10;Description automatically generated">
            <a:extLst>
              <a:ext uri="{FF2B5EF4-FFF2-40B4-BE49-F238E27FC236}">
                <a16:creationId xmlns:a16="http://schemas.microsoft.com/office/drawing/2014/main" id="{38644A78-0FEF-B14A-820A-D053D1D94AAB}"/>
              </a:ext>
            </a:extLst>
          </p:cNvPr>
          <p:cNvPicPr>
            <a:picLocks noChangeAspect="1"/>
          </p:cNvPicPr>
          <p:nvPr/>
        </p:nvPicPr>
        <p:blipFill>
          <a:blip r:embed="rId4"/>
          <a:stretch>
            <a:fillRect/>
          </a:stretch>
        </p:blipFill>
        <p:spPr>
          <a:xfrm>
            <a:off x="3707904" y="2359371"/>
            <a:ext cx="4941454" cy="2299539"/>
          </a:xfrm>
          <a:prstGeom prst="rect">
            <a:avLst/>
          </a:prstGeom>
        </p:spPr>
      </p:pic>
    </p:spTree>
    <p:extLst>
      <p:ext uri="{BB962C8B-B14F-4D97-AF65-F5344CB8AC3E}">
        <p14:creationId xmlns:p14="http://schemas.microsoft.com/office/powerpoint/2010/main" val="4011536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3FD299-33B2-754D-BF5F-562F5DF25F17}"/>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48</a:t>
            </a:fld>
            <a:endParaRPr/>
          </a:p>
        </p:txBody>
      </p:sp>
      <p:pic>
        <p:nvPicPr>
          <p:cNvPr id="1026" name="Picture 2" descr="Map&#10;&#10;Description automatically generated">
            <a:extLst>
              <a:ext uri="{FF2B5EF4-FFF2-40B4-BE49-F238E27FC236}">
                <a16:creationId xmlns:a16="http://schemas.microsoft.com/office/drawing/2014/main" id="{6403FC24-B6AB-AF4B-AAF2-C40A96E98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197" y="802575"/>
            <a:ext cx="6141605" cy="434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945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fr-CH" sz="4000" err="1"/>
              <a:t>Recap</a:t>
            </a:r>
            <a:r>
              <a:rPr lang="fr-CH" sz="4000"/>
              <a:t> </a:t>
            </a:r>
            <a:r>
              <a:rPr lang="fr-CH" sz="4000" err="1"/>
              <a:t>Youth</a:t>
            </a:r>
            <a:r>
              <a:rPr lang="fr-CH" sz="4000"/>
              <a:t> Track Day 1</a:t>
            </a:r>
            <a:endParaRPr/>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4</a:t>
            </a:fld>
            <a:endParaRPr/>
          </a:p>
        </p:txBody>
      </p:sp>
      <p:pic>
        <p:nvPicPr>
          <p:cNvPr id="7" name="Picture 6">
            <a:extLst>
              <a:ext uri="{FF2B5EF4-FFF2-40B4-BE49-F238E27FC236}">
                <a16:creationId xmlns:a16="http://schemas.microsoft.com/office/drawing/2014/main" id="{DA3EE27B-AC54-48F9-A1BE-EC4B93857B43}"/>
              </a:ext>
            </a:extLst>
          </p:cNvPr>
          <p:cNvPicPr>
            <a:picLocks noChangeAspect="1"/>
          </p:cNvPicPr>
          <p:nvPr/>
        </p:nvPicPr>
        <p:blipFill>
          <a:blip r:embed="rId3"/>
          <a:stretch>
            <a:fillRect/>
          </a:stretch>
        </p:blipFill>
        <p:spPr>
          <a:xfrm>
            <a:off x="412006" y="1587797"/>
            <a:ext cx="4005881" cy="3117525"/>
          </a:xfrm>
          <a:prstGeom prst="rect">
            <a:avLst/>
          </a:prstGeom>
        </p:spPr>
      </p:pic>
      <p:pic>
        <p:nvPicPr>
          <p:cNvPr id="8" name="Picture 7">
            <a:extLst>
              <a:ext uri="{FF2B5EF4-FFF2-40B4-BE49-F238E27FC236}">
                <a16:creationId xmlns:a16="http://schemas.microsoft.com/office/drawing/2014/main" id="{4710F133-DBBD-4D54-ACD4-B3CA4E409D98}"/>
              </a:ext>
            </a:extLst>
          </p:cNvPr>
          <p:cNvPicPr>
            <a:picLocks noChangeAspect="1"/>
          </p:cNvPicPr>
          <p:nvPr/>
        </p:nvPicPr>
        <p:blipFill>
          <a:blip r:embed="rId4"/>
          <a:stretch>
            <a:fillRect/>
          </a:stretch>
        </p:blipFill>
        <p:spPr>
          <a:xfrm>
            <a:off x="4572000" y="1587797"/>
            <a:ext cx="3988678" cy="3117525"/>
          </a:xfrm>
          <a:prstGeom prst="rect">
            <a:avLst/>
          </a:prstGeom>
        </p:spPr>
      </p:pic>
      <p:sp>
        <p:nvSpPr>
          <p:cNvPr id="2" name="Google Shape;59;p9">
            <a:extLst>
              <a:ext uri="{FF2B5EF4-FFF2-40B4-BE49-F238E27FC236}">
                <a16:creationId xmlns:a16="http://schemas.microsoft.com/office/drawing/2014/main" id="{8CE2FFB4-E717-4FAA-BF52-91BB601EB4B6}"/>
              </a:ext>
            </a:extLst>
          </p:cNvPr>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r>
              <a:rPr lang="en-GB"/>
              <a:t>Summary Day 1</a:t>
            </a:r>
            <a:endParaRPr lang="de-DE"/>
          </a:p>
        </p:txBody>
      </p:sp>
    </p:spTree>
    <p:extLst>
      <p:ext uri="{BB962C8B-B14F-4D97-AF65-F5344CB8AC3E}">
        <p14:creationId xmlns:p14="http://schemas.microsoft.com/office/powerpoint/2010/main" val="1179078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078E-56A3-0D45-9F45-9F924ECC2C11}"/>
              </a:ext>
            </a:extLst>
          </p:cNvPr>
          <p:cNvSpPr>
            <a:spLocks noGrp="1"/>
          </p:cNvSpPr>
          <p:nvPr>
            <p:ph type="title"/>
          </p:nvPr>
        </p:nvSpPr>
        <p:spPr/>
        <p:txBody>
          <a:bodyPr>
            <a:normAutofit fontScale="90000"/>
          </a:bodyPr>
          <a:lstStyle/>
          <a:p>
            <a:r>
              <a:rPr lang="en-US"/>
              <a:t>Lake Atitlán, Guatemala</a:t>
            </a:r>
          </a:p>
        </p:txBody>
      </p:sp>
      <p:sp>
        <p:nvSpPr>
          <p:cNvPr id="3" name="Slide Number Placeholder 2">
            <a:extLst>
              <a:ext uri="{FF2B5EF4-FFF2-40B4-BE49-F238E27FC236}">
                <a16:creationId xmlns:a16="http://schemas.microsoft.com/office/drawing/2014/main" id="{795C2439-90A9-2B4D-BD68-C925D7A44362}"/>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49</a:t>
            </a:fld>
            <a:endParaRPr/>
          </a:p>
        </p:txBody>
      </p:sp>
      <p:pic>
        <p:nvPicPr>
          <p:cNvPr id="5" name="Picture 4" descr="Harmful Bloom in Lake AtitlÃ¡n, Guatemala">
            <a:extLst>
              <a:ext uri="{FF2B5EF4-FFF2-40B4-BE49-F238E27FC236}">
                <a16:creationId xmlns:a16="http://schemas.microsoft.com/office/drawing/2014/main" id="{29241EB1-2CCA-284A-B994-40D95A0AF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37210" y="1333635"/>
            <a:ext cx="5269579" cy="3517443"/>
          </a:xfrm>
          <a:prstGeom prst="rect">
            <a:avLst/>
          </a:prstGeom>
          <a:ln w="63500">
            <a:noFill/>
          </a:ln>
        </p:spPr>
      </p:pic>
      <p:sp>
        <p:nvSpPr>
          <p:cNvPr id="6" name="Rectangle 5">
            <a:extLst>
              <a:ext uri="{FF2B5EF4-FFF2-40B4-BE49-F238E27FC236}">
                <a16:creationId xmlns:a16="http://schemas.microsoft.com/office/drawing/2014/main" id="{33BB5473-9947-7148-AFA0-E5192EABC699}"/>
              </a:ext>
            </a:extLst>
          </p:cNvPr>
          <p:cNvSpPr/>
          <p:nvPr/>
        </p:nvSpPr>
        <p:spPr>
          <a:xfrm>
            <a:off x="1682672" y="4851078"/>
            <a:ext cx="5778655" cy="261610"/>
          </a:xfrm>
          <a:prstGeom prst="rect">
            <a:avLst/>
          </a:prstGeom>
        </p:spPr>
        <p:txBody>
          <a:bodyPr wrap="square">
            <a:spAutoFit/>
          </a:bodyPr>
          <a:lstStyle/>
          <a:p>
            <a:pPr algn="ctr"/>
            <a:r>
              <a:rPr lang="en-US" sz="1100">
                <a:solidFill>
                  <a:srgbClr val="14205C"/>
                </a:solidFill>
                <a:latin typeface="+mj-lt"/>
                <a:ea typeface="Calibri" panose="020F0502020204030204" pitchFamily="34" charset="0"/>
              </a:rPr>
              <a:t>Image taken by  NASA’s Terra Satellite, November 22, 2009. </a:t>
            </a:r>
            <a:r>
              <a:rPr lang="en-US" sz="1100" err="1">
                <a:solidFill>
                  <a:srgbClr val="14205C"/>
                </a:solidFill>
                <a:latin typeface="+mj-lt"/>
                <a:ea typeface="Calibri" panose="020F0502020204030204" pitchFamily="34" charset="0"/>
              </a:rPr>
              <a:t>earthobservatory.nasa.gov</a:t>
            </a:r>
            <a:r>
              <a:rPr lang="en-US" sz="1100">
                <a:solidFill>
                  <a:srgbClr val="14205C"/>
                </a:solidFill>
                <a:effectLst/>
                <a:latin typeface="+mj-lt"/>
              </a:rPr>
              <a:t> </a:t>
            </a:r>
            <a:endParaRPr lang="en-US" sz="1100">
              <a:solidFill>
                <a:srgbClr val="14205C"/>
              </a:solidFill>
              <a:latin typeface="+mj-lt"/>
            </a:endParaRPr>
          </a:p>
        </p:txBody>
      </p:sp>
    </p:spTree>
    <p:extLst>
      <p:ext uri="{BB962C8B-B14F-4D97-AF65-F5344CB8AC3E}">
        <p14:creationId xmlns:p14="http://schemas.microsoft.com/office/powerpoint/2010/main" val="2079324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5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SAR Images</a:t>
            </a:r>
            <a:endParaRPr/>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50</a:t>
            </a:fld>
            <a:endParaRPr/>
          </a:p>
        </p:txBody>
      </p:sp>
      <p:sp>
        <p:nvSpPr>
          <p:cNvPr id="69" name="Google Shape;69;p10"/>
          <p:cNvSpPr txBox="1">
            <a:spLocks noGrp="1"/>
          </p:cNvSpPr>
          <p:nvPr>
            <p:ph type="body" idx="1"/>
          </p:nvPr>
        </p:nvSpPr>
        <p:spPr>
          <a:xfrm>
            <a:off x="243632" y="1480580"/>
            <a:ext cx="8656736" cy="3140700"/>
          </a:xfrm>
          <a:prstGeom prst="rect">
            <a:avLst/>
          </a:prstGeom>
          <a:noFill/>
          <a:ln>
            <a:noFill/>
          </a:ln>
        </p:spPr>
        <p:txBody>
          <a:bodyPr spcFirstLastPara="1" wrap="square" lIns="91425" tIns="45700" rIns="91425" bIns="45700" anchor="t" anchorCtr="0">
            <a:noAutofit/>
          </a:bodyPr>
          <a:lstStyle/>
          <a:p>
            <a:pPr indent="-457200"/>
            <a:r>
              <a:rPr lang="en-US" sz="2400"/>
              <a:t>Synthetic Aperture Radar (SAR) is a type of active remote sensing that is available in all weather conditions</a:t>
            </a:r>
          </a:p>
          <a:p>
            <a:pPr indent="-457200"/>
            <a:r>
              <a:rPr lang="en-US" sz="2400"/>
              <a:t>SAR measures the amount of energy returned to the sensor (backscatter)</a:t>
            </a:r>
          </a:p>
        </p:txBody>
      </p:sp>
      <p:pic>
        <p:nvPicPr>
          <p:cNvPr id="1026" name="Picture 2">
            <a:extLst>
              <a:ext uri="{FF2B5EF4-FFF2-40B4-BE49-F238E27FC236}">
                <a16:creationId xmlns:a16="http://schemas.microsoft.com/office/drawing/2014/main" id="{E77A223D-D217-4D22-9EB5-B67A3E2D3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86" y="3050930"/>
            <a:ext cx="5202609" cy="205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148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a:t>Surface Water Mapping</a:t>
            </a:r>
            <a:endParaRPr sz="3600"/>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51</a:t>
            </a:fld>
            <a:endParaRPr/>
          </a:p>
        </p:txBody>
      </p:sp>
      <p:sp>
        <p:nvSpPr>
          <p:cNvPr id="61" name="Google Shape;61;p9"/>
          <p:cNvSpPr txBox="1">
            <a:spLocks noGrp="1"/>
          </p:cNvSpPr>
          <p:nvPr>
            <p:ph type="body" idx="1"/>
          </p:nvPr>
        </p:nvSpPr>
        <p:spPr>
          <a:xfrm>
            <a:off x="251520" y="1491629"/>
            <a:ext cx="8640960" cy="314069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 name="Picture 10">
            <a:extLst>
              <a:ext uri="{FF2B5EF4-FFF2-40B4-BE49-F238E27FC236}">
                <a16:creationId xmlns:a16="http://schemas.microsoft.com/office/drawing/2014/main" id="{287C01E7-5A16-48AB-A156-AE035F52C778}"/>
              </a:ext>
            </a:extLst>
          </p:cNvPr>
          <p:cNvPicPr>
            <a:picLocks noChangeAspect="1"/>
          </p:cNvPicPr>
          <p:nvPr/>
        </p:nvPicPr>
        <p:blipFill>
          <a:blip r:embed="rId3"/>
          <a:stretch>
            <a:fillRect/>
          </a:stretch>
        </p:blipFill>
        <p:spPr>
          <a:xfrm>
            <a:off x="251520" y="1443022"/>
            <a:ext cx="4247497" cy="3039875"/>
          </a:xfrm>
          <a:prstGeom prst="rect">
            <a:avLst/>
          </a:prstGeom>
        </p:spPr>
      </p:pic>
      <p:pic>
        <p:nvPicPr>
          <p:cNvPr id="13" name="Picture 12">
            <a:extLst>
              <a:ext uri="{FF2B5EF4-FFF2-40B4-BE49-F238E27FC236}">
                <a16:creationId xmlns:a16="http://schemas.microsoft.com/office/drawing/2014/main" id="{58135F9B-6A8B-49D3-AB5E-667A5CB86FC0}"/>
              </a:ext>
            </a:extLst>
          </p:cNvPr>
          <p:cNvPicPr>
            <a:picLocks noChangeAspect="1"/>
          </p:cNvPicPr>
          <p:nvPr/>
        </p:nvPicPr>
        <p:blipFill>
          <a:blip r:embed="rId4"/>
          <a:stretch>
            <a:fillRect/>
          </a:stretch>
        </p:blipFill>
        <p:spPr>
          <a:xfrm>
            <a:off x="4545384" y="1443021"/>
            <a:ext cx="4332276" cy="3039875"/>
          </a:xfrm>
          <a:prstGeom prst="rect">
            <a:avLst/>
          </a:prstGeom>
        </p:spPr>
      </p:pic>
    </p:spTree>
    <p:extLst>
      <p:ext uri="{BB962C8B-B14F-4D97-AF65-F5344CB8AC3E}">
        <p14:creationId xmlns:p14="http://schemas.microsoft.com/office/powerpoint/2010/main" val="1757026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A715-23BE-42BF-96AF-38D107D3AC47}"/>
              </a:ext>
            </a:extLst>
          </p:cNvPr>
          <p:cNvSpPr>
            <a:spLocks noGrp="1"/>
          </p:cNvSpPr>
          <p:nvPr>
            <p:ph type="title"/>
          </p:nvPr>
        </p:nvSpPr>
        <p:spPr/>
        <p:txBody>
          <a:bodyPr>
            <a:normAutofit fontScale="90000"/>
          </a:bodyPr>
          <a:lstStyle/>
          <a:p>
            <a:r>
              <a:rPr lang="en-US"/>
              <a:t>Flood Mapping</a:t>
            </a:r>
          </a:p>
        </p:txBody>
      </p:sp>
      <p:sp>
        <p:nvSpPr>
          <p:cNvPr id="3" name="Slide Number Placeholder 2">
            <a:extLst>
              <a:ext uri="{FF2B5EF4-FFF2-40B4-BE49-F238E27FC236}">
                <a16:creationId xmlns:a16="http://schemas.microsoft.com/office/drawing/2014/main" id="{09730E9E-A381-4ABD-A469-753E563AD9ED}"/>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52</a:t>
            </a:fld>
            <a:endParaRPr/>
          </a:p>
        </p:txBody>
      </p:sp>
      <p:pic>
        <p:nvPicPr>
          <p:cNvPr id="2050" name="Picture 2">
            <a:extLst>
              <a:ext uri="{FF2B5EF4-FFF2-40B4-BE49-F238E27FC236}">
                <a16:creationId xmlns:a16="http://schemas.microsoft.com/office/drawing/2014/main" id="{495400E6-40C2-4997-9C72-49382D346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720" y="1491629"/>
            <a:ext cx="5856559" cy="319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53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9897-D268-4AEA-B33C-FC319BC05666}"/>
              </a:ext>
            </a:extLst>
          </p:cNvPr>
          <p:cNvSpPr>
            <a:spLocks noGrp="1"/>
          </p:cNvSpPr>
          <p:nvPr>
            <p:ph type="title"/>
          </p:nvPr>
        </p:nvSpPr>
        <p:spPr/>
        <p:txBody>
          <a:bodyPr>
            <a:normAutofit fontScale="90000"/>
          </a:bodyPr>
          <a:lstStyle/>
          <a:p>
            <a:r>
              <a:rPr lang="en-US"/>
              <a:t>Prediction and Impact</a:t>
            </a:r>
          </a:p>
        </p:txBody>
      </p:sp>
      <p:sp>
        <p:nvSpPr>
          <p:cNvPr id="3" name="Slide Number Placeholder 2">
            <a:extLst>
              <a:ext uri="{FF2B5EF4-FFF2-40B4-BE49-F238E27FC236}">
                <a16:creationId xmlns:a16="http://schemas.microsoft.com/office/drawing/2014/main" id="{16EB33AC-C0A4-4389-86FE-8C76446A183E}"/>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53</a:t>
            </a:fld>
            <a:endParaRPr/>
          </a:p>
        </p:txBody>
      </p:sp>
      <p:pic>
        <p:nvPicPr>
          <p:cNvPr id="5" name="Picture 5">
            <a:extLst>
              <a:ext uri="{FF2B5EF4-FFF2-40B4-BE49-F238E27FC236}">
                <a16:creationId xmlns:a16="http://schemas.microsoft.com/office/drawing/2014/main" id="{804D1AF1-37DC-4CE9-A162-0B8248018143}"/>
              </a:ext>
            </a:extLst>
          </p:cNvPr>
          <p:cNvPicPr>
            <a:picLocks noChangeAspect="1"/>
          </p:cNvPicPr>
          <p:nvPr/>
        </p:nvPicPr>
        <p:blipFill>
          <a:blip r:embed="rId3"/>
          <a:stretch>
            <a:fillRect/>
          </a:stretch>
        </p:blipFill>
        <p:spPr>
          <a:xfrm>
            <a:off x="975880" y="1491961"/>
            <a:ext cx="7185745" cy="3276599"/>
          </a:xfrm>
          <a:prstGeom prst="rect">
            <a:avLst/>
          </a:prstGeom>
        </p:spPr>
      </p:pic>
    </p:spTree>
    <p:extLst>
      <p:ext uri="{BB962C8B-B14F-4D97-AF65-F5344CB8AC3E}">
        <p14:creationId xmlns:p14="http://schemas.microsoft.com/office/powerpoint/2010/main" val="4189625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42C-2B88-7845-9A2C-500D05B969E4}"/>
              </a:ext>
            </a:extLst>
          </p:cNvPr>
          <p:cNvSpPr>
            <a:spLocks noGrp="1"/>
          </p:cNvSpPr>
          <p:nvPr>
            <p:ph type="title"/>
          </p:nvPr>
        </p:nvSpPr>
        <p:spPr/>
        <p:txBody>
          <a:bodyPr>
            <a:normAutofit fontScale="90000"/>
          </a:bodyPr>
          <a:lstStyle/>
          <a:p>
            <a:r>
              <a:rPr lang="en-US"/>
              <a:t>Involving Youth in GEO</a:t>
            </a:r>
          </a:p>
        </p:txBody>
      </p:sp>
      <p:sp>
        <p:nvSpPr>
          <p:cNvPr id="3" name="Slide Number Placeholder 2">
            <a:extLst>
              <a:ext uri="{FF2B5EF4-FFF2-40B4-BE49-F238E27FC236}">
                <a16:creationId xmlns:a16="http://schemas.microsoft.com/office/drawing/2014/main" id="{ED4B295E-11FB-124D-94B9-5E61CD5D41F5}"/>
              </a:ext>
            </a:extLst>
          </p:cNvPr>
          <p:cNvSpPr>
            <a:spLocks noGrp="1"/>
          </p:cNvSpPr>
          <p:nvPr>
            <p:ph type="sldNum" idx="12"/>
          </p:nvPr>
        </p:nvSpPr>
        <p:spPr/>
        <p:txBody>
          <a:bodyPr/>
          <a:lstStyle/>
          <a:p>
            <a:pPr marL="0" lvl="0" indent="0" algn="r" rtl="0">
              <a:spcBef>
                <a:spcPts val="0"/>
              </a:spcBef>
              <a:spcAft>
                <a:spcPts val="0"/>
              </a:spcAft>
              <a:buNone/>
            </a:pPr>
            <a:r>
              <a:rPr lang="en-GB"/>
              <a:t>Slide </a:t>
            </a:r>
            <a:fld id="{00000000-1234-1234-1234-123412341234}" type="slidenum">
              <a:rPr lang="en-GB" smtClean="0"/>
              <a:t>54</a:t>
            </a:fld>
            <a:endParaRPr/>
          </a:p>
        </p:txBody>
      </p:sp>
      <p:sp>
        <p:nvSpPr>
          <p:cNvPr id="8" name="TextBox 7">
            <a:extLst>
              <a:ext uri="{FF2B5EF4-FFF2-40B4-BE49-F238E27FC236}">
                <a16:creationId xmlns:a16="http://schemas.microsoft.com/office/drawing/2014/main" id="{E9F86ED5-94C6-D54A-868C-DF953C144F68}"/>
              </a:ext>
            </a:extLst>
          </p:cNvPr>
          <p:cNvSpPr txBox="1"/>
          <p:nvPr/>
        </p:nvSpPr>
        <p:spPr>
          <a:xfrm>
            <a:off x="415636" y="1597891"/>
            <a:ext cx="6890328" cy="1015663"/>
          </a:xfrm>
          <a:prstGeom prst="rect">
            <a:avLst/>
          </a:prstGeom>
          <a:noFill/>
        </p:spPr>
        <p:txBody>
          <a:bodyPr wrap="square" rtlCol="0">
            <a:spAutoFit/>
          </a:bodyPr>
          <a:lstStyle/>
          <a:p>
            <a:pPr marL="285750" indent="-285750">
              <a:buFont typeface="Arial" panose="020B0604020202020204" pitchFamily="34" charset="0"/>
              <a:buChar char="•"/>
            </a:pPr>
            <a:r>
              <a:rPr lang="en-US" sz="2000"/>
              <a:t>Connect with other professionals</a:t>
            </a:r>
          </a:p>
          <a:p>
            <a:pPr marL="285750" indent="-285750">
              <a:buFont typeface="Arial" panose="020B0604020202020204" pitchFamily="34" charset="0"/>
              <a:buChar char="•"/>
            </a:pPr>
            <a:r>
              <a:rPr lang="en-US" sz="2000"/>
              <a:t>Be involved in solutions </a:t>
            </a:r>
          </a:p>
          <a:p>
            <a:pPr marL="285750" indent="-285750">
              <a:buFont typeface="Arial" panose="020B0604020202020204" pitchFamily="34" charset="0"/>
              <a:buChar char="•"/>
            </a:pPr>
            <a:r>
              <a:rPr lang="en-US" sz="2000"/>
              <a:t>Help the world prepare better for natural disasters</a:t>
            </a:r>
          </a:p>
        </p:txBody>
      </p:sp>
      <p:pic>
        <p:nvPicPr>
          <p:cNvPr id="10" name="Picture 9" descr="Logo, company name&#10;&#10;Description automatically generated">
            <a:extLst>
              <a:ext uri="{FF2B5EF4-FFF2-40B4-BE49-F238E27FC236}">
                <a16:creationId xmlns:a16="http://schemas.microsoft.com/office/drawing/2014/main" id="{7FE282A1-D268-7B49-ACA0-B9C6513B7250}"/>
              </a:ext>
            </a:extLst>
          </p:cNvPr>
          <p:cNvPicPr>
            <a:picLocks noChangeAspect="1"/>
          </p:cNvPicPr>
          <p:nvPr/>
        </p:nvPicPr>
        <p:blipFill>
          <a:blip r:embed="rId2"/>
          <a:stretch>
            <a:fillRect/>
          </a:stretch>
        </p:blipFill>
        <p:spPr>
          <a:xfrm>
            <a:off x="1921166" y="3331222"/>
            <a:ext cx="5315527" cy="1359786"/>
          </a:xfrm>
          <a:prstGeom prst="rect">
            <a:avLst/>
          </a:prstGeom>
        </p:spPr>
      </p:pic>
    </p:spTree>
    <p:extLst>
      <p:ext uri="{BB962C8B-B14F-4D97-AF65-F5344CB8AC3E}">
        <p14:creationId xmlns:p14="http://schemas.microsoft.com/office/powerpoint/2010/main" val="3658876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p:nvPr/>
        </p:nvSpPr>
        <p:spPr>
          <a:xfrm>
            <a:off x="2267744" y="1491630"/>
            <a:ext cx="4968552" cy="86176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rgbClr val="132434"/>
                </a:solidFill>
                <a:latin typeface="Calibri"/>
                <a:ea typeface="Calibri"/>
                <a:cs typeface="Calibri"/>
                <a:sym typeface="Calibri"/>
              </a:rPr>
              <a:t>Thank You!</a:t>
            </a:r>
            <a:endParaRPr sz="4400" b="0" i="0" u="none" strike="noStrike" cap="none">
              <a:solidFill>
                <a:srgbClr val="132434"/>
              </a:solidFill>
              <a:latin typeface="Calibri"/>
              <a:ea typeface="Calibri"/>
              <a:cs typeface="Calibri"/>
              <a:sym typeface="Calibri"/>
            </a:endParaRPr>
          </a:p>
        </p:txBody>
      </p:sp>
      <p:sp>
        <p:nvSpPr>
          <p:cNvPr id="75" name="Google Shape;75;p11"/>
          <p:cNvSpPr/>
          <p:nvPr/>
        </p:nvSpPr>
        <p:spPr>
          <a:xfrm>
            <a:off x="1552101" y="2775097"/>
            <a:ext cx="6228300" cy="141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chemeClr val="dk1"/>
                </a:solidFill>
                <a:latin typeface="Calibri"/>
                <a:ea typeface="Calibri"/>
                <a:cs typeface="Calibri"/>
                <a:sym typeface="Calibri"/>
              </a:rPr>
              <a:t>Alma Meyer and Kailey Mohamed</a:t>
            </a:r>
          </a:p>
          <a:p>
            <a:pPr marL="0" marR="0" lvl="0" indent="0" algn="ctr"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24 November 2021</a:t>
            </a:r>
            <a:endParaRPr lang="en-US">
              <a:solidFill>
                <a:schemeClr val="dk1"/>
              </a:solidFill>
              <a:ea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4B848C"/>
                </a:solidFill>
                <a:latin typeface="Calibri"/>
                <a:ea typeface="Calibri"/>
                <a:cs typeface="Calibri"/>
                <a:sym typeface="Calibri"/>
              </a:rPr>
              <a:t>#EO4Impact</a:t>
            </a:r>
            <a:endParaRPr sz="2000" b="0" i="0" u="none" strike="noStrike" cap="none">
              <a:solidFill>
                <a:schemeClr val="dk1"/>
              </a:solidFill>
              <a:latin typeface="Calibri"/>
              <a:ea typeface="Calibri"/>
              <a:cs typeface="Calibri"/>
              <a:sym typeface="Calibri"/>
            </a:endParaRPr>
          </a:p>
        </p:txBody>
      </p:sp>
      <p:sp>
        <p:nvSpPr>
          <p:cNvPr id="76" name="Google Shape;76;p11"/>
          <p:cNvSpPr/>
          <p:nvPr/>
        </p:nvSpPr>
        <p:spPr>
          <a:xfrm>
            <a:off x="2915866" y="3750494"/>
            <a:ext cx="3500700" cy="348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1284809"/>
            <a:ext cx="9144000"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US" sz="1600" b="1" i="0" err="1">
                <a:solidFill>
                  <a:srgbClr val="565365"/>
                </a:solidFill>
                <a:effectLst/>
                <a:latin typeface="CircularXXWeb-Bold"/>
              </a:rPr>
              <a:t>Youth</a:t>
            </a:r>
            <a:r>
              <a:rPr lang="es-US" sz="1600" b="1" i="0">
                <a:solidFill>
                  <a:srgbClr val="565365"/>
                </a:solidFill>
                <a:effectLst/>
                <a:latin typeface="CircularXXWeb-Bold"/>
              </a:rPr>
              <a:t> </a:t>
            </a:r>
            <a:r>
              <a:rPr lang="es-US" sz="1600" b="1" i="0" err="1">
                <a:solidFill>
                  <a:srgbClr val="565365"/>
                </a:solidFill>
                <a:effectLst/>
                <a:latin typeface="CircularXXWeb-Bold"/>
              </a:rPr>
              <a:t>Track</a:t>
            </a:r>
            <a:r>
              <a:rPr lang="es-US" sz="1600" b="1" i="0">
                <a:solidFill>
                  <a:srgbClr val="565365"/>
                </a:solidFill>
                <a:effectLst/>
                <a:latin typeface="CircularXXWeb-Bold"/>
              </a:rPr>
              <a:t>: </a:t>
            </a:r>
            <a:r>
              <a:rPr lang="es-US" sz="1600" b="1" i="0" err="1">
                <a:solidFill>
                  <a:srgbClr val="565365"/>
                </a:solidFill>
                <a:effectLst/>
                <a:latin typeface="CircularXXWeb-Bold"/>
              </a:rPr>
              <a:t>Africa</a:t>
            </a:r>
            <a:r>
              <a:rPr lang="es-US" sz="1600" b="1" i="0">
                <a:solidFill>
                  <a:srgbClr val="565365"/>
                </a:solidFill>
                <a:effectLst/>
                <a:latin typeface="CircularXXWeb-Bold"/>
              </a:rPr>
              <a:t> &amp; </a:t>
            </a:r>
            <a:r>
              <a:rPr lang="es-US" sz="1600" b="1" i="0" err="1">
                <a:solidFill>
                  <a:srgbClr val="565365"/>
                </a:solidFill>
                <a:effectLst/>
                <a:latin typeface="CircularXXWeb-Bold"/>
              </a:rPr>
              <a:t>Americas</a:t>
            </a:r>
            <a:r>
              <a:rPr lang="es-US" sz="1600" b="1" i="0">
                <a:solidFill>
                  <a:srgbClr val="565365"/>
                </a:solidFill>
                <a:effectLst/>
                <a:latin typeface="CircularXXWeb-Bold"/>
              </a:rPr>
              <a:t> </a:t>
            </a:r>
            <a:r>
              <a:rPr lang="es-US" sz="1600" b="1">
                <a:solidFill>
                  <a:srgbClr val="565365"/>
                </a:solidFill>
                <a:latin typeface="CircularXXWeb-Bold"/>
              </a:rPr>
              <a:t>C</a:t>
            </a:r>
            <a:r>
              <a:rPr lang="es-US" sz="1600" b="1" i="0">
                <a:solidFill>
                  <a:srgbClr val="565365"/>
                </a:solidFill>
                <a:effectLst/>
                <a:latin typeface="CircularXXWeb-Bold"/>
              </a:rPr>
              <a:t>ross-Regional </a:t>
            </a:r>
            <a:r>
              <a:rPr lang="es-US" sz="1600" b="1">
                <a:solidFill>
                  <a:srgbClr val="565365"/>
                </a:solidFill>
                <a:latin typeface="CircularXXWeb-Bold"/>
              </a:rPr>
              <a:t>D</a:t>
            </a:r>
            <a:r>
              <a:rPr lang="es-US" sz="1600" b="1" i="0">
                <a:solidFill>
                  <a:srgbClr val="565365"/>
                </a:solidFill>
                <a:effectLst/>
                <a:latin typeface="CircularXXWeb-Bold"/>
              </a:rPr>
              <a:t>ialogue</a:t>
            </a:r>
          </a:p>
          <a:p>
            <a:pPr lvl="0" algn="ctr"/>
            <a:r>
              <a:rPr lang="en-GB" sz="4400"/>
              <a:t>Open Discussion</a:t>
            </a:r>
            <a:endParaRPr lang="en-GB" sz="3600"/>
          </a:p>
          <a:p>
            <a:pPr marL="0" lvl="0" indent="0" algn="ctr" rtl="0">
              <a:spcBef>
                <a:spcPts val="0"/>
              </a:spcBef>
              <a:spcAft>
                <a:spcPts val="0"/>
              </a:spcAft>
              <a:buNone/>
            </a:pPr>
            <a:endParaRPr lang="en-GB" sz="1600"/>
          </a:p>
          <a:p>
            <a:pPr marL="0" lvl="0" indent="0" algn="ctr" rtl="0">
              <a:spcBef>
                <a:spcPts val="0"/>
              </a:spcBef>
              <a:spcAft>
                <a:spcPts val="0"/>
              </a:spcAft>
              <a:buNone/>
            </a:pPr>
            <a:r>
              <a:rPr lang="en-GB" sz="1600"/>
              <a:t>Moderator: Delali Kemeh/ </a:t>
            </a:r>
            <a:r>
              <a:rPr lang="en-US" sz="1600"/>
              <a:t>GEO Secretariat</a:t>
            </a:r>
            <a:endParaRPr sz="1600"/>
          </a:p>
          <a:p>
            <a:pPr marL="0" lvl="0" indent="0" algn="ctr" rtl="0">
              <a:spcBef>
                <a:spcPts val="0"/>
              </a:spcBef>
              <a:spcAft>
                <a:spcPts val="0"/>
              </a:spcAft>
              <a:buNone/>
            </a:pPr>
            <a:r>
              <a:rPr lang="en-GB" sz="1600"/>
              <a:t>24</a:t>
            </a:r>
            <a:r>
              <a:rPr lang="en-GB" sz="1600" baseline="30000"/>
              <a:t> </a:t>
            </a:r>
            <a:r>
              <a:rPr lang="en-GB" sz="1600"/>
              <a:t>November 2021</a:t>
            </a:r>
            <a:endParaRPr sz="1600"/>
          </a:p>
        </p:txBody>
      </p:sp>
    </p:spTree>
    <p:extLst>
      <p:ext uri="{BB962C8B-B14F-4D97-AF65-F5344CB8AC3E}">
        <p14:creationId xmlns:p14="http://schemas.microsoft.com/office/powerpoint/2010/main" val="2162428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57</a:t>
            </a:fld>
            <a:endParaRPr/>
          </a:p>
        </p:txBody>
      </p:sp>
      <p:pic>
        <p:nvPicPr>
          <p:cNvPr id="3" name="Picture Placeholder 2">
            <a:extLst>
              <a:ext uri="{FF2B5EF4-FFF2-40B4-BE49-F238E27FC236}">
                <a16:creationId xmlns:a16="http://schemas.microsoft.com/office/drawing/2014/main" id="{1CB8CA85-7F80-4852-A645-0623C2455A05}"/>
              </a:ext>
            </a:extLst>
          </p:cNvPr>
          <p:cNvPicPr>
            <a:picLocks noGrp="1" noChangeAspect="1"/>
          </p:cNvPicPr>
          <p:nvPr>
            <p:ph type="pic" idx="2"/>
          </p:nvPr>
        </p:nvPicPr>
        <p:blipFill>
          <a:blip r:embed="rId3"/>
          <a:srcRect t="10025" b="10025"/>
          <a:stretch/>
        </p:blipFill>
        <p:spPr>
          <a:xfrm>
            <a:off x="5824355" y="968202"/>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19" y="987574"/>
            <a:ext cx="5377287"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a:p>
          <a:p>
            <a:pPr marL="0" marR="0" algn="just">
              <a:lnSpc>
                <a:spcPct val="107000"/>
              </a:lnSpc>
              <a:spcBef>
                <a:spcPts val="0"/>
              </a:spcBef>
              <a:spcAft>
                <a:spcPts val="800"/>
              </a:spcAft>
            </a:pPr>
            <a:r>
              <a:rPr lang="en-US" sz="1100"/>
              <a:t>Delali is the Disaster Risk Reduction (DRR) Consultant at the GEO Secretariat’s (DRR). Since joining the secretariat on 1st May 2021, her primary responsibility has been to assist with targeted tasks around GEO’s DRR engagement priority and the GEO DRR Working Group.</a:t>
            </a:r>
          </a:p>
          <a:p>
            <a:pPr marL="0" marR="0" algn="just">
              <a:lnSpc>
                <a:spcPct val="107000"/>
              </a:lnSpc>
              <a:spcBef>
                <a:spcPts val="0"/>
              </a:spcBef>
              <a:spcAft>
                <a:spcPts val="800"/>
              </a:spcAft>
            </a:pPr>
            <a:r>
              <a:rPr lang="en-US" sz="1100"/>
              <a:t>Delali brings to the GEO secretariat, her working experience with multiple international development agencies such as the United Nations Office for Disaster Risk Reduction (UNDRR), the United Nations Educational, Scientific and Cultural Organization (UNESCO), and the German development agency (GIZ) on pragmatic approaches in reducing climate exacerbated disaster risks. She has a joint masters in Environmental Risk and Human Security from the United Nations University - Institute of Environment and Human Security and the University of Bonn, Germany.</a:t>
            </a:r>
          </a:p>
          <a:p>
            <a:pPr marL="0" marR="0" algn="just">
              <a:lnSpc>
                <a:spcPct val="107000"/>
              </a:lnSpc>
              <a:spcBef>
                <a:spcPts val="0"/>
              </a:spcBef>
              <a:spcAft>
                <a:spcPts val="800"/>
              </a:spcAft>
            </a:pPr>
            <a:r>
              <a:rPr lang="en-US" sz="1100"/>
              <a:t>Delali is also passionate about meaningful youth engagement in DRR and so has been meaningfully involved in intergovernmental processes on DRR at the African Union level. Her participation has been pivotal to formation of the Africa Youth Advisory Board on Disaster Risk Reduction (AYAB DRR) of which she is its current chairperson. AYAB is the first board established under the AUC to meaningful engage youth in DRR</a:t>
            </a:r>
            <a:endParaRPr lang="en-GB" sz="1100"/>
          </a:p>
        </p:txBody>
      </p:sp>
      <p:sp>
        <p:nvSpPr>
          <p:cNvPr id="53" name="Google Shape;53;p8"/>
          <p:cNvSpPr txBox="1"/>
          <p:nvPr/>
        </p:nvSpPr>
        <p:spPr>
          <a:xfrm>
            <a:off x="5628806" y="3555782"/>
            <a:ext cx="33727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Delali Kemeh</a:t>
            </a:r>
          </a:p>
          <a:p>
            <a:pPr marL="0" marR="0" lvl="0" indent="0" algn="ctr" rtl="0">
              <a:lnSpc>
                <a:spcPct val="100000"/>
              </a:lnSpc>
              <a:spcBef>
                <a:spcPts val="0"/>
              </a:spcBef>
              <a:spcAft>
                <a:spcPts val="0"/>
              </a:spcAft>
              <a:buClr>
                <a:srgbClr val="000000"/>
              </a:buClr>
              <a:buSzPts val="1800"/>
              <a:buFont typeface="Arial"/>
              <a:buNone/>
            </a:pPr>
            <a:r>
              <a:rPr lang="en-GB" sz="1800">
                <a:solidFill>
                  <a:schemeClr val="dk1"/>
                </a:solidFill>
                <a:latin typeface="Calibri"/>
                <a:ea typeface="Calibri"/>
                <a:cs typeface="Calibri"/>
                <a:sym typeface="Calibri"/>
              </a:rPr>
              <a:t>DRR Consultant</a:t>
            </a: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GEO Secretariat</a:t>
            </a:r>
          </a:p>
        </p:txBody>
      </p:sp>
    </p:spTree>
    <p:extLst>
      <p:ext uri="{BB962C8B-B14F-4D97-AF65-F5344CB8AC3E}">
        <p14:creationId xmlns:p14="http://schemas.microsoft.com/office/powerpoint/2010/main" val="2753067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p:nvPr/>
        </p:nvSpPr>
        <p:spPr>
          <a:xfrm>
            <a:off x="0" y="987863"/>
            <a:ext cx="9144000" cy="301618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dirty="0"/>
              <a:t>Session x</a:t>
            </a:r>
            <a:endParaRPr lang="en-GB" sz="4800" dirty="0"/>
          </a:p>
          <a:p>
            <a:pPr marL="0" lvl="0" indent="0" algn="ctr" rtl="0">
              <a:spcBef>
                <a:spcPts val="0"/>
              </a:spcBef>
              <a:spcAft>
                <a:spcPts val="0"/>
              </a:spcAft>
              <a:buNone/>
            </a:pPr>
            <a:r>
              <a:rPr lang="en-US" sz="4400" dirty="0"/>
              <a:t>Monitoring deforestation using Earth observation data in Uganda</a:t>
            </a:r>
            <a:endParaRPr lang="en-US" sz="1600" dirty="0"/>
          </a:p>
          <a:p>
            <a:pPr algn="ctr"/>
            <a:r>
              <a:rPr lang="en-US" sz="1600" b="1" dirty="0"/>
              <a:t>TEOPISTA NAKALEMA</a:t>
            </a:r>
          </a:p>
          <a:p>
            <a:pPr algn="ctr"/>
            <a:r>
              <a:rPr lang="en-US" sz="1600" dirty="0"/>
              <a:t>GIS and Remote Sensing Specialist, FAO</a:t>
            </a:r>
          </a:p>
          <a:p>
            <a:pPr algn="ctr"/>
            <a:r>
              <a:rPr lang="en-US" sz="1600" dirty="0"/>
              <a:t>WOMEN IN GIS UGANDA - MEMBER</a:t>
            </a:r>
          </a:p>
          <a:p>
            <a:pPr algn="ctr"/>
            <a:fld id="{1CB93879-48A9-42DE-8311-20B87692C69A}" type="datetime3">
              <a:rPr lang="en-US" sz="1600"/>
              <a:pPr algn="ctr"/>
              <a:t>25 November 2021</a:t>
            </a:fld>
            <a:endParaRPr lang="en-US" sz="1600" dirty="0"/>
          </a:p>
          <a:p>
            <a:pPr marL="0" lvl="0" indent="0" algn="ctr" rtl="0">
              <a:spcBef>
                <a:spcPts val="0"/>
              </a:spcBef>
              <a:spcAft>
                <a:spcPts val="0"/>
              </a:spcAft>
              <a:buNone/>
            </a:pPr>
            <a:endParaRPr lang="en-GB"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8"/>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
        <p:nvSpPr>
          <p:cNvPr id="50" name="Google Shape;50;p8"/>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6</a:t>
            </a:fld>
            <a:endParaRPr/>
          </a:p>
        </p:txBody>
      </p:sp>
      <p:pic>
        <p:nvPicPr>
          <p:cNvPr id="3" name="Picture Placeholder 2" descr="A person smiling for the camera&#10;&#10;Description automatically generated with low confidence">
            <a:extLst>
              <a:ext uri="{FF2B5EF4-FFF2-40B4-BE49-F238E27FC236}">
                <a16:creationId xmlns:a16="http://schemas.microsoft.com/office/drawing/2014/main" id="{1CB8CA85-7F80-4852-A645-0623C2455A05}"/>
              </a:ext>
            </a:extLst>
          </p:cNvPr>
          <p:cNvPicPr>
            <a:picLocks noGrp="1" noChangeAspect="1"/>
          </p:cNvPicPr>
          <p:nvPr>
            <p:ph type="pic" idx="2"/>
          </p:nvPr>
        </p:nvPicPr>
        <p:blipFill>
          <a:blip r:embed="rId3"/>
          <a:srcRect t="7890" b="7890"/>
          <a:stretch>
            <a:fillRect/>
          </a:stretch>
        </p:blipFill>
        <p:spPr>
          <a:xfrm>
            <a:off x="5824355" y="968202"/>
            <a:ext cx="2522538" cy="2520950"/>
          </a:xfrm>
          <a:prstGeom prst="ellipse">
            <a:avLst/>
          </a:prstGeom>
          <a:solidFill>
            <a:schemeClr val="lt1"/>
          </a:solidFill>
          <a:ln w="12700" cap="flat" cmpd="sng">
            <a:solidFill>
              <a:schemeClr val="dk1"/>
            </a:solidFill>
            <a:prstDash val="solid"/>
            <a:miter lim="800000"/>
            <a:headEnd type="none" w="sm" len="sm"/>
            <a:tailEnd type="none" w="sm" len="sm"/>
          </a:ln>
        </p:spPr>
      </p:pic>
      <p:sp>
        <p:nvSpPr>
          <p:cNvPr id="52" name="Google Shape;52;p8"/>
          <p:cNvSpPr txBox="1">
            <a:spLocks noGrp="1"/>
          </p:cNvSpPr>
          <p:nvPr>
            <p:ph type="body" idx="1"/>
          </p:nvPr>
        </p:nvSpPr>
        <p:spPr>
          <a:xfrm>
            <a:off x="251519" y="987574"/>
            <a:ext cx="5377287" cy="3744416"/>
          </a:xfrm>
          <a:prstGeom prst="rect">
            <a:avLst/>
          </a:prstGeom>
          <a:solidFill>
            <a:srgbClr val="89CDE1">
              <a:alpha val="65920"/>
            </a:srgbClr>
          </a:solid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endParaRPr dirty="0"/>
          </a:p>
          <a:p>
            <a:pPr marL="0" lvl="0" indent="0" algn="l" rtl="0">
              <a:lnSpc>
                <a:spcPct val="90000"/>
              </a:lnSpc>
              <a:spcBef>
                <a:spcPts val="0"/>
              </a:spcBef>
              <a:spcAft>
                <a:spcPts val="0"/>
              </a:spcAft>
              <a:buClr>
                <a:schemeClr val="dk1"/>
              </a:buClr>
              <a:buSzPts val="1800"/>
              <a:buNone/>
            </a:pPr>
            <a:r>
              <a:rPr lang="en-GB" dirty="0"/>
              <a:t>BIO Presenter</a:t>
            </a:r>
            <a:endParaRPr dirty="0"/>
          </a:p>
          <a:p>
            <a:pPr marL="0" marR="0" algn="just">
              <a:lnSpc>
                <a:spcPct val="107000"/>
              </a:lnSpc>
              <a:spcBef>
                <a:spcPts val="0"/>
              </a:spcBef>
              <a:spcAft>
                <a:spcPts val="800"/>
              </a:spcAft>
            </a:pPr>
            <a:r>
              <a:rPr lang="en-US" sz="1200" dirty="0"/>
              <a:t>Teopista Nakalema, a GIS and remote sensing specialist working with the Food and Agriculture Organization of the United Nations (FAO) providing technical support to the GIS and Mapping Unit of the National Forestry Authority (NFA) of Uganda. She supports the unit in mapping land cover and monitoring forest changes for national and international reporting. Teopista has been part of the core national team on the REDD+ project producing data for measuring forest and forest changes for reporting to the UNFCCC since 2016. Her work encompasses all steps for land cover classifications and forest change assessments – from acquiring satellite data to accuracy assessments and area estimations. </a:t>
            </a:r>
          </a:p>
          <a:p>
            <a:pPr marL="0" marR="0" algn="just">
              <a:lnSpc>
                <a:spcPct val="107000"/>
              </a:lnSpc>
              <a:spcBef>
                <a:spcPts val="0"/>
              </a:spcBef>
              <a:spcAft>
                <a:spcPts val="800"/>
              </a:spcAft>
            </a:pPr>
            <a:r>
              <a:rPr lang="en-US" sz="1200" dirty="0"/>
              <a:t>Teopista is Ugandan and holds a Master of Science Degree in Geo-information Science and Earth Observation for Natural Resource Management obtained at ITC University of Twente, The Netherlands, and a Bachelor of Science Degree in Natural Resource Economics from </a:t>
            </a:r>
            <a:r>
              <a:rPr lang="en-US" sz="1200" dirty="0" err="1"/>
              <a:t>Busitema</a:t>
            </a:r>
            <a:r>
              <a:rPr lang="en-US" sz="1200" dirty="0"/>
              <a:t> University, Uganda. </a:t>
            </a:r>
          </a:p>
          <a:p>
            <a:pPr marL="0" lvl="0" indent="0" algn="l" rtl="0">
              <a:lnSpc>
                <a:spcPct val="90000"/>
              </a:lnSpc>
              <a:spcBef>
                <a:spcPts val="1000"/>
              </a:spcBef>
              <a:spcAft>
                <a:spcPts val="0"/>
              </a:spcAft>
              <a:buClr>
                <a:schemeClr val="dk1"/>
              </a:buClr>
              <a:buSzPts val="1200"/>
              <a:buNone/>
            </a:pPr>
            <a:endParaRPr lang="en-GB" sz="1200" dirty="0"/>
          </a:p>
        </p:txBody>
      </p:sp>
      <p:sp>
        <p:nvSpPr>
          <p:cNvPr id="53" name="Google Shape;53;p8"/>
          <p:cNvSpPr txBox="1"/>
          <p:nvPr/>
        </p:nvSpPr>
        <p:spPr>
          <a:xfrm>
            <a:off x="5628806" y="3555782"/>
            <a:ext cx="337278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dirty="0">
                <a:solidFill>
                  <a:schemeClr val="dk1"/>
                </a:solidFill>
                <a:latin typeface="Calibri"/>
                <a:ea typeface="Calibri"/>
                <a:cs typeface="Calibri"/>
                <a:sym typeface="Calibri"/>
              </a:rPr>
              <a:t>Teopista Nakalema</a:t>
            </a: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GIS and Remote </a:t>
            </a:r>
            <a:r>
              <a:rPr lang="en-GB" sz="1800" dirty="0">
                <a:solidFill>
                  <a:schemeClr val="dk1"/>
                </a:solidFill>
                <a:latin typeface="Calibri"/>
                <a:ea typeface="Calibri"/>
                <a:cs typeface="Calibri"/>
                <a:sym typeface="Calibri"/>
              </a:rPr>
              <a:t>Sensing Specialist, FAO</a:t>
            </a: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Arial"/>
                <a:cs typeface="Calibri"/>
                <a:sym typeface="Calibri"/>
              </a:rPr>
              <a:t>Women in GIS Uganda- Member</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252870" y="839255"/>
            <a:ext cx="8640960" cy="51743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600"/>
              <a:buFont typeface="Arial"/>
              <a:buNone/>
            </a:pPr>
            <a:r>
              <a:rPr lang="en-US" sz="3600" dirty="0"/>
              <a:t>OVERVIEW</a:t>
            </a:r>
            <a:endParaRPr sz="3600" dirty="0"/>
          </a:p>
        </p:txBody>
      </p:sp>
      <p:sp>
        <p:nvSpPr>
          <p:cNvPr id="60" name="Google Shape;60;p9"/>
          <p:cNvSpPr txBox="1">
            <a:spLocks noGrp="1"/>
          </p:cNvSpPr>
          <p:nvPr>
            <p:ph type="sldNum" idx="12"/>
          </p:nvPr>
        </p:nvSpPr>
        <p:spPr>
          <a:xfrm>
            <a:off x="7524328" y="4767263"/>
            <a:ext cx="1368152" cy="27463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GB"/>
              <a:t>Slide </a:t>
            </a:r>
            <a:fld id="{00000000-1234-1234-1234-123412341234}" type="slidenum">
              <a:rPr lang="en-GB"/>
              <a:t>7</a:t>
            </a:fld>
            <a:endParaRPr/>
          </a:p>
        </p:txBody>
      </p:sp>
      <p:sp>
        <p:nvSpPr>
          <p:cNvPr id="61" name="Google Shape;61;p9"/>
          <p:cNvSpPr txBox="1">
            <a:spLocks noGrp="1"/>
          </p:cNvSpPr>
          <p:nvPr>
            <p:ph type="body" idx="1"/>
          </p:nvPr>
        </p:nvSpPr>
        <p:spPr>
          <a:xfrm>
            <a:off x="4777148" y="4056762"/>
            <a:ext cx="4066282" cy="401767"/>
          </a:xfrm>
          <a:prstGeom prst="rect">
            <a:avLst/>
          </a:prstGeom>
          <a:noFill/>
          <a:ln>
            <a:noFill/>
          </a:ln>
        </p:spPr>
        <p:txBody>
          <a:bodyPr spcFirstLastPara="1" wrap="square" lIns="91425" tIns="45700" rIns="91425" bIns="45700" anchor="t" anchorCtr="0">
            <a:normAutofit/>
          </a:bodyPr>
          <a:lstStyle/>
          <a:p>
            <a:pPr marL="177800" indent="0">
              <a:spcBef>
                <a:spcPts val="0"/>
              </a:spcBef>
              <a:buSzPts val="2800"/>
              <a:buNone/>
            </a:pPr>
            <a:r>
              <a:rPr lang="en-US" sz="1400" dirty="0"/>
              <a:t>Impacts -climate change effects</a:t>
            </a:r>
          </a:p>
        </p:txBody>
      </p:sp>
      <p:pic>
        <p:nvPicPr>
          <p:cNvPr id="3" name="Picture 2">
            <a:extLst>
              <a:ext uri="{FF2B5EF4-FFF2-40B4-BE49-F238E27FC236}">
                <a16:creationId xmlns:a16="http://schemas.microsoft.com/office/drawing/2014/main" id="{F7D0C377-3426-4FDA-A31F-19F60BC49D72}"/>
              </a:ext>
            </a:extLst>
          </p:cNvPr>
          <p:cNvPicPr>
            <a:picLocks noChangeAspect="1"/>
          </p:cNvPicPr>
          <p:nvPr/>
        </p:nvPicPr>
        <p:blipFill>
          <a:blip r:embed="rId3"/>
          <a:stretch>
            <a:fillRect/>
          </a:stretch>
        </p:blipFill>
        <p:spPr>
          <a:xfrm>
            <a:off x="121744" y="1289744"/>
            <a:ext cx="3917821" cy="2951948"/>
          </a:xfrm>
          <a:prstGeom prst="rect">
            <a:avLst/>
          </a:prstGeom>
        </p:spPr>
      </p:pic>
      <p:pic>
        <p:nvPicPr>
          <p:cNvPr id="4" name="Picture 3">
            <a:extLst>
              <a:ext uri="{FF2B5EF4-FFF2-40B4-BE49-F238E27FC236}">
                <a16:creationId xmlns:a16="http://schemas.microsoft.com/office/drawing/2014/main" id="{67190ACC-E078-4E0F-9ED1-CAA500077F51}"/>
              </a:ext>
            </a:extLst>
          </p:cNvPr>
          <p:cNvPicPr>
            <a:picLocks noChangeAspect="1"/>
          </p:cNvPicPr>
          <p:nvPr/>
        </p:nvPicPr>
        <p:blipFill>
          <a:blip r:embed="rId4"/>
          <a:stretch>
            <a:fillRect/>
          </a:stretch>
        </p:blipFill>
        <p:spPr>
          <a:xfrm>
            <a:off x="4366853" y="957291"/>
            <a:ext cx="4733748" cy="3031174"/>
          </a:xfrm>
          <a:prstGeom prst="rect">
            <a:avLst/>
          </a:prstGeom>
        </p:spPr>
      </p:pic>
      <p:sp>
        <p:nvSpPr>
          <p:cNvPr id="9" name="Google Shape;61;p9">
            <a:extLst>
              <a:ext uri="{FF2B5EF4-FFF2-40B4-BE49-F238E27FC236}">
                <a16:creationId xmlns:a16="http://schemas.microsoft.com/office/drawing/2014/main" id="{1BD5F798-5D6B-48F8-8825-F1BC0EFD6EFB}"/>
              </a:ext>
            </a:extLst>
          </p:cNvPr>
          <p:cNvSpPr txBox="1">
            <a:spLocks/>
          </p:cNvSpPr>
          <p:nvPr/>
        </p:nvSpPr>
        <p:spPr>
          <a:xfrm>
            <a:off x="-108520" y="4304245"/>
            <a:ext cx="4066282" cy="5669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7800" indent="0">
              <a:spcBef>
                <a:spcPts val="0"/>
              </a:spcBef>
              <a:buSzPts val="2800"/>
              <a:buNone/>
            </a:pPr>
            <a:r>
              <a:rPr lang="en-US" sz="1600" dirty="0"/>
              <a:t>Deforestation- clear cutting of trees</a:t>
            </a:r>
          </a:p>
          <a:p>
            <a:pPr marL="177800" indent="0">
              <a:spcBef>
                <a:spcPts val="0"/>
              </a:spcBef>
              <a:buSzPts val="2800"/>
              <a:buNone/>
            </a:pPr>
            <a:r>
              <a:rPr lang="en-US" sz="1600" dirty="0"/>
              <a:t>Drivers -poverty, population growth </a:t>
            </a:r>
            <a:r>
              <a:rPr lang="en-US" sz="1600" dirty="0" err="1"/>
              <a:t>etc</a:t>
            </a:r>
            <a:endParaRPr lang="en-US" sz="1600" dirty="0"/>
          </a:p>
        </p:txBody>
      </p:sp>
      <p:sp>
        <p:nvSpPr>
          <p:cNvPr id="10" name="Google Shape;49;p8">
            <a:extLst>
              <a:ext uri="{FF2B5EF4-FFF2-40B4-BE49-F238E27FC236}">
                <a16:creationId xmlns:a16="http://schemas.microsoft.com/office/drawing/2014/main" id="{4E3F13F4-F29D-4A4D-8C47-D46D89B0F050}"/>
              </a:ext>
            </a:extLst>
          </p:cNvPr>
          <p:cNvSpPr txBox="1">
            <a:spLocks noGrp="1"/>
          </p:cNvSpPr>
          <p:nvPr>
            <p:ph type="ftr" idx="11"/>
          </p:nvPr>
        </p:nvSpPr>
        <p:spPr>
          <a:xfrm>
            <a:off x="251520" y="4767263"/>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252870" y="839255"/>
            <a:ext cx="8640900" cy="8096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Monitoring deforestation with Earth observation data</a:t>
            </a:r>
            <a:endParaRPr sz="3200" dirty="0"/>
          </a:p>
        </p:txBody>
      </p:sp>
      <p:sp>
        <p:nvSpPr>
          <p:cNvPr id="68" name="Google Shape;68;p10"/>
          <p:cNvSpPr txBox="1">
            <a:spLocks noGrp="1"/>
          </p:cNvSpPr>
          <p:nvPr>
            <p:ph type="sldNum" idx="12"/>
          </p:nvPr>
        </p:nvSpPr>
        <p:spPr>
          <a:xfrm>
            <a:off x="7524328" y="4767263"/>
            <a:ext cx="13683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r>
              <a:rPr lang="en-GB"/>
              <a:t>Slide </a:t>
            </a:r>
            <a:fld id="{00000000-1234-1234-1234-123412341234}" type="slidenum">
              <a:rPr lang="en-GB"/>
              <a:t>8</a:t>
            </a:fld>
            <a:endParaRPr/>
          </a:p>
        </p:txBody>
      </p:sp>
      <p:sp>
        <p:nvSpPr>
          <p:cNvPr id="69" name="Google Shape;69;p10"/>
          <p:cNvSpPr txBox="1">
            <a:spLocks noGrp="1"/>
          </p:cNvSpPr>
          <p:nvPr>
            <p:ph type="body" idx="1"/>
          </p:nvPr>
        </p:nvSpPr>
        <p:spPr>
          <a:xfrm>
            <a:off x="331200" y="1959161"/>
            <a:ext cx="8640900" cy="3184339"/>
          </a:xfrm>
          <a:prstGeom prst="rect">
            <a:avLst/>
          </a:prstGeom>
          <a:noFill/>
          <a:ln>
            <a:noFill/>
          </a:ln>
        </p:spPr>
        <p:txBody>
          <a:bodyPr spcFirstLastPara="1" wrap="square" lIns="91425" tIns="45700" rIns="91425" bIns="45700" anchor="t" anchorCtr="0">
            <a:noAutofit/>
          </a:bodyPr>
          <a:lstStyle/>
          <a:p>
            <a:pPr indent="-457200"/>
            <a:r>
              <a:rPr lang="en-US" sz="2400" dirty="0"/>
              <a:t>Helps to inform policy for better decisions</a:t>
            </a:r>
          </a:p>
          <a:p>
            <a:pPr indent="-457200"/>
            <a:r>
              <a:rPr lang="en-US" sz="2400" dirty="0"/>
              <a:t>Ground based monitoring can be done, however, expensive in terms of money and time</a:t>
            </a:r>
          </a:p>
          <a:p>
            <a:pPr indent="-457200"/>
            <a:r>
              <a:rPr lang="en-US" sz="2400" dirty="0"/>
              <a:t>Thus, earth observation comes in handy (inexpensive and maps at a larger scale)</a:t>
            </a:r>
          </a:p>
        </p:txBody>
      </p:sp>
      <p:sp>
        <p:nvSpPr>
          <p:cNvPr id="5" name="Google Shape;49;p8">
            <a:extLst>
              <a:ext uri="{FF2B5EF4-FFF2-40B4-BE49-F238E27FC236}">
                <a16:creationId xmlns:a16="http://schemas.microsoft.com/office/drawing/2014/main" id="{16579665-E307-40B6-8D93-5DE1D3FAE05C}"/>
              </a:ext>
            </a:extLst>
          </p:cNvPr>
          <p:cNvSpPr txBox="1">
            <a:spLocks noGrp="1"/>
          </p:cNvSpPr>
          <p:nvPr>
            <p:ph type="ftr" idx="11"/>
          </p:nvPr>
        </p:nvSpPr>
        <p:spPr>
          <a:xfrm>
            <a:off x="251372" y="4824005"/>
            <a:ext cx="6912768" cy="2746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t>Session : </a:t>
            </a:r>
            <a:r>
              <a:rPr lang="en-US" dirty="0"/>
              <a:t>Monitoring deforestation using Earth observation data in Uganda</a:t>
            </a:r>
          </a:p>
        </p:txBody>
      </p:sp>
    </p:spTree>
    <p:extLst>
      <p:ext uri="{BB962C8B-B14F-4D97-AF65-F5344CB8AC3E}">
        <p14:creationId xmlns:p14="http://schemas.microsoft.com/office/powerpoint/2010/main" val="3110758465"/>
      </p:ext>
    </p:extLst>
  </p:cSld>
  <p:clrMapOvr>
    <a:masterClrMapping/>
  </p:clrMapOvr>
</p:sld>
</file>

<file path=ppt/theme/theme1.xml><?xml version="1.0" encoding="utf-8"?>
<a:theme xmlns:a="http://schemas.openxmlformats.org/drawingml/2006/main" name="Title Content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84E135ECF85B4BAA31E6E8E53076E9" ma:contentTypeVersion="16" ma:contentTypeDescription="Create a new document." ma:contentTypeScope="" ma:versionID="7e6fc21f95e2576605368a0ecb949738">
  <xsd:schema xmlns:xsd="http://www.w3.org/2001/XMLSchema" xmlns:xs="http://www.w3.org/2001/XMLSchema" xmlns:p="http://schemas.microsoft.com/office/2006/metadata/properties" xmlns:ns2="3004ce7a-ae16-4d94-a5a4-c47915c90579" xmlns:ns3="704c5cbc-47b7-4280-b1ec-b18637b9c8c8" targetNamespace="http://schemas.microsoft.com/office/2006/metadata/properties" ma:root="true" ma:fieldsID="0f166393f793a3a94614c67691b19995" ns2:_="" ns3:_="">
    <xsd:import namespace="3004ce7a-ae16-4d94-a5a4-c47915c90579"/>
    <xsd:import namespace="704c5cbc-47b7-4280-b1ec-b18637b9c8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Dateandtime" minOccurs="0"/>
                <xsd:element ref="ns2:_x0077_j31" minOccurs="0"/>
                <xsd:element ref="ns2:Don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4ce7a-ae16-4d94-a5a4-c47915c90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ateandtime" ma:index="20" nillable="true" ma:displayName="Date and time" ma:format="DateOnly" ma:internalName="Dateandtime">
      <xsd:simpleType>
        <xsd:restriction base="dms:DateTime"/>
      </xsd:simpleType>
    </xsd:element>
    <xsd:element name="_x0077_j31" ma:index="21" nillable="true" ma:displayName="Person or Group" ma:list="UserInfo" ma:internalName="_x0077_j31">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ne" ma:index="22" nillable="true" ma:displayName="Done" ma:format="Dropdown" ma:internalName="Done">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4c5cbc-47b7-4280-b1ec-b18637b9c8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77_j31 xmlns="3004ce7a-ae16-4d94-a5a4-c47915c90579">
      <UserInfo>
        <DisplayName/>
        <AccountId xsi:nil="true"/>
        <AccountType/>
      </UserInfo>
    </_x0077_j31>
    <Done xmlns="3004ce7a-ae16-4d94-a5a4-c47915c90579" xsi:nil="true"/>
    <Dateandtime xmlns="3004ce7a-ae16-4d94-a5a4-c47915c90579" xsi:nil="true"/>
  </documentManagement>
</p:properties>
</file>

<file path=customXml/itemProps1.xml><?xml version="1.0" encoding="utf-8"?>
<ds:datastoreItem xmlns:ds="http://schemas.openxmlformats.org/officeDocument/2006/customXml" ds:itemID="{56D8F57C-264D-4023-8509-6E4E5E93B9E0}"/>
</file>

<file path=customXml/itemProps2.xml><?xml version="1.0" encoding="utf-8"?>
<ds:datastoreItem xmlns:ds="http://schemas.openxmlformats.org/officeDocument/2006/customXml" ds:itemID="{10D87C8E-1A6E-46E1-ACDC-E42EFF68BE33}"/>
</file>

<file path=customXml/itemProps3.xml><?xml version="1.0" encoding="utf-8"?>
<ds:datastoreItem xmlns:ds="http://schemas.openxmlformats.org/officeDocument/2006/customXml" ds:itemID="{F8FF8B54-CF4A-455F-A2B2-699712B1BC88}"/>
</file>

<file path=docProps/app.xml><?xml version="1.0" encoding="utf-8"?>
<Properties xmlns="http://schemas.openxmlformats.org/officeDocument/2006/extended-properties" xmlns:vt="http://schemas.openxmlformats.org/officeDocument/2006/docPropsVTypes">
  <TotalTime>0</TotalTime>
  <Words>3606</Words>
  <Application>Microsoft Office PowerPoint</Application>
  <PresentationFormat>On-screen Show (16:9)</PresentationFormat>
  <Paragraphs>425</Paragraphs>
  <Slides>58</Slides>
  <Notes>47</Notes>
  <HiddenSlides>3</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Calibri</vt:lpstr>
      <vt:lpstr>Cambria Math</vt:lpstr>
      <vt:lpstr>CircularXXWeb-Bold</vt:lpstr>
      <vt:lpstr>Courier New</vt:lpstr>
      <vt:lpstr>NotoSans-Regular</vt:lpstr>
      <vt:lpstr>Symbol</vt:lpstr>
      <vt:lpstr>Times New Roman</vt:lpstr>
      <vt:lpstr>Tw Cen MT</vt:lpstr>
      <vt:lpstr>Wingdings</vt:lpstr>
      <vt:lpstr>Title Content Slide</vt:lpstr>
      <vt:lpstr>PowerPoint Presentation</vt:lpstr>
      <vt:lpstr>PowerPoint Presentation</vt:lpstr>
      <vt:lpstr>Recap Youth Track Day 1</vt:lpstr>
      <vt:lpstr>Recap Youth Track Day 1</vt:lpstr>
      <vt:lpstr>Recap Youth Track Day 1</vt:lpstr>
      <vt:lpstr>PowerPoint Presentation</vt:lpstr>
      <vt:lpstr>PowerPoint Presentation</vt:lpstr>
      <vt:lpstr>OVERVIEW</vt:lpstr>
      <vt:lpstr>Monitoring deforestation with Earth observation data</vt:lpstr>
      <vt:lpstr>Mapping and monitoring deforestation: Earth observation data and tools </vt:lpstr>
      <vt:lpstr>BFAST tool</vt:lpstr>
      <vt:lpstr>Deforestation mapping in Uganda</vt:lpstr>
      <vt:lpstr>PowerPoint Presentation</vt:lpstr>
      <vt:lpstr>Youth Involvement in Earth observation</vt:lpstr>
      <vt:lpstr>Future perspectives on Youth Involvement</vt:lpstr>
      <vt:lpstr>PowerPoint Presentation</vt:lpstr>
      <vt:lpstr>PowerPoint Presentation</vt:lpstr>
      <vt:lpstr>PowerPoint Presentation</vt:lpstr>
      <vt:lpstr>PowerPoint Presentation</vt:lpstr>
      <vt:lpstr>PowerPoint Presentation</vt:lpstr>
      <vt:lpstr>Simple and transferable in-field anomaly detection</vt:lpstr>
      <vt:lpstr>PowerPoint Presentation</vt:lpstr>
      <vt:lpstr>Towards a GEO Youth CoP</vt:lpstr>
      <vt:lpstr>PowerPoint Presentation</vt:lpstr>
      <vt:lpstr>PowerPoint Presentation</vt:lpstr>
      <vt:lpstr>PowerPoint Presentation</vt:lpstr>
      <vt:lpstr>Mapathon Perú 2021</vt:lpstr>
      <vt:lpstr>Mapathon Perú 2021</vt:lpstr>
      <vt:lpstr>GEOPathways Perú </vt:lpstr>
      <vt:lpstr>GEOPathways Perú </vt:lpstr>
      <vt:lpstr>Looking Forward</vt:lpstr>
      <vt:lpstr>PowerPoint Presentation</vt:lpstr>
      <vt:lpstr>PowerPoint Presentation</vt:lpstr>
      <vt:lpstr>PowerPoint Presentation</vt:lpstr>
      <vt:lpstr>Problems</vt:lpstr>
      <vt:lpstr>Motivations</vt:lpstr>
      <vt:lpstr>Methodology</vt:lpstr>
      <vt:lpstr>CERES Web-app </vt:lpstr>
      <vt:lpstr>Discussion &amp; GEO Role</vt:lpstr>
      <vt:lpstr>PowerPoint Presentation</vt:lpstr>
      <vt:lpstr>Additional slides</vt:lpstr>
      <vt:lpstr>PowerPoint Presentation</vt:lpstr>
      <vt:lpstr>PowerPoint Presentation</vt:lpstr>
      <vt:lpstr>PowerPoint Presentation</vt:lpstr>
      <vt:lpstr>PowerPoint Presentation</vt:lpstr>
      <vt:lpstr>GEOGloWS ECMWF Streamflow Services</vt:lpstr>
      <vt:lpstr>GEOGloWS ECMWF Streamflow Services</vt:lpstr>
      <vt:lpstr>GEOGloWS ECMWF Streamflow Services</vt:lpstr>
      <vt:lpstr>PowerPoint Presentation</vt:lpstr>
      <vt:lpstr>Lake Atitlán, Guatemala</vt:lpstr>
      <vt:lpstr>SAR Images</vt:lpstr>
      <vt:lpstr>Surface Water Mapping</vt:lpstr>
      <vt:lpstr>Flood Mapping</vt:lpstr>
      <vt:lpstr>Prediction and Impact</vt:lpstr>
      <vt:lpstr>Involving Youth in GEO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Florian Franziskakis</cp:lastModifiedBy>
  <cp:revision>1</cp:revision>
  <dcterms:modified xsi:type="dcterms:W3CDTF">2021-11-25T11:14:20Z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0x0101009484E135ECF85B4BAA31E6E8E53076E9</vt:lpwstr>
  </property>
</Properties>
</file>