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3" r:id="rId1"/>
  </p:sldMasterIdLst>
  <p:notesMasterIdLst>
    <p:notesMasterId r:id="rId19"/>
  </p:notesMasterIdLst>
  <p:sldIdLst>
    <p:sldId id="256" r:id="rId2"/>
    <p:sldId id="274" r:id="rId3"/>
    <p:sldId id="258" r:id="rId4"/>
    <p:sldId id="259" r:id="rId5"/>
    <p:sldId id="261" r:id="rId6"/>
    <p:sldId id="262" r:id="rId7"/>
    <p:sldId id="275" r:id="rId8"/>
    <p:sldId id="365" r:id="rId9"/>
    <p:sldId id="263" r:id="rId10"/>
    <p:sldId id="264" r:id="rId11"/>
    <p:sldId id="368" r:id="rId12"/>
    <p:sldId id="370" r:id="rId13"/>
    <p:sldId id="366" r:id="rId14"/>
    <p:sldId id="367" r:id="rId15"/>
    <p:sldId id="265" r:id="rId16"/>
    <p:sldId id="266" r:id="rId17"/>
    <p:sldId id="36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408B9-EBFE-4734-9CF5-1D2FCDCA71B7}" v="241" dt="2021-11-26T11:01:30.560"/>
    <p1510:client id="{42056D91-8318-4B47-ADED-20C2377EBDB2}" v="1359" dt="2021-11-26T11:04:37.085"/>
    <p1510:client id="{5A216736-8228-4A6C-9456-1CB55C92C5A2}" v="12" dt="2021-11-26T12:26:51.721"/>
    <p1510:client id="{63FAA6E2-9A87-008A-FB33-DFD29F4D6E15}" v="39" dt="2021-11-26T10:40:03.875"/>
    <p1510:client id="{B0852192-C5AD-E9AA-D527-57D9251B4481}" v="35" dt="2021-11-26T10:59:29.054"/>
    <p1510:client id="{C4419642-53DD-6D85-6962-04ED96169C9E}" v="160" dt="2021-11-26T11:10:30.352"/>
    <p1510:client id="{DFE071CF-78F6-4A6C-923C-6EA1219F2D18}" v="160" dt="2021-11-26T10:48:38.167"/>
    <p1510:client id="{E9F4F374-55E1-9183-3090-24E7C2438BD1}" v="159" dt="2021-11-26T10:43:13.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ian Franziskakis" userId="S::ffranziskakis@geosec.org::ef6c1f86-0621-465c-b4b7-1ae84c5482e7" providerId="AD" clId="Web-{C4419642-53DD-6D85-6962-04ED96169C9E}"/>
    <pc:docChg chg="modSld">
      <pc:chgData name="Florian Franziskakis" userId="S::ffranziskakis@geosec.org::ef6c1f86-0621-465c-b4b7-1ae84c5482e7" providerId="AD" clId="Web-{C4419642-53DD-6D85-6962-04ED96169C9E}" dt="2021-11-26T11:10:30.352" v="105" actId="20577"/>
      <pc:docMkLst>
        <pc:docMk/>
      </pc:docMkLst>
      <pc:sldChg chg="modSp">
        <pc:chgData name="Florian Franziskakis" userId="S::ffranziskakis@geosec.org::ef6c1f86-0621-465c-b4b7-1ae84c5482e7" providerId="AD" clId="Web-{C4419642-53DD-6D85-6962-04ED96169C9E}" dt="2021-11-26T10:06:56.250" v="84" actId="20577"/>
        <pc:sldMkLst>
          <pc:docMk/>
          <pc:sldMk cId="1212117823" sldId="263"/>
        </pc:sldMkLst>
        <pc:spChg chg="mod">
          <ac:chgData name="Florian Franziskakis" userId="S::ffranziskakis@geosec.org::ef6c1f86-0621-465c-b4b7-1ae84c5482e7" providerId="AD" clId="Web-{C4419642-53DD-6D85-6962-04ED96169C9E}" dt="2021-11-26T10:04:37.482" v="23" actId="20577"/>
          <ac:spMkLst>
            <pc:docMk/>
            <pc:sldMk cId="1212117823" sldId="263"/>
            <ac:spMk id="4" creationId="{D16E05D9-BFE0-4498-94E7-7CCCCF2ED77A}"/>
          </ac:spMkLst>
        </pc:spChg>
        <pc:spChg chg="mod">
          <ac:chgData name="Florian Franziskakis" userId="S::ffranziskakis@geosec.org::ef6c1f86-0621-465c-b4b7-1ae84c5482e7" providerId="AD" clId="Web-{C4419642-53DD-6D85-6962-04ED96169C9E}" dt="2021-11-26T10:06:56.250" v="84" actId="20577"/>
          <ac:spMkLst>
            <pc:docMk/>
            <pc:sldMk cId="1212117823" sldId="263"/>
            <ac:spMk id="11" creationId="{B964637C-B925-4D37-9A01-7F2B68596924}"/>
          </ac:spMkLst>
        </pc:spChg>
        <pc:spChg chg="mod">
          <ac:chgData name="Florian Franziskakis" userId="S::ffranziskakis@geosec.org::ef6c1f86-0621-465c-b4b7-1ae84c5482e7" providerId="AD" clId="Web-{C4419642-53DD-6D85-6962-04ED96169C9E}" dt="2021-11-26T10:06:15.765" v="63" actId="20577"/>
          <ac:spMkLst>
            <pc:docMk/>
            <pc:sldMk cId="1212117823" sldId="263"/>
            <ac:spMk id="12" creationId="{57F2C942-918D-4592-8BB5-E71FFED8053E}"/>
          </ac:spMkLst>
        </pc:spChg>
      </pc:sldChg>
      <pc:sldChg chg="modSp">
        <pc:chgData name="Florian Franziskakis" userId="S::ffranziskakis@geosec.org::ef6c1f86-0621-465c-b4b7-1ae84c5482e7" providerId="AD" clId="Web-{C4419642-53DD-6D85-6962-04ED96169C9E}" dt="2021-11-26T11:10:30.352" v="105" actId="20577"/>
        <pc:sldMkLst>
          <pc:docMk/>
          <pc:sldMk cId="235479839" sldId="266"/>
        </pc:sldMkLst>
        <pc:spChg chg="mod">
          <ac:chgData name="Florian Franziskakis" userId="S::ffranziskakis@geosec.org::ef6c1f86-0621-465c-b4b7-1ae84c5482e7" providerId="AD" clId="Web-{C4419642-53DD-6D85-6962-04ED96169C9E}" dt="2021-11-26T11:10:30.352" v="105" actId="20577"/>
          <ac:spMkLst>
            <pc:docMk/>
            <pc:sldMk cId="235479839" sldId="266"/>
            <ac:spMk id="4" creationId="{7D64A2F0-4F26-4F4F-8769-A323874D5C53}"/>
          </ac:spMkLst>
        </pc:spChg>
      </pc:sldChg>
    </pc:docChg>
  </pc:docChgLst>
  <pc:docChgLst>
    <pc:chgData name="Guest User" userId="S::urn:spo:anon#d8e161cd8dbc491c5d4fa4d10e5eb6100061463e6825ac66fda5a5e32f4883df::" providerId="AD" clId="Web-{E9F4F374-55E1-9183-3090-24E7C2438BD1}"/>
    <pc:docChg chg="modSld">
      <pc:chgData name="Guest User" userId="S::urn:spo:anon#d8e161cd8dbc491c5d4fa4d10e5eb6100061463e6825ac66fda5a5e32f4883df::" providerId="AD" clId="Web-{E9F4F374-55E1-9183-3090-24E7C2438BD1}" dt="2021-11-26T10:43:13.703" v="158" actId="20577"/>
      <pc:docMkLst>
        <pc:docMk/>
      </pc:docMkLst>
      <pc:sldChg chg="modSp">
        <pc:chgData name="Guest User" userId="S::urn:spo:anon#d8e161cd8dbc491c5d4fa4d10e5eb6100061463e6825ac66fda5a5e32f4883df::" providerId="AD" clId="Web-{E9F4F374-55E1-9183-3090-24E7C2438BD1}" dt="2021-11-26T10:43:13.703" v="158" actId="20577"/>
        <pc:sldMkLst>
          <pc:docMk/>
          <pc:sldMk cId="235479839" sldId="266"/>
        </pc:sldMkLst>
        <pc:spChg chg="mod">
          <ac:chgData name="Guest User" userId="S::urn:spo:anon#d8e161cd8dbc491c5d4fa4d10e5eb6100061463e6825ac66fda5a5e32f4883df::" providerId="AD" clId="Web-{E9F4F374-55E1-9183-3090-24E7C2438BD1}" dt="2021-11-26T10:43:13.703" v="158" actId="20577"/>
          <ac:spMkLst>
            <pc:docMk/>
            <pc:sldMk cId="235479839" sldId="266"/>
            <ac:spMk id="4" creationId="{7D64A2F0-4F26-4F4F-8769-A323874D5C53}"/>
          </ac:spMkLst>
        </pc:spChg>
      </pc:sldChg>
    </pc:docChg>
  </pc:docChgLst>
  <pc:docChgLst>
    <pc:chgData name="Guest User" userId="S::urn:spo:anon#d8e161cd8dbc491c5d4fa4d10e5eb6100061463e6825ac66fda5a5e32f4883df::" providerId="AD" clId="Web-{42056D91-8318-4B47-ADED-20C2377EBDB2}"/>
    <pc:docChg chg="addSld modSld sldOrd">
      <pc:chgData name="Guest User" userId="S::urn:spo:anon#d8e161cd8dbc491c5d4fa4d10e5eb6100061463e6825ac66fda5a5e32f4883df::" providerId="AD" clId="Web-{42056D91-8318-4B47-ADED-20C2377EBDB2}" dt="2021-11-26T11:04:37.085" v="1391" actId="1076"/>
      <pc:docMkLst>
        <pc:docMk/>
      </pc:docMkLst>
      <pc:sldChg chg="addSp modSp">
        <pc:chgData name="Guest User" userId="S::urn:spo:anon#d8e161cd8dbc491c5d4fa4d10e5eb6100061463e6825ac66fda5a5e32f4883df::" providerId="AD" clId="Web-{42056D91-8318-4B47-ADED-20C2377EBDB2}" dt="2021-11-26T11:01:03.488" v="1212" actId="14100"/>
        <pc:sldMkLst>
          <pc:docMk/>
          <pc:sldMk cId="3294614043" sldId="264"/>
        </pc:sldMkLst>
        <pc:spChg chg="mod">
          <ac:chgData name="Guest User" userId="S::urn:spo:anon#d8e161cd8dbc491c5d4fa4d10e5eb6100061463e6825ac66fda5a5e32f4883df::" providerId="AD" clId="Web-{42056D91-8318-4B47-ADED-20C2377EBDB2}" dt="2021-11-26T10:18:57.075" v="1" actId="20577"/>
          <ac:spMkLst>
            <pc:docMk/>
            <pc:sldMk cId="3294614043" sldId="264"/>
            <ac:spMk id="2" creationId="{12875149-0581-438A-BFF7-F593E29D8009}"/>
          </ac:spMkLst>
        </pc:spChg>
        <pc:spChg chg="add">
          <ac:chgData name="Guest User" userId="S::urn:spo:anon#d8e161cd8dbc491c5d4fa4d10e5eb6100061463e6825ac66fda5a5e32f4883df::" providerId="AD" clId="Web-{42056D91-8318-4B47-ADED-20C2377EBDB2}" dt="2021-11-26T10:22:20.624" v="49"/>
          <ac:spMkLst>
            <pc:docMk/>
            <pc:sldMk cId="3294614043" sldId="264"/>
            <ac:spMk id="3" creationId="{BC27D0A3-AF63-46A9-9A65-467481AE2ABE}"/>
          </ac:spMkLst>
        </pc:spChg>
        <pc:spChg chg="mod">
          <ac:chgData name="Guest User" userId="S::urn:spo:anon#d8e161cd8dbc491c5d4fa4d10e5eb6100061463e6825ac66fda5a5e32f4883df::" providerId="AD" clId="Web-{42056D91-8318-4B47-ADED-20C2377EBDB2}" dt="2021-11-26T11:01:03.488" v="1212" actId="14100"/>
          <ac:spMkLst>
            <pc:docMk/>
            <pc:sldMk cId="3294614043" sldId="264"/>
            <ac:spMk id="4" creationId="{7D64A2F0-4F26-4F4F-8769-A323874D5C53}"/>
          </ac:spMkLst>
        </pc:spChg>
      </pc:sldChg>
      <pc:sldChg chg="modSp">
        <pc:chgData name="Guest User" userId="S::urn:spo:anon#d8e161cd8dbc491c5d4fa4d10e5eb6100061463e6825ac66fda5a5e32f4883df::" providerId="AD" clId="Web-{42056D91-8318-4B47-ADED-20C2377EBDB2}" dt="2021-11-26T11:04:29.350" v="1389" actId="1076"/>
        <pc:sldMkLst>
          <pc:docMk/>
          <pc:sldMk cId="4193643536" sldId="265"/>
        </pc:sldMkLst>
        <pc:spChg chg="mod">
          <ac:chgData name="Guest User" userId="S::urn:spo:anon#d8e161cd8dbc491c5d4fa4d10e5eb6100061463e6825ac66fda5a5e32f4883df::" providerId="AD" clId="Web-{42056D91-8318-4B47-ADED-20C2377EBDB2}" dt="2021-11-26T11:04:29.350" v="1389" actId="1076"/>
          <ac:spMkLst>
            <pc:docMk/>
            <pc:sldMk cId="4193643536" sldId="265"/>
            <ac:spMk id="4" creationId="{7D64A2F0-4F26-4F4F-8769-A323874D5C53}"/>
          </ac:spMkLst>
        </pc:spChg>
      </pc:sldChg>
      <pc:sldChg chg="modSp">
        <pc:chgData name="Guest User" userId="S::urn:spo:anon#d8e161cd8dbc491c5d4fa4d10e5eb6100061463e6825ac66fda5a5e32f4883df::" providerId="AD" clId="Web-{42056D91-8318-4B47-ADED-20C2377EBDB2}" dt="2021-11-26T11:04:37.085" v="1391" actId="1076"/>
        <pc:sldMkLst>
          <pc:docMk/>
          <pc:sldMk cId="235479839" sldId="266"/>
        </pc:sldMkLst>
        <pc:spChg chg="mod">
          <ac:chgData name="Guest User" userId="S::urn:spo:anon#d8e161cd8dbc491c5d4fa4d10e5eb6100061463e6825ac66fda5a5e32f4883df::" providerId="AD" clId="Web-{42056D91-8318-4B47-ADED-20C2377EBDB2}" dt="2021-11-26T11:04:37.085" v="1391" actId="1076"/>
          <ac:spMkLst>
            <pc:docMk/>
            <pc:sldMk cId="235479839" sldId="266"/>
            <ac:spMk id="4" creationId="{7D64A2F0-4F26-4F4F-8769-A323874D5C53}"/>
          </ac:spMkLst>
        </pc:spChg>
      </pc:sldChg>
      <pc:sldChg chg="modSp add replId">
        <pc:chgData name="Guest User" userId="S::urn:spo:anon#d8e161cd8dbc491c5d4fa4d10e5eb6100061463e6825ac66fda5a5e32f4883df::" providerId="AD" clId="Web-{42056D91-8318-4B47-ADED-20C2377EBDB2}" dt="2021-11-26T11:02:24.817" v="1230" actId="14100"/>
        <pc:sldMkLst>
          <pc:docMk/>
          <pc:sldMk cId="2498911770" sldId="366"/>
        </pc:sldMkLst>
        <pc:spChg chg="mod">
          <ac:chgData name="Guest User" userId="S::urn:spo:anon#d8e161cd8dbc491c5d4fa4d10e5eb6100061463e6825ac66fda5a5e32f4883df::" providerId="AD" clId="Web-{42056D91-8318-4B47-ADED-20C2377EBDB2}" dt="2021-11-26T10:19:00.840" v="2"/>
          <ac:spMkLst>
            <pc:docMk/>
            <pc:sldMk cId="2498911770" sldId="366"/>
            <ac:spMk id="2" creationId="{12875149-0581-438A-BFF7-F593E29D8009}"/>
          </ac:spMkLst>
        </pc:spChg>
        <pc:spChg chg="mod">
          <ac:chgData name="Guest User" userId="S::urn:spo:anon#d8e161cd8dbc491c5d4fa4d10e5eb6100061463e6825ac66fda5a5e32f4883df::" providerId="AD" clId="Web-{42056D91-8318-4B47-ADED-20C2377EBDB2}" dt="2021-11-26T11:02:24.817" v="1230" actId="14100"/>
          <ac:spMkLst>
            <pc:docMk/>
            <pc:sldMk cId="2498911770" sldId="366"/>
            <ac:spMk id="4" creationId="{7D64A2F0-4F26-4F4F-8769-A323874D5C53}"/>
          </ac:spMkLst>
        </pc:spChg>
      </pc:sldChg>
      <pc:sldChg chg="modSp add replId">
        <pc:chgData name="Guest User" userId="S::urn:spo:anon#d8e161cd8dbc491c5d4fa4d10e5eb6100061463e6825ac66fda5a5e32f4883df::" providerId="AD" clId="Web-{42056D91-8318-4B47-ADED-20C2377EBDB2}" dt="2021-11-26T11:04:20.381" v="1387" actId="20577"/>
        <pc:sldMkLst>
          <pc:docMk/>
          <pc:sldMk cId="3004831417" sldId="367"/>
        </pc:sldMkLst>
        <pc:spChg chg="mod">
          <ac:chgData name="Guest User" userId="S::urn:spo:anon#d8e161cd8dbc491c5d4fa4d10e5eb6100061463e6825ac66fda5a5e32f4883df::" providerId="AD" clId="Web-{42056D91-8318-4B47-ADED-20C2377EBDB2}" dt="2021-11-26T11:04:20.381" v="1387" actId="20577"/>
          <ac:spMkLst>
            <pc:docMk/>
            <pc:sldMk cId="3004831417" sldId="367"/>
            <ac:spMk id="4" creationId="{7D64A2F0-4F26-4F4F-8769-A323874D5C53}"/>
          </ac:spMkLst>
        </pc:spChg>
      </pc:sldChg>
      <pc:sldChg chg="modSp">
        <pc:chgData name="Guest User" userId="S::urn:spo:anon#d8e161cd8dbc491c5d4fa4d10e5eb6100061463e6825ac66fda5a5e32f4883df::" providerId="AD" clId="Web-{42056D91-8318-4B47-ADED-20C2377EBDB2}" dt="2021-11-26T11:01:58.473" v="1224" actId="14100"/>
        <pc:sldMkLst>
          <pc:docMk/>
          <pc:sldMk cId="2483442367" sldId="368"/>
        </pc:sldMkLst>
        <pc:spChg chg="mod">
          <ac:chgData name="Guest User" userId="S::urn:spo:anon#d8e161cd8dbc491c5d4fa4d10e5eb6100061463e6825ac66fda5a5e32f4883df::" providerId="AD" clId="Web-{42056D91-8318-4B47-ADED-20C2377EBDB2}" dt="2021-11-26T11:01:58.473" v="1224" actId="14100"/>
          <ac:spMkLst>
            <pc:docMk/>
            <pc:sldMk cId="2483442367" sldId="368"/>
            <ac:spMk id="4" creationId="{7D64A2F0-4F26-4F4F-8769-A323874D5C53}"/>
          </ac:spMkLst>
        </pc:spChg>
      </pc:sldChg>
      <pc:sldChg chg="addSp modSp new">
        <pc:chgData name="Guest User" userId="S::urn:spo:anon#d8e161cd8dbc491c5d4fa4d10e5eb6100061463e6825ac66fda5a5e32f4883df::" providerId="AD" clId="Web-{42056D91-8318-4B47-ADED-20C2377EBDB2}" dt="2021-11-26T10:51:29.369" v="1108" actId="14100"/>
        <pc:sldMkLst>
          <pc:docMk/>
          <pc:sldMk cId="3257461021" sldId="369"/>
        </pc:sldMkLst>
        <pc:picChg chg="add mod">
          <ac:chgData name="Guest User" userId="S::urn:spo:anon#d8e161cd8dbc491c5d4fa4d10e5eb6100061463e6825ac66fda5a5e32f4883df::" providerId="AD" clId="Web-{42056D91-8318-4B47-ADED-20C2377EBDB2}" dt="2021-11-26T10:51:29.369" v="1108" actId="14100"/>
          <ac:picMkLst>
            <pc:docMk/>
            <pc:sldMk cId="3257461021" sldId="369"/>
            <ac:picMk id="5" creationId="{AD367C58-434E-4FB8-A08A-85C7E4D305FE}"/>
          </ac:picMkLst>
        </pc:picChg>
      </pc:sldChg>
      <pc:sldChg chg="modSp add ord replId">
        <pc:chgData name="Guest User" userId="S::urn:spo:anon#d8e161cd8dbc491c5d4fa4d10e5eb6100061463e6825ac66fda5a5e32f4883df::" providerId="AD" clId="Web-{42056D91-8318-4B47-ADED-20C2377EBDB2}" dt="2021-11-26T11:02:05.207" v="1227"/>
        <pc:sldMkLst>
          <pc:docMk/>
          <pc:sldMk cId="2456701727" sldId="370"/>
        </pc:sldMkLst>
        <pc:spChg chg="mod">
          <ac:chgData name="Guest User" userId="S::urn:spo:anon#d8e161cd8dbc491c5d4fa4d10e5eb6100061463e6825ac66fda5a5e32f4883df::" providerId="AD" clId="Web-{42056D91-8318-4B47-ADED-20C2377EBDB2}" dt="2021-11-26T11:02:05.207" v="1227"/>
          <ac:spMkLst>
            <pc:docMk/>
            <pc:sldMk cId="2456701727" sldId="370"/>
            <ac:spMk id="4" creationId="{7D64A2F0-4F26-4F4F-8769-A323874D5C53}"/>
          </ac:spMkLst>
        </pc:spChg>
      </pc:sldChg>
    </pc:docChg>
  </pc:docChgLst>
  <pc:docChgLst>
    <pc:chgData name="Guest User" userId="S::urn:spo:anon#d8e161cd8dbc491c5d4fa4d10e5eb6100061463e6825ac66fda5a5e32f4883df::" providerId="AD" clId="Web-{B0852192-C5AD-E9AA-D527-57D9251B4481}"/>
    <pc:docChg chg="modSld">
      <pc:chgData name="Guest User" userId="S::urn:spo:anon#d8e161cd8dbc491c5d4fa4d10e5eb6100061463e6825ac66fda5a5e32f4883df::" providerId="AD" clId="Web-{B0852192-C5AD-E9AA-D527-57D9251B4481}" dt="2021-11-26T10:59:29.054" v="36" actId="20577"/>
      <pc:docMkLst>
        <pc:docMk/>
      </pc:docMkLst>
      <pc:sldChg chg="modSp">
        <pc:chgData name="Guest User" userId="S::urn:spo:anon#d8e161cd8dbc491c5d4fa4d10e5eb6100061463e6825ac66fda5a5e32f4883df::" providerId="AD" clId="Web-{B0852192-C5AD-E9AA-D527-57D9251B4481}" dt="2021-11-26T10:59:29.054" v="36" actId="20577"/>
        <pc:sldMkLst>
          <pc:docMk/>
          <pc:sldMk cId="2483442367" sldId="368"/>
        </pc:sldMkLst>
        <pc:spChg chg="mod">
          <ac:chgData name="Guest User" userId="S::urn:spo:anon#d8e161cd8dbc491c5d4fa4d10e5eb6100061463e6825ac66fda5a5e32f4883df::" providerId="AD" clId="Web-{B0852192-C5AD-E9AA-D527-57D9251B4481}" dt="2021-11-26T10:59:29.054" v="36" actId="20577"/>
          <ac:spMkLst>
            <pc:docMk/>
            <pc:sldMk cId="2483442367" sldId="368"/>
            <ac:spMk id="4" creationId="{7D64A2F0-4F26-4F4F-8769-A323874D5C53}"/>
          </ac:spMkLst>
        </pc:spChg>
      </pc:sldChg>
    </pc:docChg>
  </pc:docChgLst>
  <pc:docChgLst>
    <pc:chgData name="Florian Franziskakis" userId="ef6c1f86-0621-465c-b4b7-1ae84c5482e7" providerId="ADAL" clId="{5A216736-8228-4A6C-9456-1CB55C92C5A2}"/>
    <pc:docChg chg="undo custSel addSld delSld modSld sldOrd">
      <pc:chgData name="Florian Franziskakis" userId="ef6c1f86-0621-465c-b4b7-1ae84c5482e7" providerId="ADAL" clId="{5A216736-8228-4A6C-9456-1CB55C92C5A2}" dt="2021-11-26T12:26:51.721" v="348"/>
      <pc:docMkLst>
        <pc:docMk/>
      </pc:docMkLst>
      <pc:sldChg chg="modSp mod">
        <pc:chgData name="Florian Franziskakis" userId="ef6c1f86-0621-465c-b4b7-1ae84c5482e7" providerId="ADAL" clId="{5A216736-8228-4A6C-9456-1CB55C92C5A2}" dt="2021-11-25T16:27:01.056" v="7" actId="20577"/>
        <pc:sldMkLst>
          <pc:docMk/>
          <pc:sldMk cId="0" sldId="256"/>
        </pc:sldMkLst>
        <pc:spChg chg="mod">
          <ac:chgData name="Florian Franziskakis" userId="ef6c1f86-0621-465c-b4b7-1ae84c5482e7" providerId="ADAL" clId="{5A216736-8228-4A6C-9456-1CB55C92C5A2}" dt="2021-11-25T16:27:01.056" v="7" actId="20577"/>
          <ac:spMkLst>
            <pc:docMk/>
            <pc:sldMk cId="0" sldId="256"/>
            <ac:spMk id="44" creationId="{00000000-0000-0000-0000-000000000000}"/>
          </ac:spMkLst>
        </pc:spChg>
      </pc:sldChg>
      <pc:sldChg chg="add del">
        <pc:chgData name="Florian Franziskakis" userId="ef6c1f86-0621-465c-b4b7-1ae84c5482e7" providerId="ADAL" clId="{5A216736-8228-4A6C-9456-1CB55C92C5A2}" dt="2021-11-26T08:58:42.612" v="100"/>
        <pc:sldMkLst>
          <pc:docMk/>
          <pc:sldMk cId="0" sldId="258"/>
        </pc:sldMkLst>
      </pc:sldChg>
      <pc:sldChg chg="add">
        <pc:chgData name="Florian Franziskakis" userId="ef6c1f86-0621-465c-b4b7-1ae84c5482e7" providerId="ADAL" clId="{5A216736-8228-4A6C-9456-1CB55C92C5A2}" dt="2021-11-26T08:58:42.612" v="100"/>
        <pc:sldMkLst>
          <pc:docMk/>
          <pc:sldMk cId="0" sldId="259"/>
        </pc:sldMkLst>
      </pc:sldChg>
      <pc:sldChg chg="del">
        <pc:chgData name="Florian Franziskakis" userId="ef6c1f86-0621-465c-b4b7-1ae84c5482e7" providerId="ADAL" clId="{5A216736-8228-4A6C-9456-1CB55C92C5A2}" dt="2021-11-25T16:30:51.748" v="49" actId="47"/>
        <pc:sldMkLst>
          <pc:docMk/>
          <pc:sldMk cId="0" sldId="260"/>
        </pc:sldMkLst>
      </pc:sldChg>
      <pc:sldChg chg="add">
        <pc:chgData name="Florian Franziskakis" userId="ef6c1f86-0621-465c-b4b7-1ae84c5482e7" providerId="ADAL" clId="{5A216736-8228-4A6C-9456-1CB55C92C5A2}" dt="2021-11-26T08:58:42.612" v="100"/>
        <pc:sldMkLst>
          <pc:docMk/>
          <pc:sldMk cId="228141076" sldId="261"/>
        </pc:sldMkLst>
      </pc:sldChg>
      <pc:sldChg chg="del">
        <pc:chgData name="Florian Franziskakis" userId="ef6c1f86-0621-465c-b4b7-1ae84c5482e7" providerId="ADAL" clId="{5A216736-8228-4A6C-9456-1CB55C92C5A2}" dt="2021-11-25T16:30:51.748" v="49" actId="47"/>
        <pc:sldMkLst>
          <pc:docMk/>
          <pc:sldMk cId="2242087805" sldId="262"/>
        </pc:sldMkLst>
      </pc:sldChg>
      <pc:sldChg chg="addSp delSp modSp add mod">
        <pc:chgData name="Florian Franziskakis" userId="ef6c1f86-0621-465c-b4b7-1ae84c5482e7" providerId="ADAL" clId="{5A216736-8228-4A6C-9456-1CB55C92C5A2}" dt="2021-11-26T09:06:17.030" v="251" actId="1076"/>
        <pc:sldMkLst>
          <pc:docMk/>
          <pc:sldMk cId="1212117823" sldId="263"/>
        </pc:sldMkLst>
        <pc:spChg chg="add mod">
          <ac:chgData name="Florian Franziskakis" userId="ef6c1f86-0621-465c-b4b7-1ae84c5482e7" providerId="ADAL" clId="{5A216736-8228-4A6C-9456-1CB55C92C5A2}" dt="2021-11-26T09:06:03.297" v="241" actId="20577"/>
          <ac:spMkLst>
            <pc:docMk/>
            <pc:sldMk cId="1212117823" sldId="263"/>
            <ac:spMk id="4" creationId="{D16E05D9-BFE0-4498-94E7-7CCCCF2ED77A}"/>
          </ac:spMkLst>
        </pc:spChg>
        <pc:spChg chg="mod">
          <ac:chgData name="Florian Franziskakis" userId="ef6c1f86-0621-465c-b4b7-1ae84c5482e7" providerId="ADAL" clId="{5A216736-8228-4A6C-9456-1CB55C92C5A2}" dt="2021-11-26T09:06:17.030" v="251" actId="1076"/>
          <ac:spMkLst>
            <pc:docMk/>
            <pc:sldMk cId="1212117823" sldId="263"/>
            <ac:spMk id="8" creationId="{AB511CE6-6C1C-4E98-A1B7-5505CE47B488}"/>
          </ac:spMkLst>
        </pc:spChg>
        <pc:spChg chg="add del mod">
          <ac:chgData name="Florian Franziskakis" userId="ef6c1f86-0621-465c-b4b7-1ae84c5482e7" providerId="ADAL" clId="{5A216736-8228-4A6C-9456-1CB55C92C5A2}" dt="2021-11-26T09:02:55.674" v="200" actId="478"/>
          <ac:spMkLst>
            <pc:docMk/>
            <pc:sldMk cId="1212117823" sldId="263"/>
            <ac:spMk id="10" creationId="{9630D0B1-45E1-42A7-A4B8-C31ABC53EF46}"/>
          </ac:spMkLst>
        </pc:spChg>
        <pc:spChg chg="add mod">
          <ac:chgData name="Florian Franziskakis" userId="ef6c1f86-0621-465c-b4b7-1ae84c5482e7" providerId="ADAL" clId="{5A216736-8228-4A6C-9456-1CB55C92C5A2}" dt="2021-11-26T09:06:07.621" v="245" actId="5793"/>
          <ac:spMkLst>
            <pc:docMk/>
            <pc:sldMk cId="1212117823" sldId="263"/>
            <ac:spMk id="11" creationId="{B964637C-B925-4D37-9A01-7F2B68596924}"/>
          </ac:spMkLst>
        </pc:spChg>
        <pc:spChg chg="add mod">
          <ac:chgData name="Florian Franziskakis" userId="ef6c1f86-0621-465c-b4b7-1ae84c5482e7" providerId="ADAL" clId="{5A216736-8228-4A6C-9456-1CB55C92C5A2}" dt="2021-11-26T09:06:13.435" v="250" actId="5793"/>
          <ac:spMkLst>
            <pc:docMk/>
            <pc:sldMk cId="1212117823" sldId="263"/>
            <ac:spMk id="12" creationId="{57F2C942-918D-4592-8BB5-E71FFED8053E}"/>
          </ac:spMkLst>
        </pc:spChg>
        <pc:grpChg chg="mod">
          <ac:chgData name="Florian Franziskakis" userId="ef6c1f86-0621-465c-b4b7-1ae84c5482e7" providerId="ADAL" clId="{5A216736-8228-4A6C-9456-1CB55C92C5A2}" dt="2021-11-26T09:02:23.519" v="189" actId="1076"/>
          <ac:grpSpMkLst>
            <pc:docMk/>
            <pc:sldMk cId="1212117823" sldId="263"/>
            <ac:grpSpMk id="9" creationId="{49536311-1081-4185-BF35-44C92782C165}"/>
          </ac:grpSpMkLst>
        </pc:grpChg>
      </pc:sldChg>
      <pc:sldChg chg="del">
        <pc:chgData name="Florian Franziskakis" userId="ef6c1f86-0621-465c-b4b7-1ae84c5482e7" providerId="ADAL" clId="{5A216736-8228-4A6C-9456-1CB55C92C5A2}" dt="2021-11-25T16:30:51.748" v="49" actId="47"/>
        <pc:sldMkLst>
          <pc:docMk/>
          <pc:sldMk cId="2100330287" sldId="263"/>
        </pc:sldMkLst>
      </pc:sldChg>
      <pc:sldChg chg="del">
        <pc:chgData name="Florian Franziskakis" userId="ef6c1f86-0621-465c-b4b7-1ae84c5482e7" providerId="ADAL" clId="{5A216736-8228-4A6C-9456-1CB55C92C5A2}" dt="2021-11-25T16:30:51.748" v="49" actId="47"/>
        <pc:sldMkLst>
          <pc:docMk/>
          <pc:sldMk cId="3294614043" sldId="264"/>
        </pc:sldMkLst>
      </pc:sldChg>
      <pc:sldChg chg="add">
        <pc:chgData name="Florian Franziskakis" userId="ef6c1f86-0621-465c-b4b7-1ae84c5482e7" providerId="ADAL" clId="{5A216736-8228-4A6C-9456-1CB55C92C5A2}" dt="2021-11-26T09:25:51.504" v="252"/>
        <pc:sldMkLst>
          <pc:docMk/>
          <pc:sldMk cId="4193643536" sldId="265"/>
        </pc:sldMkLst>
      </pc:sldChg>
      <pc:sldChg chg="del">
        <pc:chgData name="Florian Franziskakis" userId="ef6c1f86-0621-465c-b4b7-1ae84c5482e7" providerId="ADAL" clId="{5A216736-8228-4A6C-9456-1CB55C92C5A2}" dt="2021-11-25T16:30:51.748" v="49" actId="47"/>
        <pc:sldMkLst>
          <pc:docMk/>
          <pc:sldMk cId="4265656200" sldId="265"/>
        </pc:sldMkLst>
      </pc:sldChg>
      <pc:sldChg chg="add">
        <pc:chgData name="Florian Franziskakis" userId="ef6c1f86-0621-465c-b4b7-1ae84c5482e7" providerId="ADAL" clId="{5A216736-8228-4A6C-9456-1CB55C92C5A2}" dt="2021-11-26T09:25:51.504" v="252"/>
        <pc:sldMkLst>
          <pc:docMk/>
          <pc:sldMk cId="235479839" sldId="266"/>
        </pc:sldMkLst>
      </pc:sldChg>
      <pc:sldChg chg="del">
        <pc:chgData name="Florian Franziskakis" userId="ef6c1f86-0621-465c-b4b7-1ae84c5482e7" providerId="ADAL" clId="{5A216736-8228-4A6C-9456-1CB55C92C5A2}" dt="2021-11-25T16:30:51.748" v="49" actId="47"/>
        <pc:sldMkLst>
          <pc:docMk/>
          <pc:sldMk cId="2236941338" sldId="266"/>
        </pc:sldMkLst>
      </pc:sldChg>
      <pc:sldChg chg="del">
        <pc:chgData name="Florian Franziskakis" userId="ef6c1f86-0621-465c-b4b7-1ae84c5482e7" providerId="ADAL" clId="{5A216736-8228-4A6C-9456-1CB55C92C5A2}" dt="2021-11-25T16:30:51.748" v="49" actId="47"/>
        <pc:sldMkLst>
          <pc:docMk/>
          <pc:sldMk cId="2245558376" sldId="267"/>
        </pc:sldMkLst>
      </pc:sldChg>
      <pc:sldChg chg="del">
        <pc:chgData name="Florian Franziskakis" userId="ef6c1f86-0621-465c-b4b7-1ae84c5482e7" providerId="ADAL" clId="{5A216736-8228-4A6C-9456-1CB55C92C5A2}" dt="2021-11-25T16:30:51.748" v="49" actId="47"/>
        <pc:sldMkLst>
          <pc:docMk/>
          <pc:sldMk cId="0" sldId="268"/>
        </pc:sldMkLst>
      </pc:sldChg>
      <pc:sldChg chg="del">
        <pc:chgData name="Florian Franziskakis" userId="ef6c1f86-0621-465c-b4b7-1ae84c5482e7" providerId="ADAL" clId="{5A216736-8228-4A6C-9456-1CB55C92C5A2}" dt="2021-11-25T16:27:07.275" v="8" actId="47"/>
        <pc:sldMkLst>
          <pc:docMk/>
          <pc:sldMk cId="2815381441" sldId="269"/>
        </pc:sldMkLst>
      </pc:sldChg>
      <pc:sldChg chg="del">
        <pc:chgData name="Florian Franziskakis" userId="ef6c1f86-0621-465c-b4b7-1ae84c5482e7" providerId="ADAL" clId="{5A216736-8228-4A6C-9456-1CB55C92C5A2}" dt="2021-11-25T16:27:07.275" v="8" actId="47"/>
        <pc:sldMkLst>
          <pc:docMk/>
          <pc:sldMk cId="2727069584" sldId="270"/>
        </pc:sldMkLst>
      </pc:sldChg>
      <pc:sldChg chg="del">
        <pc:chgData name="Florian Franziskakis" userId="ef6c1f86-0621-465c-b4b7-1ae84c5482e7" providerId="ADAL" clId="{5A216736-8228-4A6C-9456-1CB55C92C5A2}" dt="2021-11-25T16:30:51.748" v="49" actId="47"/>
        <pc:sldMkLst>
          <pc:docMk/>
          <pc:sldMk cId="3877395957" sldId="271"/>
        </pc:sldMkLst>
      </pc:sldChg>
      <pc:sldChg chg="del">
        <pc:chgData name="Florian Franziskakis" userId="ef6c1f86-0621-465c-b4b7-1ae84c5482e7" providerId="ADAL" clId="{5A216736-8228-4A6C-9456-1CB55C92C5A2}" dt="2021-11-25T16:30:51.748" v="49" actId="47"/>
        <pc:sldMkLst>
          <pc:docMk/>
          <pc:sldMk cId="3538189813" sldId="272"/>
        </pc:sldMkLst>
      </pc:sldChg>
      <pc:sldChg chg="del">
        <pc:chgData name="Florian Franziskakis" userId="ef6c1f86-0621-465c-b4b7-1ae84c5482e7" providerId="ADAL" clId="{5A216736-8228-4A6C-9456-1CB55C92C5A2}" dt="2021-11-25T16:30:51.748" v="49" actId="47"/>
        <pc:sldMkLst>
          <pc:docMk/>
          <pc:sldMk cId="277999701" sldId="273"/>
        </pc:sldMkLst>
      </pc:sldChg>
      <pc:sldChg chg="modSp mod">
        <pc:chgData name="Florian Franziskakis" userId="ef6c1f86-0621-465c-b4b7-1ae84c5482e7" providerId="ADAL" clId="{5A216736-8228-4A6C-9456-1CB55C92C5A2}" dt="2021-11-25T16:32:23.202" v="98" actId="14100"/>
        <pc:sldMkLst>
          <pc:docMk/>
          <pc:sldMk cId="83706857" sldId="274"/>
        </pc:sldMkLst>
        <pc:spChg chg="mod">
          <ac:chgData name="Florian Franziskakis" userId="ef6c1f86-0621-465c-b4b7-1ae84c5482e7" providerId="ADAL" clId="{5A216736-8228-4A6C-9456-1CB55C92C5A2}" dt="2021-11-25T16:32:23.202" v="98" actId="14100"/>
          <ac:spMkLst>
            <pc:docMk/>
            <pc:sldMk cId="83706857" sldId="274"/>
            <ac:spMk id="52" creationId="{00000000-0000-0000-0000-000000000000}"/>
          </ac:spMkLst>
        </pc:spChg>
        <pc:spChg chg="mod">
          <ac:chgData name="Florian Franziskakis" userId="ef6c1f86-0621-465c-b4b7-1ae84c5482e7" providerId="ADAL" clId="{5A216736-8228-4A6C-9456-1CB55C92C5A2}" dt="2021-11-25T16:31:43.632" v="91" actId="20577"/>
          <ac:spMkLst>
            <pc:docMk/>
            <pc:sldMk cId="83706857" sldId="274"/>
            <ac:spMk id="53" creationId="{00000000-0000-0000-0000-000000000000}"/>
          </ac:spMkLst>
        </pc:spChg>
        <pc:picChg chg="mod">
          <ac:chgData name="Florian Franziskakis" userId="ef6c1f86-0621-465c-b4b7-1ae84c5482e7" providerId="ADAL" clId="{5A216736-8228-4A6C-9456-1CB55C92C5A2}" dt="2021-11-25T16:31:14.774" v="51" actId="14826"/>
          <ac:picMkLst>
            <pc:docMk/>
            <pc:sldMk cId="83706857" sldId="274"/>
            <ac:picMk id="3" creationId="{EBC9130A-1B28-4F97-A474-D9A3DD31779C}"/>
          </ac:picMkLst>
        </pc:picChg>
      </pc:sldChg>
      <pc:sldChg chg="modSp add mod">
        <pc:chgData name="Florian Franziskakis" userId="ef6c1f86-0621-465c-b4b7-1ae84c5482e7" providerId="ADAL" clId="{5A216736-8228-4A6C-9456-1CB55C92C5A2}" dt="2021-11-25T16:32:28.290" v="99" actId="14100"/>
        <pc:sldMkLst>
          <pc:docMk/>
          <pc:sldMk cId="654919958" sldId="275"/>
        </pc:sldMkLst>
        <pc:spChg chg="mod">
          <ac:chgData name="Florian Franziskakis" userId="ef6c1f86-0621-465c-b4b7-1ae84c5482e7" providerId="ADAL" clId="{5A216736-8228-4A6C-9456-1CB55C92C5A2}" dt="2021-11-25T16:32:28.290" v="99" actId="14100"/>
          <ac:spMkLst>
            <pc:docMk/>
            <pc:sldMk cId="654919958" sldId="275"/>
            <ac:spMk id="52" creationId="{00000000-0000-0000-0000-000000000000}"/>
          </ac:spMkLst>
        </pc:spChg>
      </pc:sldChg>
      <pc:sldChg chg="del">
        <pc:chgData name="Florian Franziskakis" userId="ef6c1f86-0621-465c-b4b7-1ae84c5482e7" providerId="ADAL" clId="{5A216736-8228-4A6C-9456-1CB55C92C5A2}" dt="2021-11-25T16:30:51.748" v="49" actId="47"/>
        <pc:sldMkLst>
          <pc:docMk/>
          <pc:sldMk cId="1638377171" sldId="275"/>
        </pc:sldMkLst>
      </pc:sldChg>
      <pc:sldChg chg="modSp add mod ord">
        <pc:chgData name="Florian Franziskakis" userId="ef6c1f86-0621-465c-b4b7-1ae84c5482e7" providerId="ADAL" clId="{5A216736-8228-4A6C-9456-1CB55C92C5A2}" dt="2021-11-26T12:26:51.721" v="348"/>
        <pc:sldMkLst>
          <pc:docMk/>
          <pc:sldMk cId="0" sldId="365"/>
        </pc:sldMkLst>
        <pc:spChg chg="mod">
          <ac:chgData name="Florian Franziskakis" userId="ef6c1f86-0621-465c-b4b7-1ae84c5482e7" providerId="ADAL" clId="{5A216736-8228-4A6C-9456-1CB55C92C5A2}" dt="2021-11-26T09:31:31.396" v="344" actId="20577"/>
          <ac:spMkLst>
            <pc:docMk/>
            <pc:sldMk cId="0" sldId="365"/>
            <ac:spMk id="44" creationId="{00000000-0000-0000-0000-000000000000}"/>
          </ac:spMkLst>
        </pc:spChg>
      </pc:sldChg>
      <pc:sldMasterChg chg="delSldLayout">
        <pc:chgData name="Florian Franziskakis" userId="ef6c1f86-0621-465c-b4b7-1ae84c5482e7" providerId="ADAL" clId="{5A216736-8228-4A6C-9456-1CB55C92C5A2}" dt="2021-11-25T16:30:51.748" v="49" actId="47"/>
        <pc:sldMasterMkLst>
          <pc:docMk/>
          <pc:sldMasterMk cId="0" sldId="2147483653"/>
        </pc:sldMasterMkLst>
        <pc:sldLayoutChg chg="del">
          <pc:chgData name="Florian Franziskakis" userId="ef6c1f86-0621-465c-b4b7-1ae84c5482e7" providerId="ADAL" clId="{5A216736-8228-4A6C-9456-1CB55C92C5A2}" dt="2021-11-25T16:30:51.748" v="49" actId="47"/>
          <pc:sldLayoutMkLst>
            <pc:docMk/>
            <pc:sldMasterMk cId="0" sldId="2147483653"/>
            <pc:sldLayoutMk cId="0" sldId="2147483650"/>
          </pc:sldLayoutMkLst>
        </pc:sldLayoutChg>
      </pc:sldMasterChg>
    </pc:docChg>
  </pc:docChgLst>
  <pc:docChgLst>
    <pc:chgData name="Guest User" userId="S::urn:spo:anon#d8e161cd8dbc491c5d4fa4d10e5eb6100061463e6825ac66fda5a5e32f4883df::" providerId="AD" clId="Web-{DFE071CF-78F6-4A6C-923C-6EA1219F2D18}"/>
    <pc:docChg chg="modSld">
      <pc:chgData name="Guest User" userId="S::urn:spo:anon#d8e161cd8dbc491c5d4fa4d10e5eb6100061463e6825ac66fda5a5e32f4883df::" providerId="AD" clId="Web-{DFE071CF-78F6-4A6C-923C-6EA1219F2D18}" dt="2021-11-26T10:48:38.167" v="160" actId="20577"/>
      <pc:docMkLst>
        <pc:docMk/>
      </pc:docMkLst>
      <pc:sldChg chg="modSp">
        <pc:chgData name="Guest User" userId="S::urn:spo:anon#d8e161cd8dbc491c5d4fa4d10e5eb6100061463e6825ac66fda5a5e32f4883df::" providerId="AD" clId="Web-{DFE071CF-78F6-4A6C-923C-6EA1219F2D18}" dt="2021-11-26T10:48:38.167" v="160" actId="20577"/>
        <pc:sldMkLst>
          <pc:docMk/>
          <pc:sldMk cId="4193643536" sldId="265"/>
        </pc:sldMkLst>
        <pc:spChg chg="mod">
          <ac:chgData name="Guest User" userId="S::urn:spo:anon#d8e161cd8dbc491c5d4fa4d10e5eb6100061463e6825ac66fda5a5e32f4883df::" providerId="AD" clId="Web-{DFE071CF-78F6-4A6C-923C-6EA1219F2D18}" dt="2021-11-26T10:48:38.167" v="160" actId="20577"/>
          <ac:spMkLst>
            <pc:docMk/>
            <pc:sldMk cId="4193643536" sldId="265"/>
            <ac:spMk id="4" creationId="{7D64A2F0-4F26-4F4F-8769-A323874D5C53}"/>
          </ac:spMkLst>
        </pc:spChg>
      </pc:sldChg>
    </pc:docChg>
  </pc:docChgLst>
  <pc:docChgLst>
    <pc:chgData name="Samuel Amos" userId="S::samos@geosec.org::ebcc95f2-d5bd-4491-841d-501db26cdef5" providerId="AD" clId="Web-{63FAA6E2-9A87-008A-FB33-DFD29F4D6E15}"/>
    <pc:docChg chg="modSld">
      <pc:chgData name="Samuel Amos" userId="S::samos@geosec.org::ebcc95f2-d5bd-4491-841d-501db26cdef5" providerId="AD" clId="Web-{63FAA6E2-9A87-008A-FB33-DFD29F4D6E15}" dt="2021-11-26T10:40:03.875" v="38" actId="20577"/>
      <pc:docMkLst>
        <pc:docMk/>
      </pc:docMkLst>
      <pc:sldChg chg="modSp">
        <pc:chgData name="Samuel Amos" userId="S::samos@geosec.org::ebcc95f2-d5bd-4491-841d-501db26cdef5" providerId="AD" clId="Web-{63FAA6E2-9A87-008A-FB33-DFD29F4D6E15}" dt="2021-11-26T10:40:03.875" v="38" actId="20577"/>
        <pc:sldMkLst>
          <pc:docMk/>
          <pc:sldMk cId="4193643536" sldId="265"/>
        </pc:sldMkLst>
        <pc:spChg chg="mod">
          <ac:chgData name="Samuel Amos" userId="S::samos@geosec.org::ebcc95f2-d5bd-4491-841d-501db26cdef5" providerId="AD" clId="Web-{63FAA6E2-9A87-008A-FB33-DFD29F4D6E15}" dt="2021-11-26T10:40:03.875" v="38" actId="20577"/>
          <ac:spMkLst>
            <pc:docMk/>
            <pc:sldMk cId="4193643536" sldId="265"/>
            <ac:spMk id="4" creationId="{7D64A2F0-4F26-4F4F-8769-A323874D5C53}"/>
          </ac:spMkLst>
        </pc:spChg>
      </pc:sldChg>
    </pc:docChg>
  </pc:docChgLst>
  <pc:docChgLst>
    <pc:chgData name="Florian Franziskakis" userId="ef6c1f86-0621-465c-b4b7-1ae84c5482e7" providerId="ADAL" clId="{2333794A-8D48-40A6-9EA3-49F2E4BFAF9D}"/>
    <pc:docChg chg="undo redo custSel addSld delSld modSld">
      <pc:chgData name="Florian Franziskakis" userId="ef6c1f86-0621-465c-b4b7-1ae84c5482e7" providerId="ADAL" clId="{2333794A-8D48-40A6-9EA3-49F2E4BFAF9D}" dt="2021-11-22T10:08:14.474" v="2834" actId="27636"/>
      <pc:docMkLst>
        <pc:docMk/>
      </pc:docMkLst>
      <pc:sldChg chg="modSp mod">
        <pc:chgData name="Florian Franziskakis" userId="ef6c1f86-0621-465c-b4b7-1ae84c5482e7" providerId="ADAL" clId="{2333794A-8D48-40A6-9EA3-49F2E4BFAF9D}" dt="2021-11-22T07:56:26.564" v="1323" actId="20577"/>
        <pc:sldMkLst>
          <pc:docMk/>
          <pc:sldMk cId="0" sldId="256"/>
        </pc:sldMkLst>
        <pc:spChg chg="mod">
          <ac:chgData name="Florian Franziskakis" userId="ef6c1f86-0621-465c-b4b7-1ae84c5482e7" providerId="ADAL" clId="{2333794A-8D48-40A6-9EA3-49F2E4BFAF9D}" dt="2021-11-22T07:56:26.564" v="1323" actId="20577"/>
          <ac:spMkLst>
            <pc:docMk/>
            <pc:sldMk cId="0" sldId="256"/>
            <ac:spMk id="44" creationId="{00000000-0000-0000-0000-000000000000}"/>
          </ac:spMkLst>
        </pc:spChg>
      </pc:sldChg>
      <pc:sldChg chg="delSp modSp del mod">
        <pc:chgData name="Florian Franziskakis" userId="ef6c1f86-0621-465c-b4b7-1ae84c5482e7" providerId="ADAL" clId="{2333794A-8D48-40A6-9EA3-49F2E4BFAF9D}" dt="2021-11-22T08:07:55.692" v="1671" actId="47"/>
        <pc:sldMkLst>
          <pc:docMk/>
          <pc:sldMk cId="0" sldId="257"/>
        </pc:sldMkLst>
        <pc:spChg chg="del mod">
          <ac:chgData name="Florian Franziskakis" userId="ef6c1f86-0621-465c-b4b7-1ae84c5482e7" providerId="ADAL" clId="{2333794A-8D48-40A6-9EA3-49F2E4BFAF9D}" dt="2021-11-22T08:01:22.822" v="1492" actId="478"/>
          <ac:spMkLst>
            <pc:docMk/>
            <pc:sldMk cId="0" sldId="257"/>
            <ac:spMk id="49" creationId="{00000000-0000-0000-0000-000000000000}"/>
          </ac:spMkLst>
        </pc:spChg>
      </pc:sldChg>
      <pc:sldChg chg="addSp delSp modSp mod modNotesTx">
        <pc:chgData name="Florian Franziskakis" userId="ef6c1f86-0621-465c-b4b7-1ae84c5482e7" providerId="ADAL" clId="{2333794A-8D48-40A6-9EA3-49F2E4BFAF9D}" dt="2021-11-22T08:56:00.043" v="2182" actId="20577"/>
        <pc:sldMkLst>
          <pc:docMk/>
          <pc:sldMk cId="0" sldId="258"/>
        </pc:sldMkLst>
        <pc:spChg chg="add mod">
          <ac:chgData name="Florian Franziskakis" userId="ef6c1f86-0621-465c-b4b7-1ae84c5482e7" providerId="ADAL" clId="{2333794A-8D48-40A6-9EA3-49F2E4BFAF9D}" dt="2021-11-22T08:56:00.043" v="2182" actId="20577"/>
          <ac:spMkLst>
            <pc:docMk/>
            <pc:sldMk cId="0" sldId="258"/>
            <ac:spMk id="2" creationId="{CBCE6B84-BE8E-45AD-8DB4-F684123DEC7F}"/>
          </ac:spMkLst>
        </pc:spChg>
        <pc:spChg chg="add del mod">
          <ac:chgData name="Florian Franziskakis" userId="ef6c1f86-0621-465c-b4b7-1ae84c5482e7" providerId="ADAL" clId="{2333794A-8D48-40A6-9EA3-49F2E4BFAF9D}" dt="2021-11-22T08:02:06.202" v="1498" actId="478"/>
          <ac:spMkLst>
            <pc:docMk/>
            <pc:sldMk cId="0" sldId="258"/>
            <ac:spMk id="4" creationId="{E11D2945-221F-4CD2-B58A-D42683484FB6}"/>
          </ac:spMkLst>
        </pc:spChg>
        <pc:spChg chg="add mod">
          <ac:chgData name="Florian Franziskakis" userId="ef6c1f86-0621-465c-b4b7-1ae84c5482e7" providerId="ADAL" clId="{2333794A-8D48-40A6-9EA3-49F2E4BFAF9D}" dt="2021-11-22T08:06:26.732" v="1656" actId="1076"/>
          <ac:spMkLst>
            <pc:docMk/>
            <pc:sldMk cId="0" sldId="258"/>
            <ac:spMk id="12" creationId="{3CCE3CFC-C868-4F85-9DD1-D5C906B2ED9E}"/>
          </ac:spMkLst>
        </pc:spChg>
        <pc:spChg chg="add mod">
          <ac:chgData name="Florian Franziskakis" userId="ef6c1f86-0621-465c-b4b7-1ae84c5482e7" providerId="ADAL" clId="{2333794A-8D48-40A6-9EA3-49F2E4BFAF9D}" dt="2021-11-22T08:07:45.710" v="1670" actId="20577"/>
          <ac:spMkLst>
            <pc:docMk/>
            <pc:sldMk cId="0" sldId="258"/>
            <ac:spMk id="13" creationId="{B1800CCD-0E1E-456D-97BD-73AC3089F16F}"/>
          </ac:spMkLst>
        </pc:spChg>
        <pc:spChg chg="del mod">
          <ac:chgData name="Florian Franziskakis" userId="ef6c1f86-0621-465c-b4b7-1ae84c5482e7" providerId="ADAL" clId="{2333794A-8D48-40A6-9EA3-49F2E4BFAF9D}" dt="2021-11-22T08:02:04.083" v="1496" actId="478"/>
          <ac:spMkLst>
            <pc:docMk/>
            <pc:sldMk cId="0" sldId="258"/>
            <ac:spMk id="58" creationId="{00000000-0000-0000-0000-000000000000}"/>
          </ac:spMkLst>
        </pc:spChg>
        <pc:spChg chg="del">
          <ac:chgData name="Florian Franziskakis" userId="ef6c1f86-0621-465c-b4b7-1ae84c5482e7" providerId="ADAL" clId="{2333794A-8D48-40A6-9EA3-49F2E4BFAF9D}" dt="2021-11-22T08:01:18.293" v="1491" actId="478"/>
          <ac:spMkLst>
            <pc:docMk/>
            <pc:sldMk cId="0" sldId="258"/>
            <ac:spMk id="59" creationId="{00000000-0000-0000-0000-000000000000}"/>
          </ac:spMkLst>
        </pc:spChg>
        <pc:spChg chg="del">
          <ac:chgData name="Florian Franziskakis" userId="ef6c1f86-0621-465c-b4b7-1ae84c5482e7" providerId="ADAL" clId="{2333794A-8D48-40A6-9EA3-49F2E4BFAF9D}" dt="2021-11-22T08:02:19.343" v="1500" actId="478"/>
          <ac:spMkLst>
            <pc:docMk/>
            <pc:sldMk cId="0" sldId="258"/>
            <ac:spMk id="60" creationId="{00000000-0000-0000-0000-000000000000}"/>
          </ac:spMkLst>
        </pc:spChg>
        <pc:spChg chg="del">
          <ac:chgData name="Florian Franziskakis" userId="ef6c1f86-0621-465c-b4b7-1ae84c5482e7" providerId="ADAL" clId="{2333794A-8D48-40A6-9EA3-49F2E4BFAF9D}" dt="2021-11-22T07:24:18.622" v="158" actId="478"/>
          <ac:spMkLst>
            <pc:docMk/>
            <pc:sldMk cId="0" sldId="258"/>
            <ac:spMk id="61" creationId="{00000000-0000-0000-0000-000000000000}"/>
          </ac:spMkLst>
        </pc:spChg>
        <pc:picChg chg="add del mod">
          <ac:chgData name="Florian Franziskakis" userId="ef6c1f86-0621-465c-b4b7-1ae84c5482e7" providerId="ADAL" clId="{2333794A-8D48-40A6-9EA3-49F2E4BFAF9D}" dt="2021-11-22T07:39:32.789" v="747" actId="478"/>
          <ac:picMkLst>
            <pc:docMk/>
            <pc:sldMk cId="0" sldId="258"/>
            <ac:picMk id="1026" creationId="{EC408009-1465-4316-9818-0FD9B98CD9ED}"/>
          </ac:picMkLst>
        </pc:picChg>
        <pc:picChg chg="add mod">
          <ac:chgData name="Florian Franziskakis" userId="ef6c1f86-0621-465c-b4b7-1ae84c5482e7" providerId="ADAL" clId="{2333794A-8D48-40A6-9EA3-49F2E4BFAF9D}" dt="2021-11-22T08:02:16.283" v="1499" actId="1076"/>
          <ac:picMkLst>
            <pc:docMk/>
            <pc:sldMk cId="0" sldId="258"/>
            <ac:picMk id="1028" creationId="{4574A9B3-A164-4E35-80C8-E7EF9D0B7292}"/>
          </ac:picMkLst>
        </pc:picChg>
      </pc:sldChg>
      <pc:sldChg chg="delSp modSp del mod">
        <pc:chgData name="Florian Franziskakis" userId="ef6c1f86-0621-465c-b4b7-1ae84c5482e7" providerId="ADAL" clId="{2333794A-8D48-40A6-9EA3-49F2E4BFAF9D}" dt="2021-11-22T08:27:49.379" v="1846" actId="47"/>
        <pc:sldMkLst>
          <pc:docMk/>
          <pc:sldMk cId="0" sldId="259"/>
        </pc:sldMkLst>
        <pc:spChg chg="mod">
          <ac:chgData name="Florian Franziskakis" userId="ef6c1f86-0621-465c-b4b7-1ae84c5482e7" providerId="ADAL" clId="{2333794A-8D48-40A6-9EA3-49F2E4BFAF9D}" dt="2021-11-22T07:22:29.561" v="127" actId="20577"/>
          <ac:spMkLst>
            <pc:docMk/>
            <pc:sldMk cId="0" sldId="259"/>
            <ac:spMk id="67" creationId="{00000000-0000-0000-0000-000000000000}"/>
          </ac:spMkLst>
        </pc:spChg>
        <pc:spChg chg="del">
          <ac:chgData name="Florian Franziskakis" userId="ef6c1f86-0621-465c-b4b7-1ae84c5482e7" providerId="ADAL" clId="{2333794A-8D48-40A6-9EA3-49F2E4BFAF9D}" dt="2021-11-22T08:14:45.780" v="1728" actId="478"/>
          <ac:spMkLst>
            <pc:docMk/>
            <pc:sldMk cId="0" sldId="259"/>
            <ac:spMk id="68" creationId="{00000000-0000-0000-0000-000000000000}"/>
          </ac:spMkLst>
        </pc:spChg>
        <pc:spChg chg="del">
          <ac:chgData name="Florian Franziskakis" userId="ef6c1f86-0621-465c-b4b7-1ae84c5482e7" providerId="ADAL" clId="{2333794A-8D48-40A6-9EA3-49F2E4BFAF9D}" dt="2021-11-22T07:22:23.035" v="106" actId="478"/>
          <ac:spMkLst>
            <pc:docMk/>
            <pc:sldMk cId="0" sldId="259"/>
            <ac:spMk id="69" creationId="{00000000-0000-0000-0000-000000000000}"/>
          </ac:spMkLst>
        </pc:spChg>
      </pc:sldChg>
      <pc:sldChg chg="addSp delSp modSp mod">
        <pc:chgData name="Florian Franziskakis" userId="ef6c1f86-0621-465c-b4b7-1ae84c5482e7" providerId="ADAL" clId="{2333794A-8D48-40A6-9EA3-49F2E4BFAF9D}" dt="2021-11-22T09:40:09.202" v="2688" actId="1076"/>
        <pc:sldMkLst>
          <pc:docMk/>
          <pc:sldMk cId="0" sldId="260"/>
        </pc:sldMkLst>
        <pc:spChg chg="mod">
          <ac:chgData name="Florian Franziskakis" userId="ef6c1f86-0621-465c-b4b7-1ae84c5482e7" providerId="ADAL" clId="{2333794A-8D48-40A6-9EA3-49F2E4BFAF9D}" dt="2021-11-22T09:40:09.202" v="2688" actId="1076"/>
          <ac:spMkLst>
            <pc:docMk/>
            <pc:sldMk cId="0" sldId="260"/>
            <ac:spMk id="74" creationId="{00000000-0000-0000-0000-000000000000}"/>
          </ac:spMkLst>
        </pc:spChg>
        <pc:spChg chg="del">
          <ac:chgData name="Florian Franziskakis" userId="ef6c1f86-0621-465c-b4b7-1ae84c5482e7" providerId="ADAL" clId="{2333794A-8D48-40A6-9EA3-49F2E4BFAF9D}" dt="2021-11-22T09:35:23.232" v="2684" actId="478"/>
          <ac:spMkLst>
            <pc:docMk/>
            <pc:sldMk cId="0" sldId="260"/>
            <ac:spMk id="75" creationId="{00000000-0000-0000-0000-000000000000}"/>
          </ac:spMkLst>
        </pc:spChg>
        <pc:picChg chg="add mod">
          <ac:chgData name="Florian Franziskakis" userId="ef6c1f86-0621-465c-b4b7-1ae84c5482e7" providerId="ADAL" clId="{2333794A-8D48-40A6-9EA3-49F2E4BFAF9D}" dt="2021-11-22T09:40:06.881" v="2687" actId="1076"/>
          <ac:picMkLst>
            <pc:docMk/>
            <pc:sldMk cId="0" sldId="260"/>
            <ac:picMk id="3074" creationId="{58F9B60E-0657-447E-BEC9-9151B550118A}"/>
          </ac:picMkLst>
        </pc:picChg>
      </pc:sldChg>
      <pc:sldChg chg="delSp modSp add mod">
        <pc:chgData name="Florian Franziskakis" userId="ef6c1f86-0621-465c-b4b7-1ae84c5482e7" providerId="ADAL" clId="{2333794A-8D48-40A6-9EA3-49F2E4BFAF9D}" dt="2021-11-22T08:21:29.495" v="1821" actId="20577"/>
        <pc:sldMkLst>
          <pc:docMk/>
          <pc:sldMk cId="228141076" sldId="261"/>
        </pc:sldMkLst>
        <pc:spChg chg="del">
          <ac:chgData name="Florian Franziskakis" userId="ef6c1f86-0621-465c-b4b7-1ae84c5482e7" providerId="ADAL" clId="{2333794A-8D48-40A6-9EA3-49F2E4BFAF9D}" dt="2021-11-22T08:18:00.161" v="1735" actId="478"/>
          <ac:spMkLst>
            <pc:docMk/>
            <pc:sldMk cId="228141076" sldId="261"/>
            <ac:spMk id="50" creationId="{00000000-0000-0000-0000-000000000000}"/>
          </ac:spMkLst>
        </pc:spChg>
        <pc:spChg chg="mod">
          <ac:chgData name="Florian Franziskakis" userId="ef6c1f86-0621-465c-b4b7-1ae84c5482e7" providerId="ADAL" clId="{2333794A-8D48-40A6-9EA3-49F2E4BFAF9D}" dt="2021-11-22T08:21:29.495" v="1821" actId="20577"/>
          <ac:spMkLst>
            <pc:docMk/>
            <pc:sldMk cId="228141076" sldId="261"/>
            <ac:spMk id="52" creationId="{00000000-0000-0000-0000-000000000000}"/>
          </ac:spMkLst>
        </pc:spChg>
      </pc:sldChg>
      <pc:sldChg chg="delSp add mod">
        <pc:chgData name="Florian Franziskakis" userId="ef6c1f86-0621-465c-b4b7-1ae84c5482e7" providerId="ADAL" clId="{2333794A-8D48-40A6-9EA3-49F2E4BFAF9D}" dt="2021-11-22T08:17:55.810" v="1734" actId="478"/>
        <pc:sldMkLst>
          <pc:docMk/>
          <pc:sldMk cId="2242087805" sldId="262"/>
        </pc:sldMkLst>
        <pc:spChg chg="del">
          <ac:chgData name="Florian Franziskakis" userId="ef6c1f86-0621-465c-b4b7-1ae84c5482e7" providerId="ADAL" clId="{2333794A-8D48-40A6-9EA3-49F2E4BFAF9D}" dt="2021-11-22T08:17:55.810" v="1734" actId="478"/>
          <ac:spMkLst>
            <pc:docMk/>
            <pc:sldMk cId="2242087805" sldId="262"/>
            <ac:spMk id="60" creationId="{00000000-0000-0000-0000-000000000000}"/>
          </ac:spMkLst>
        </pc:spChg>
      </pc:sldChg>
      <pc:sldChg chg="delSp add mod">
        <pc:chgData name="Florian Franziskakis" userId="ef6c1f86-0621-465c-b4b7-1ae84c5482e7" providerId="ADAL" clId="{2333794A-8D48-40A6-9EA3-49F2E4BFAF9D}" dt="2021-11-22T08:15:03.963" v="1733" actId="478"/>
        <pc:sldMkLst>
          <pc:docMk/>
          <pc:sldMk cId="2100330287" sldId="263"/>
        </pc:sldMkLst>
        <pc:spChg chg="del">
          <ac:chgData name="Florian Franziskakis" userId="ef6c1f86-0621-465c-b4b7-1ae84c5482e7" providerId="ADAL" clId="{2333794A-8D48-40A6-9EA3-49F2E4BFAF9D}" dt="2021-11-22T08:15:03.963" v="1733" actId="478"/>
          <ac:spMkLst>
            <pc:docMk/>
            <pc:sldMk cId="2100330287" sldId="263"/>
            <ac:spMk id="60" creationId="{00000000-0000-0000-0000-000000000000}"/>
          </ac:spMkLst>
        </pc:spChg>
      </pc:sldChg>
      <pc:sldChg chg="delSp add mod">
        <pc:chgData name="Florian Franziskakis" userId="ef6c1f86-0621-465c-b4b7-1ae84c5482e7" providerId="ADAL" clId="{2333794A-8D48-40A6-9EA3-49F2E4BFAF9D}" dt="2021-11-22T08:15:01.026" v="1732" actId="478"/>
        <pc:sldMkLst>
          <pc:docMk/>
          <pc:sldMk cId="3294614043" sldId="264"/>
        </pc:sldMkLst>
        <pc:spChg chg="del">
          <ac:chgData name="Florian Franziskakis" userId="ef6c1f86-0621-465c-b4b7-1ae84c5482e7" providerId="ADAL" clId="{2333794A-8D48-40A6-9EA3-49F2E4BFAF9D}" dt="2021-11-22T08:15:01.026" v="1732" actId="478"/>
          <ac:spMkLst>
            <pc:docMk/>
            <pc:sldMk cId="3294614043" sldId="264"/>
            <ac:spMk id="68" creationId="{00000000-0000-0000-0000-000000000000}"/>
          </ac:spMkLst>
        </pc:spChg>
      </pc:sldChg>
      <pc:sldChg chg="delSp add mod">
        <pc:chgData name="Florian Franziskakis" userId="ef6c1f86-0621-465c-b4b7-1ae84c5482e7" providerId="ADAL" clId="{2333794A-8D48-40A6-9EA3-49F2E4BFAF9D}" dt="2021-11-22T08:14:57.780" v="1731" actId="478"/>
        <pc:sldMkLst>
          <pc:docMk/>
          <pc:sldMk cId="4265656200" sldId="265"/>
        </pc:sldMkLst>
        <pc:spChg chg="del">
          <ac:chgData name="Florian Franziskakis" userId="ef6c1f86-0621-465c-b4b7-1ae84c5482e7" providerId="ADAL" clId="{2333794A-8D48-40A6-9EA3-49F2E4BFAF9D}" dt="2021-11-22T08:14:57.780" v="1731" actId="478"/>
          <ac:spMkLst>
            <pc:docMk/>
            <pc:sldMk cId="4265656200" sldId="265"/>
            <ac:spMk id="68" creationId="{00000000-0000-0000-0000-000000000000}"/>
          </ac:spMkLst>
        </pc:spChg>
      </pc:sldChg>
      <pc:sldChg chg="delSp add mod">
        <pc:chgData name="Florian Franziskakis" userId="ef6c1f86-0621-465c-b4b7-1ae84c5482e7" providerId="ADAL" clId="{2333794A-8D48-40A6-9EA3-49F2E4BFAF9D}" dt="2021-11-22T08:14:54.307" v="1730" actId="478"/>
        <pc:sldMkLst>
          <pc:docMk/>
          <pc:sldMk cId="2236941338" sldId="266"/>
        </pc:sldMkLst>
        <pc:spChg chg="del">
          <ac:chgData name="Florian Franziskakis" userId="ef6c1f86-0621-465c-b4b7-1ae84c5482e7" providerId="ADAL" clId="{2333794A-8D48-40A6-9EA3-49F2E4BFAF9D}" dt="2021-11-22T08:14:54.307" v="1730" actId="478"/>
          <ac:spMkLst>
            <pc:docMk/>
            <pc:sldMk cId="2236941338" sldId="266"/>
            <ac:spMk id="68" creationId="{00000000-0000-0000-0000-000000000000}"/>
          </ac:spMkLst>
        </pc:spChg>
      </pc:sldChg>
      <pc:sldChg chg="delSp add mod">
        <pc:chgData name="Florian Franziskakis" userId="ef6c1f86-0621-465c-b4b7-1ae84c5482e7" providerId="ADAL" clId="{2333794A-8D48-40A6-9EA3-49F2E4BFAF9D}" dt="2021-11-22T08:14:49.771" v="1729" actId="478"/>
        <pc:sldMkLst>
          <pc:docMk/>
          <pc:sldMk cId="2245558376" sldId="267"/>
        </pc:sldMkLst>
        <pc:spChg chg="del">
          <ac:chgData name="Florian Franziskakis" userId="ef6c1f86-0621-465c-b4b7-1ae84c5482e7" providerId="ADAL" clId="{2333794A-8D48-40A6-9EA3-49F2E4BFAF9D}" dt="2021-11-22T08:14:49.771" v="1729" actId="478"/>
          <ac:spMkLst>
            <pc:docMk/>
            <pc:sldMk cId="2245558376" sldId="267"/>
            <ac:spMk id="68" creationId="{00000000-0000-0000-0000-000000000000}"/>
          </ac:spMkLst>
        </pc:spChg>
      </pc:sldChg>
      <pc:sldChg chg="add">
        <pc:chgData name="Florian Franziskakis" userId="ef6c1f86-0621-465c-b4b7-1ae84c5482e7" providerId="ADAL" clId="{2333794A-8D48-40A6-9EA3-49F2E4BFAF9D}" dt="2021-11-22T07:21:29.882" v="105"/>
        <pc:sldMkLst>
          <pc:docMk/>
          <pc:sldMk cId="0" sldId="268"/>
        </pc:sldMkLst>
      </pc:sldChg>
      <pc:sldChg chg="delSp modSp new mod">
        <pc:chgData name="Florian Franziskakis" userId="ef6c1f86-0621-465c-b4b7-1ae84c5482e7" providerId="ADAL" clId="{2333794A-8D48-40A6-9EA3-49F2E4BFAF9D}" dt="2021-11-22T10:08:14.474" v="2834" actId="27636"/>
        <pc:sldMkLst>
          <pc:docMk/>
          <pc:sldMk cId="2815381441" sldId="269"/>
        </pc:sldMkLst>
        <pc:spChg chg="mod">
          <ac:chgData name="Florian Franziskakis" userId="ef6c1f86-0621-465c-b4b7-1ae84c5482e7" providerId="ADAL" clId="{2333794A-8D48-40A6-9EA3-49F2E4BFAF9D}" dt="2021-11-22T07:34:50.184" v="579" actId="20577"/>
          <ac:spMkLst>
            <pc:docMk/>
            <pc:sldMk cId="2815381441" sldId="269"/>
            <ac:spMk id="2" creationId="{7285329E-C5AC-411C-B54A-18D4C3D52533}"/>
          </ac:spMkLst>
        </pc:spChg>
        <pc:spChg chg="del">
          <ac:chgData name="Florian Franziskakis" userId="ef6c1f86-0621-465c-b4b7-1ae84c5482e7" providerId="ADAL" clId="{2333794A-8D48-40A6-9EA3-49F2E4BFAF9D}" dt="2021-11-22T08:01:44.543" v="1494" actId="478"/>
          <ac:spMkLst>
            <pc:docMk/>
            <pc:sldMk cId="2815381441" sldId="269"/>
            <ac:spMk id="3" creationId="{356184FA-B7B1-4835-A13D-D9E11B954FA3}"/>
          </ac:spMkLst>
        </pc:spChg>
        <pc:spChg chg="mod">
          <ac:chgData name="Florian Franziskakis" userId="ef6c1f86-0621-465c-b4b7-1ae84c5482e7" providerId="ADAL" clId="{2333794A-8D48-40A6-9EA3-49F2E4BFAF9D}" dt="2021-11-22T10:08:14.474" v="2834" actId="27636"/>
          <ac:spMkLst>
            <pc:docMk/>
            <pc:sldMk cId="2815381441" sldId="269"/>
            <ac:spMk id="4" creationId="{28EF53EE-3982-4C94-83CE-CF816EFDF91B}"/>
          </ac:spMkLst>
        </pc:spChg>
      </pc:sldChg>
      <pc:sldChg chg="delSp modSp add mod">
        <pc:chgData name="Florian Franziskakis" userId="ef6c1f86-0621-465c-b4b7-1ae84c5482e7" providerId="ADAL" clId="{2333794A-8D48-40A6-9EA3-49F2E4BFAF9D}" dt="2021-11-22T09:12:20.483" v="2454" actId="113"/>
        <pc:sldMkLst>
          <pc:docMk/>
          <pc:sldMk cId="2727069584" sldId="270"/>
        </pc:sldMkLst>
        <pc:spChg chg="mod">
          <ac:chgData name="Florian Franziskakis" userId="ef6c1f86-0621-465c-b4b7-1ae84c5482e7" providerId="ADAL" clId="{2333794A-8D48-40A6-9EA3-49F2E4BFAF9D}" dt="2021-11-22T07:51:25.272" v="1175" actId="20577"/>
          <ac:spMkLst>
            <pc:docMk/>
            <pc:sldMk cId="2727069584" sldId="270"/>
            <ac:spMk id="2" creationId="{7285329E-C5AC-411C-B54A-18D4C3D52533}"/>
          </ac:spMkLst>
        </pc:spChg>
        <pc:spChg chg="del">
          <ac:chgData name="Florian Franziskakis" userId="ef6c1f86-0621-465c-b4b7-1ae84c5482e7" providerId="ADAL" clId="{2333794A-8D48-40A6-9EA3-49F2E4BFAF9D}" dt="2021-11-22T08:01:47.056" v="1495" actId="478"/>
          <ac:spMkLst>
            <pc:docMk/>
            <pc:sldMk cId="2727069584" sldId="270"/>
            <ac:spMk id="3" creationId="{356184FA-B7B1-4835-A13D-D9E11B954FA3}"/>
          </ac:spMkLst>
        </pc:spChg>
        <pc:spChg chg="mod">
          <ac:chgData name="Florian Franziskakis" userId="ef6c1f86-0621-465c-b4b7-1ae84c5482e7" providerId="ADAL" clId="{2333794A-8D48-40A6-9EA3-49F2E4BFAF9D}" dt="2021-11-22T09:12:20.483" v="2454" actId="113"/>
          <ac:spMkLst>
            <pc:docMk/>
            <pc:sldMk cId="2727069584" sldId="270"/>
            <ac:spMk id="4" creationId="{28EF53EE-3982-4C94-83CE-CF816EFDF91B}"/>
          </ac:spMkLst>
        </pc:spChg>
      </pc:sldChg>
      <pc:sldChg chg="addSp delSp modSp add mod">
        <pc:chgData name="Florian Franziskakis" userId="ef6c1f86-0621-465c-b4b7-1ae84c5482e7" providerId="ADAL" clId="{2333794A-8D48-40A6-9EA3-49F2E4BFAF9D}" dt="2021-11-22T09:13:27.837" v="2472" actId="113"/>
        <pc:sldMkLst>
          <pc:docMk/>
          <pc:sldMk cId="3877395957" sldId="271"/>
        </pc:sldMkLst>
        <pc:spChg chg="add mod">
          <ac:chgData name="Florian Franziskakis" userId="ef6c1f86-0621-465c-b4b7-1ae84c5482e7" providerId="ADAL" clId="{2333794A-8D48-40A6-9EA3-49F2E4BFAF9D}" dt="2021-11-22T09:13:24.484" v="2471" actId="1076"/>
          <ac:spMkLst>
            <pc:docMk/>
            <pc:sldMk cId="3877395957" sldId="271"/>
            <ac:spMk id="5" creationId="{52DC3FBD-2D28-46A5-B21A-2B2FF269F0DC}"/>
          </ac:spMkLst>
        </pc:spChg>
        <pc:spChg chg="mod">
          <ac:chgData name="Florian Franziskakis" userId="ef6c1f86-0621-465c-b4b7-1ae84c5482e7" providerId="ADAL" clId="{2333794A-8D48-40A6-9EA3-49F2E4BFAF9D}" dt="2021-11-22T09:13:27.837" v="2472" actId="113"/>
          <ac:spMkLst>
            <pc:docMk/>
            <pc:sldMk cId="3877395957" sldId="271"/>
            <ac:spMk id="67" creationId="{00000000-0000-0000-0000-000000000000}"/>
          </ac:spMkLst>
        </pc:spChg>
        <pc:spChg chg="del">
          <ac:chgData name="Florian Franziskakis" userId="ef6c1f86-0621-465c-b4b7-1ae84c5482e7" providerId="ADAL" clId="{2333794A-8D48-40A6-9EA3-49F2E4BFAF9D}" dt="2021-11-22T08:14:43.500" v="1727" actId="478"/>
          <ac:spMkLst>
            <pc:docMk/>
            <pc:sldMk cId="3877395957" sldId="271"/>
            <ac:spMk id="68" creationId="{00000000-0000-0000-0000-000000000000}"/>
          </ac:spMkLst>
        </pc:spChg>
      </pc:sldChg>
      <pc:sldChg chg="addSp delSp modSp add mod">
        <pc:chgData name="Florian Franziskakis" userId="ef6c1f86-0621-465c-b4b7-1ae84c5482e7" providerId="ADAL" clId="{2333794A-8D48-40A6-9EA3-49F2E4BFAF9D}" dt="2021-11-22T09:28:00.562" v="2477" actId="14100"/>
        <pc:sldMkLst>
          <pc:docMk/>
          <pc:sldMk cId="3538189813" sldId="272"/>
        </pc:sldMkLst>
        <pc:spChg chg="add mod">
          <ac:chgData name="Florian Franziskakis" userId="ef6c1f86-0621-465c-b4b7-1ae84c5482e7" providerId="ADAL" clId="{2333794A-8D48-40A6-9EA3-49F2E4BFAF9D}" dt="2021-11-22T08:12:59.735" v="1717" actId="20577"/>
          <ac:spMkLst>
            <pc:docMk/>
            <pc:sldMk cId="3538189813" sldId="272"/>
            <ac:spMk id="3" creationId="{15B078E0-AEEC-4AA1-9FEF-CE49B6A6D194}"/>
          </ac:spMkLst>
        </pc:spChg>
        <pc:spChg chg="add del">
          <ac:chgData name="Florian Franziskakis" userId="ef6c1f86-0621-465c-b4b7-1ae84c5482e7" providerId="ADAL" clId="{2333794A-8D48-40A6-9EA3-49F2E4BFAF9D}" dt="2021-11-22T08:12:26.225" v="1714" actId="478"/>
          <ac:spMkLst>
            <pc:docMk/>
            <pc:sldMk cId="3538189813" sldId="272"/>
            <ac:spMk id="7" creationId="{6ECDE5E6-2969-4C51-A208-F1E0595C32F3}"/>
          </ac:spMkLst>
        </pc:spChg>
        <pc:spChg chg="add mod">
          <ac:chgData name="Florian Franziskakis" userId="ef6c1f86-0621-465c-b4b7-1ae84c5482e7" providerId="ADAL" clId="{2333794A-8D48-40A6-9EA3-49F2E4BFAF9D}" dt="2021-11-22T08:43:57.113" v="2131" actId="20577"/>
          <ac:spMkLst>
            <pc:docMk/>
            <pc:sldMk cId="3538189813" sldId="272"/>
            <ac:spMk id="10" creationId="{0B4CE8B3-714A-4259-ABD1-C07C1F627B15}"/>
          </ac:spMkLst>
        </pc:spChg>
        <pc:spChg chg="add mod">
          <ac:chgData name="Florian Franziskakis" userId="ef6c1f86-0621-465c-b4b7-1ae84c5482e7" providerId="ADAL" clId="{2333794A-8D48-40A6-9EA3-49F2E4BFAF9D}" dt="2021-11-22T09:27:52.803" v="2474" actId="403"/>
          <ac:spMkLst>
            <pc:docMk/>
            <pc:sldMk cId="3538189813" sldId="272"/>
            <ac:spMk id="11" creationId="{22972395-8455-4027-8AD2-447F913006D3}"/>
          </ac:spMkLst>
        </pc:spChg>
        <pc:spChg chg="add mod">
          <ac:chgData name="Florian Franziskakis" userId="ef6c1f86-0621-465c-b4b7-1ae84c5482e7" providerId="ADAL" clId="{2333794A-8D48-40A6-9EA3-49F2E4BFAF9D}" dt="2021-11-22T09:28:00.562" v="2477" actId="14100"/>
          <ac:spMkLst>
            <pc:docMk/>
            <pc:sldMk cId="3538189813" sldId="272"/>
            <ac:spMk id="14" creationId="{C36FD538-E75A-4CF4-85AB-3B1E81207B53}"/>
          </ac:spMkLst>
        </pc:spChg>
        <pc:spChg chg="del">
          <ac:chgData name="Florian Franziskakis" userId="ef6c1f86-0621-465c-b4b7-1ae84c5482e7" providerId="ADAL" clId="{2333794A-8D48-40A6-9EA3-49F2E4BFAF9D}" dt="2021-11-22T08:11:41.588" v="1673" actId="478"/>
          <ac:spMkLst>
            <pc:docMk/>
            <pc:sldMk cId="3538189813" sldId="272"/>
            <ac:spMk id="67" creationId="{00000000-0000-0000-0000-000000000000}"/>
          </ac:spMkLst>
        </pc:spChg>
        <pc:spChg chg="del">
          <ac:chgData name="Florian Franziskakis" userId="ef6c1f86-0621-465c-b4b7-1ae84c5482e7" providerId="ADAL" clId="{2333794A-8D48-40A6-9EA3-49F2E4BFAF9D}" dt="2021-11-22T08:14:40.710" v="1726" actId="478"/>
          <ac:spMkLst>
            <pc:docMk/>
            <pc:sldMk cId="3538189813" sldId="272"/>
            <ac:spMk id="68" creationId="{00000000-0000-0000-0000-000000000000}"/>
          </ac:spMkLst>
        </pc:spChg>
        <pc:picChg chg="add mod modCrop">
          <ac:chgData name="Florian Franziskakis" userId="ef6c1f86-0621-465c-b4b7-1ae84c5482e7" providerId="ADAL" clId="{2333794A-8D48-40A6-9EA3-49F2E4BFAF9D}" dt="2021-11-22T08:25:08.844" v="1837" actId="732"/>
          <ac:picMkLst>
            <pc:docMk/>
            <pc:sldMk cId="3538189813" sldId="272"/>
            <ac:picMk id="6" creationId="{D9DC1B93-E4BE-4A56-AAD9-89D6CF1E28B8}"/>
          </ac:picMkLst>
        </pc:picChg>
        <pc:picChg chg="add mod modCrop">
          <ac:chgData name="Florian Franziskakis" userId="ef6c1f86-0621-465c-b4b7-1ae84c5482e7" providerId="ADAL" clId="{2333794A-8D48-40A6-9EA3-49F2E4BFAF9D}" dt="2021-11-22T08:25:17.916" v="1838" actId="732"/>
          <ac:picMkLst>
            <pc:docMk/>
            <pc:sldMk cId="3538189813" sldId="272"/>
            <ac:picMk id="9" creationId="{8B3F533C-A200-47E3-BF38-13CCCD26958A}"/>
          </ac:picMkLst>
        </pc:picChg>
      </pc:sldChg>
      <pc:sldChg chg="addSp delSp modSp add mod">
        <pc:chgData name="Florian Franziskakis" userId="ef6c1f86-0621-465c-b4b7-1ae84c5482e7" providerId="ADAL" clId="{2333794A-8D48-40A6-9EA3-49F2E4BFAF9D}" dt="2021-11-22T09:43:56.121" v="2823" actId="1076"/>
        <pc:sldMkLst>
          <pc:docMk/>
          <pc:sldMk cId="277999701" sldId="273"/>
        </pc:sldMkLst>
        <pc:spChg chg="add mod">
          <ac:chgData name="Florian Franziskakis" userId="ef6c1f86-0621-465c-b4b7-1ae84c5482e7" providerId="ADAL" clId="{2333794A-8D48-40A6-9EA3-49F2E4BFAF9D}" dt="2021-11-22T08:43:53.482" v="2129" actId="20577"/>
          <ac:spMkLst>
            <pc:docMk/>
            <pc:sldMk cId="277999701" sldId="273"/>
            <ac:spMk id="8" creationId="{41DC491B-4D1A-474B-92A9-3220BF2DEC88}"/>
          </ac:spMkLst>
        </pc:spChg>
        <pc:spChg chg="add mod">
          <ac:chgData name="Florian Franziskakis" userId="ef6c1f86-0621-465c-b4b7-1ae84c5482e7" providerId="ADAL" clId="{2333794A-8D48-40A6-9EA3-49F2E4BFAF9D}" dt="2021-11-22T09:43:52.890" v="2822" actId="1076"/>
          <ac:spMkLst>
            <pc:docMk/>
            <pc:sldMk cId="277999701" sldId="273"/>
            <ac:spMk id="10" creationId="{02552C56-AF59-4414-AD1B-FE18BA59EECF}"/>
          </ac:spMkLst>
        </pc:spChg>
        <pc:spChg chg="add mod">
          <ac:chgData name="Florian Franziskakis" userId="ef6c1f86-0621-465c-b4b7-1ae84c5482e7" providerId="ADAL" clId="{2333794A-8D48-40A6-9EA3-49F2E4BFAF9D}" dt="2021-11-22T09:43:56.121" v="2823" actId="1076"/>
          <ac:spMkLst>
            <pc:docMk/>
            <pc:sldMk cId="277999701" sldId="273"/>
            <ac:spMk id="11" creationId="{686266B3-BC7F-4D07-AE75-126A8752D474}"/>
          </ac:spMkLst>
        </pc:spChg>
        <pc:spChg chg="del">
          <ac:chgData name="Florian Franziskakis" userId="ef6c1f86-0621-465c-b4b7-1ae84c5482e7" providerId="ADAL" clId="{2333794A-8D48-40A6-9EA3-49F2E4BFAF9D}" dt="2021-11-22T09:42:11.538" v="2791" actId="478"/>
          <ac:spMkLst>
            <pc:docMk/>
            <pc:sldMk cId="277999701" sldId="273"/>
            <ac:spMk id="68" creationId="{00000000-0000-0000-0000-000000000000}"/>
          </ac:spMkLst>
        </pc:spChg>
        <pc:picChg chg="add mod modCrop">
          <ac:chgData name="Florian Franziskakis" userId="ef6c1f86-0621-465c-b4b7-1ae84c5482e7" providerId="ADAL" clId="{2333794A-8D48-40A6-9EA3-49F2E4BFAF9D}" dt="2021-11-22T08:25:33.459" v="1839" actId="732"/>
          <ac:picMkLst>
            <pc:docMk/>
            <pc:sldMk cId="277999701" sldId="273"/>
            <ac:picMk id="4" creationId="{E6533142-B6FE-4E76-801F-3CC0D4B62CD9}"/>
          </ac:picMkLst>
        </pc:picChg>
        <pc:picChg chg="del">
          <ac:chgData name="Florian Franziskakis" userId="ef6c1f86-0621-465c-b4b7-1ae84c5482e7" providerId="ADAL" clId="{2333794A-8D48-40A6-9EA3-49F2E4BFAF9D}" dt="2021-11-22T08:14:13.111" v="1721" actId="478"/>
          <ac:picMkLst>
            <pc:docMk/>
            <pc:sldMk cId="277999701" sldId="273"/>
            <ac:picMk id="6" creationId="{D9DC1B93-E4BE-4A56-AAD9-89D6CF1E28B8}"/>
          </ac:picMkLst>
        </pc:picChg>
        <pc:picChg chg="del">
          <ac:chgData name="Florian Franziskakis" userId="ef6c1f86-0621-465c-b4b7-1ae84c5482e7" providerId="ADAL" clId="{2333794A-8D48-40A6-9EA3-49F2E4BFAF9D}" dt="2021-11-22T08:14:13.676" v="1722" actId="478"/>
          <ac:picMkLst>
            <pc:docMk/>
            <pc:sldMk cId="277999701" sldId="273"/>
            <ac:picMk id="9" creationId="{8B3F533C-A200-47E3-BF38-13CCCD26958A}"/>
          </ac:picMkLst>
        </pc:picChg>
      </pc:sldChg>
      <pc:sldChg chg="add">
        <pc:chgData name="Florian Franziskakis" userId="ef6c1f86-0621-465c-b4b7-1ae84c5482e7" providerId="ADAL" clId="{2333794A-8D48-40A6-9EA3-49F2E4BFAF9D}" dt="2021-11-22T09:51:44.339" v="2825"/>
        <pc:sldMkLst>
          <pc:docMk/>
          <pc:sldMk cId="83706857" sldId="274"/>
        </pc:sldMkLst>
      </pc:sldChg>
      <pc:sldChg chg="modSp add del mod">
        <pc:chgData name="Florian Franziskakis" userId="ef6c1f86-0621-465c-b4b7-1ae84c5482e7" providerId="ADAL" clId="{2333794A-8D48-40A6-9EA3-49F2E4BFAF9D}" dt="2021-11-22T09:51:41.288" v="2824" actId="2696"/>
        <pc:sldMkLst>
          <pc:docMk/>
          <pc:sldMk cId="1877566336" sldId="274"/>
        </pc:sldMkLst>
        <pc:spChg chg="mod">
          <ac:chgData name="Florian Franziskakis" userId="ef6c1f86-0621-465c-b4b7-1ae84c5482e7" providerId="ADAL" clId="{2333794A-8D48-40A6-9EA3-49F2E4BFAF9D}" dt="2021-11-22T08:29:45.262" v="1869"/>
          <ac:spMkLst>
            <pc:docMk/>
            <pc:sldMk cId="1877566336" sldId="274"/>
            <ac:spMk id="52" creationId="{00000000-0000-0000-0000-000000000000}"/>
          </ac:spMkLst>
        </pc:spChg>
        <pc:spChg chg="mod">
          <ac:chgData name="Florian Franziskakis" userId="ef6c1f86-0621-465c-b4b7-1ae84c5482e7" providerId="ADAL" clId="{2333794A-8D48-40A6-9EA3-49F2E4BFAF9D}" dt="2021-11-22T08:29:46.438" v="1871" actId="20577"/>
          <ac:spMkLst>
            <pc:docMk/>
            <pc:sldMk cId="1877566336" sldId="274"/>
            <ac:spMk id="53" creationId="{00000000-0000-0000-0000-000000000000}"/>
          </ac:spMkLst>
        </pc:spChg>
        <pc:picChg chg="mod">
          <ac:chgData name="Florian Franziskakis" userId="ef6c1f86-0621-465c-b4b7-1ae84c5482e7" providerId="ADAL" clId="{2333794A-8D48-40A6-9EA3-49F2E4BFAF9D}" dt="2021-11-22T08:29:46.900" v="1872" actId="14826"/>
          <ac:picMkLst>
            <pc:docMk/>
            <pc:sldMk cId="1877566336" sldId="274"/>
            <ac:picMk id="3" creationId="{EBC9130A-1B28-4F97-A474-D9A3DD31779C}"/>
          </ac:picMkLst>
        </pc:picChg>
      </pc:sldChg>
      <pc:sldChg chg="addSp delSp modSp add del mod">
        <pc:chgData name="Florian Franziskakis" userId="ef6c1f86-0621-465c-b4b7-1ae84c5482e7" providerId="ADAL" clId="{2333794A-8D48-40A6-9EA3-49F2E4BFAF9D}" dt="2021-11-22T08:27:40.433" v="1844" actId="2696"/>
        <pc:sldMkLst>
          <pc:docMk/>
          <pc:sldMk cId="3392274770" sldId="274"/>
        </pc:sldMkLst>
        <pc:spChg chg="mod">
          <ac:chgData name="Florian Franziskakis" userId="ef6c1f86-0621-465c-b4b7-1ae84c5482e7" providerId="ADAL" clId="{2333794A-8D48-40A6-9EA3-49F2E4BFAF9D}" dt="2021-11-22T08:27:29.051" v="1843" actId="20577"/>
          <ac:spMkLst>
            <pc:docMk/>
            <pc:sldMk cId="3392274770" sldId="274"/>
            <ac:spMk id="52" creationId="{00000000-0000-0000-0000-000000000000}"/>
          </ac:spMkLst>
        </pc:spChg>
        <pc:spChg chg="mod">
          <ac:chgData name="Florian Franziskakis" userId="ef6c1f86-0621-465c-b4b7-1ae84c5482e7" providerId="ADAL" clId="{2333794A-8D48-40A6-9EA3-49F2E4BFAF9D}" dt="2021-11-22T08:19:40.723" v="1778" actId="20577"/>
          <ac:spMkLst>
            <pc:docMk/>
            <pc:sldMk cId="3392274770" sldId="274"/>
            <ac:spMk id="53" creationId="{00000000-0000-0000-0000-000000000000}"/>
          </ac:spMkLst>
        </pc:spChg>
        <pc:picChg chg="mod">
          <ac:chgData name="Florian Franziskakis" userId="ef6c1f86-0621-465c-b4b7-1ae84c5482e7" providerId="ADAL" clId="{2333794A-8D48-40A6-9EA3-49F2E4BFAF9D}" dt="2021-11-22T08:18:38.137" v="1741" actId="1076"/>
          <ac:picMkLst>
            <pc:docMk/>
            <pc:sldMk cId="3392274770" sldId="274"/>
            <ac:picMk id="3" creationId="{EBC9130A-1B28-4F97-A474-D9A3DD31779C}"/>
          </ac:picMkLst>
        </pc:picChg>
        <pc:picChg chg="add del">
          <ac:chgData name="Florian Franziskakis" userId="ef6c1f86-0621-465c-b4b7-1ae84c5482e7" providerId="ADAL" clId="{2333794A-8D48-40A6-9EA3-49F2E4BFAF9D}" dt="2021-11-22T08:18:21.300" v="1738"/>
          <ac:picMkLst>
            <pc:docMk/>
            <pc:sldMk cId="3392274770" sldId="274"/>
            <ac:picMk id="2050" creationId="{019A0784-2F58-4C24-9361-26F02A164155}"/>
          </ac:picMkLst>
        </pc:picChg>
      </pc:sldChg>
      <pc:sldChg chg="modSp add mod">
        <pc:chgData name="Florian Franziskakis" userId="ef6c1f86-0621-465c-b4b7-1ae84c5482e7" providerId="ADAL" clId="{2333794A-8D48-40A6-9EA3-49F2E4BFAF9D}" dt="2021-11-22T08:39:45.093" v="1908"/>
        <pc:sldMkLst>
          <pc:docMk/>
          <pc:sldMk cId="1638377171" sldId="275"/>
        </pc:sldMkLst>
        <pc:spChg chg="mod">
          <ac:chgData name="Florian Franziskakis" userId="ef6c1f86-0621-465c-b4b7-1ae84c5482e7" providerId="ADAL" clId="{2333794A-8D48-40A6-9EA3-49F2E4BFAF9D}" dt="2021-11-22T08:30:19.398" v="1878" actId="20577"/>
          <ac:spMkLst>
            <pc:docMk/>
            <pc:sldMk cId="1638377171" sldId="275"/>
            <ac:spMk id="52" creationId="{00000000-0000-0000-0000-000000000000}"/>
          </ac:spMkLst>
        </pc:spChg>
        <pc:spChg chg="mod">
          <ac:chgData name="Florian Franziskakis" userId="ef6c1f86-0621-465c-b4b7-1ae84c5482e7" providerId="ADAL" clId="{2333794A-8D48-40A6-9EA3-49F2E4BFAF9D}" dt="2021-11-22T08:39:45.093" v="1908"/>
          <ac:spMkLst>
            <pc:docMk/>
            <pc:sldMk cId="1638377171" sldId="275"/>
            <ac:spMk id="53" creationId="{00000000-0000-0000-0000-000000000000}"/>
          </ac:spMkLst>
        </pc:spChg>
        <pc:picChg chg="mod">
          <ac:chgData name="Florian Franziskakis" userId="ef6c1f86-0621-465c-b4b7-1ae84c5482e7" providerId="ADAL" clId="{2333794A-8D48-40A6-9EA3-49F2E4BFAF9D}" dt="2021-11-22T08:30:39.519" v="1879" actId="14826"/>
          <ac:picMkLst>
            <pc:docMk/>
            <pc:sldMk cId="1638377171" sldId="275"/>
            <ac:picMk id="3" creationId="{EBC9130A-1B28-4F97-A474-D9A3DD31779C}"/>
          </ac:picMkLst>
        </pc:picChg>
      </pc:sldChg>
    </pc:docChg>
  </pc:docChgLst>
  <pc:docChgLst>
    <pc:chgData name="Guest User" userId="S::urn:spo:anon#d8e161cd8dbc491c5d4fa4d10e5eb6100061463e6825ac66fda5a5e32f4883df::" providerId="AD" clId="Web-{12E408B9-EBFE-4734-9CF5-1D2FCDCA71B7}"/>
    <pc:docChg chg="addSld modSld">
      <pc:chgData name="Guest User" userId="S::urn:spo:anon#d8e161cd8dbc491c5d4fa4d10e5eb6100061463e6825ac66fda5a5e32f4883df::" providerId="AD" clId="Web-{12E408B9-EBFE-4734-9CF5-1D2FCDCA71B7}" dt="2021-11-26T10:52:45.772" v="244" actId="20577"/>
      <pc:docMkLst>
        <pc:docMk/>
      </pc:docMkLst>
      <pc:sldChg chg="delSp modSp">
        <pc:chgData name="Guest User" userId="S::urn:spo:anon#d8e161cd8dbc491c5d4fa4d10e5eb6100061463e6825ac66fda5a5e32f4883df::" providerId="AD" clId="Web-{12E408B9-EBFE-4734-9CF5-1D2FCDCA71B7}" dt="2021-11-26T10:49:03.238" v="206" actId="20577"/>
        <pc:sldMkLst>
          <pc:docMk/>
          <pc:sldMk cId="3294614043" sldId="264"/>
        </pc:sldMkLst>
        <pc:spChg chg="del">
          <ac:chgData name="Guest User" userId="S::urn:spo:anon#d8e161cd8dbc491c5d4fa4d10e5eb6100061463e6825ac66fda5a5e32f4883df::" providerId="AD" clId="Web-{12E408B9-EBFE-4734-9CF5-1D2FCDCA71B7}" dt="2021-11-26T10:22:30.548" v="0"/>
          <ac:spMkLst>
            <pc:docMk/>
            <pc:sldMk cId="3294614043" sldId="264"/>
            <ac:spMk id="3" creationId="{BC27D0A3-AF63-46A9-9A65-467481AE2ABE}"/>
          </ac:spMkLst>
        </pc:spChg>
        <pc:spChg chg="mod">
          <ac:chgData name="Guest User" userId="S::urn:spo:anon#d8e161cd8dbc491c5d4fa4d10e5eb6100061463e6825ac66fda5a5e32f4883df::" providerId="AD" clId="Web-{12E408B9-EBFE-4734-9CF5-1D2FCDCA71B7}" dt="2021-11-26T10:49:03.238" v="206" actId="20577"/>
          <ac:spMkLst>
            <pc:docMk/>
            <pc:sldMk cId="3294614043" sldId="264"/>
            <ac:spMk id="4" creationId="{7D64A2F0-4F26-4F4F-8769-A323874D5C53}"/>
          </ac:spMkLst>
        </pc:spChg>
      </pc:sldChg>
      <pc:sldChg chg="modSp">
        <pc:chgData name="Guest User" userId="S::urn:spo:anon#d8e161cd8dbc491c5d4fa4d10e5eb6100061463e6825ac66fda5a5e32f4883df::" providerId="AD" clId="Web-{12E408B9-EBFE-4734-9CF5-1D2FCDCA71B7}" dt="2021-11-26T10:52:45.772" v="244" actId="20577"/>
        <pc:sldMkLst>
          <pc:docMk/>
          <pc:sldMk cId="2498911770" sldId="366"/>
        </pc:sldMkLst>
        <pc:spChg chg="mod">
          <ac:chgData name="Guest User" userId="S::urn:spo:anon#d8e161cd8dbc491c5d4fa4d10e5eb6100061463e6825ac66fda5a5e32f4883df::" providerId="AD" clId="Web-{12E408B9-EBFE-4734-9CF5-1D2FCDCA71B7}" dt="2021-11-26T10:52:45.772" v="244" actId="20577"/>
          <ac:spMkLst>
            <pc:docMk/>
            <pc:sldMk cId="2498911770" sldId="366"/>
            <ac:spMk id="4" creationId="{7D64A2F0-4F26-4F4F-8769-A323874D5C53}"/>
          </ac:spMkLst>
        </pc:spChg>
      </pc:sldChg>
      <pc:sldChg chg="modSp add replId">
        <pc:chgData name="Guest User" userId="S::urn:spo:anon#d8e161cd8dbc491c5d4fa4d10e5eb6100061463e6825ac66fda5a5e32f4883df::" providerId="AD" clId="Web-{12E408B9-EBFE-4734-9CF5-1D2FCDCA71B7}" dt="2021-11-26T10:51:50.834" v="221" actId="20577"/>
        <pc:sldMkLst>
          <pc:docMk/>
          <pc:sldMk cId="2483442367" sldId="368"/>
        </pc:sldMkLst>
        <pc:spChg chg="mod">
          <ac:chgData name="Guest User" userId="S::urn:spo:anon#d8e161cd8dbc491c5d4fa4d10e5eb6100061463e6825ac66fda5a5e32f4883df::" providerId="AD" clId="Web-{12E408B9-EBFE-4734-9CF5-1D2FCDCA71B7}" dt="2021-11-26T10:51:50.834" v="221" actId="20577"/>
          <ac:spMkLst>
            <pc:docMk/>
            <pc:sldMk cId="2483442367" sldId="368"/>
            <ac:spMk id="4" creationId="{7D64A2F0-4F26-4F4F-8769-A323874D5C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eb6c0c543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eb6c0c543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geb6c0c543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01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aab3950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daab3950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gdaab3950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672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eb6c0c543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eb6c0c543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geb6c0c543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irst Slide">
  <p:cSld name="First Slide">
    <p:spTree>
      <p:nvGrpSpPr>
        <p:cNvPr id="1" name="Shape 29"/>
        <p:cNvGrpSpPr/>
        <p:nvPr/>
      </p:nvGrpSpPr>
      <p:grpSpPr>
        <a:xfrm>
          <a:off x="0" y="0"/>
          <a:ext cx="0" cy="0"/>
          <a:chOff x="0" y="0"/>
          <a:chExt cx="0" cy="0"/>
        </a:xfrm>
      </p:grpSpPr>
      <p:sp>
        <p:nvSpPr>
          <p:cNvPr id="30" name="Google Shape;30;p5"/>
          <p:cNvSpPr/>
          <p:nvPr/>
        </p:nvSpPr>
        <p:spPr>
          <a:xfrm>
            <a:off x="886890" y="483518"/>
            <a:ext cx="74364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endParaRPr sz="2400" b="0" i="0" u="none" strike="noStrike" cap="non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 name="Google Shape;32;p5"/>
          <p:cNvSpPr txBox="1"/>
          <p:nvPr/>
        </p:nvSpPr>
        <p:spPr>
          <a:xfrm>
            <a:off x="14200" y="1713325"/>
            <a:ext cx="9181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p>
        </p:txBody>
      </p:sp>
      <p:pic>
        <p:nvPicPr>
          <p:cNvPr id="33" name="Google Shape;33;p5"/>
          <p:cNvPicPr preferRelativeResize="0"/>
          <p:nvPr/>
        </p:nvPicPr>
        <p:blipFill>
          <a:blip r:embed="rId3">
            <a:alphaModFix/>
          </a:blip>
          <a:stretch>
            <a:fillRect/>
          </a:stretch>
        </p:blipFill>
        <p:spPr>
          <a:xfrm>
            <a:off x="0" y="1285"/>
            <a:ext cx="9144000" cy="514092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slide">
  <p:cSld name="Title Only slide">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252870" y="839255"/>
            <a:ext cx="8640960" cy="5174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251520" y="4767263"/>
            <a:ext cx="6912768"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7524328" y="4767263"/>
            <a:ext cx="1368152"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19"/>
        <p:cNvGrpSpPr/>
        <p:nvPr/>
      </p:nvGrpSpPr>
      <p:grpSpPr>
        <a:xfrm>
          <a:off x="0" y="0"/>
          <a:ext cx="0" cy="0"/>
          <a:chOff x="0" y="0"/>
          <a:chExt cx="0" cy="0"/>
        </a:xfrm>
      </p:grpSpPr>
      <p:sp>
        <p:nvSpPr>
          <p:cNvPr id="20" name="Google Shape;20;p3"/>
          <p:cNvSpPr txBox="1">
            <a:spLocks noGrp="1"/>
          </p:cNvSpPr>
          <p:nvPr>
            <p:ph type="ftr" idx="11"/>
          </p:nvPr>
        </p:nvSpPr>
        <p:spPr>
          <a:xfrm>
            <a:off x="251520" y="4767263"/>
            <a:ext cx="6912768"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7524328" y="4767263"/>
            <a:ext cx="1368152"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GB"/>
              <a:t>Slide </a:t>
            </a:r>
            <a:fld id="{00000000-1234-1234-1234-123412341234}" type="slidenum">
              <a:rPr lang="en-GB"/>
              <a:t>‹#›</a:t>
            </a:fld>
            <a:endParaRPr/>
          </a:p>
        </p:txBody>
      </p:sp>
      <p:sp>
        <p:nvSpPr>
          <p:cNvPr id="22" name="Google Shape;22;p3"/>
          <p:cNvSpPr>
            <a:spLocks noGrp="1"/>
          </p:cNvSpPr>
          <p:nvPr>
            <p:ph type="pic" idx="2"/>
          </p:nvPr>
        </p:nvSpPr>
        <p:spPr>
          <a:xfrm>
            <a:off x="5794219" y="1203598"/>
            <a:ext cx="2522197" cy="2520280"/>
          </a:xfrm>
          <a:prstGeom prst="ellipse">
            <a:avLst/>
          </a:prstGeom>
          <a:solidFill>
            <a:schemeClr val="lt1"/>
          </a:solidFill>
          <a:ln w="12700" cap="flat" cmpd="sng">
            <a:solidFill>
              <a:schemeClr val="dk1"/>
            </a:solidFill>
            <a:prstDash val="solid"/>
            <a:miter lim="800000"/>
            <a:headEnd type="none" w="sm" len="sm"/>
            <a:tailEnd type="none" w="sm" len="sm"/>
          </a:ln>
        </p:spPr>
      </p:sp>
      <p:sp>
        <p:nvSpPr>
          <p:cNvPr id="23" name="Google Shape;23;p3"/>
          <p:cNvSpPr txBox="1">
            <a:spLocks noGrp="1"/>
          </p:cNvSpPr>
          <p:nvPr>
            <p:ph type="body" idx="1"/>
          </p:nvPr>
        </p:nvSpPr>
        <p:spPr>
          <a:xfrm>
            <a:off x="251520" y="987574"/>
            <a:ext cx="4536504" cy="3744416"/>
          </a:xfrm>
          <a:prstGeom prst="rect">
            <a:avLst/>
          </a:prstGeom>
          <a:solidFill>
            <a:srgbClr val="89CDE1"/>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b="0"/>
            </a:lvl1pPr>
            <a:lvl2pPr marL="914400" lvl="1" indent="-342900" algn="l">
              <a:lnSpc>
                <a:spcPct val="90000"/>
              </a:lnSpc>
              <a:spcBef>
                <a:spcPts val="500"/>
              </a:spcBef>
              <a:spcAft>
                <a:spcPts val="0"/>
              </a:spcAft>
              <a:buClr>
                <a:schemeClr val="dk1"/>
              </a:buClr>
              <a:buSzPts val="1800"/>
              <a:buChar char="•"/>
              <a:defRPr sz="1800">
                <a:latin typeface="Calibri"/>
                <a:ea typeface="Calibri"/>
                <a:cs typeface="Calibri"/>
                <a:sym typeface="Calibri"/>
              </a:defRPr>
            </a:lvl2pPr>
            <a:lvl3pPr marL="1371600" lvl="2" indent="-228600" algn="l">
              <a:lnSpc>
                <a:spcPct val="90000"/>
              </a:lnSpc>
              <a:spcBef>
                <a:spcPts val="500"/>
              </a:spcBef>
              <a:spcAft>
                <a:spcPts val="0"/>
              </a:spcAft>
              <a:buClr>
                <a:schemeClr val="dk1"/>
              </a:buClr>
              <a:buSzPts val="1800"/>
              <a:buNone/>
              <a:defRPr sz="1800">
                <a:latin typeface="Calibri"/>
                <a:ea typeface="Calibri"/>
                <a:cs typeface="Calibri"/>
                <a:sym typeface="Calibri"/>
              </a:defRPr>
            </a:lvl3pPr>
            <a:lvl4pPr marL="1828800" lvl="3" indent="-228600" algn="l">
              <a:lnSpc>
                <a:spcPct val="90000"/>
              </a:lnSpc>
              <a:spcBef>
                <a:spcPts val="500"/>
              </a:spcBef>
              <a:spcAft>
                <a:spcPts val="0"/>
              </a:spcAft>
              <a:buClr>
                <a:schemeClr val="dk1"/>
              </a:buClr>
              <a:buSzPts val="1800"/>
              <a:buNone/>
              <a:defRPr>
                <a:latin typeface="Calibri"/>
                <a:ea typeface="Calibri"/>
                <a:cs typeface="Calibri"/>
                <a:sym typeface="Calibri"/>
              </a:defRPr>
            </a:lvl4pPr>
            <a:lvl5pPr marL="2286000" lvl="4" indent="-228600" algn="l">
              <a:lnSpc>
                <a:spcPct val="90000"/>
              </a:lnSpc>
              <a:spcBef>
                <a:spcPts val="500"/>
              </a:spcBef>
              <a:spcAft>
                <a:spcPts val="0"/>
              </a:spcAft>
              <a:buClr>
                <a:schemeClr val="dk1"/>
              </a:buClr>
              <a:buSzPts val="180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251520" y="1635646"/>
            <a:ext cx="8640960" cy="51743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251520" y="4767263"/>
            <a:ext cx="6912768"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7524328" y="4767263"/>
            <a:ext cx="1368152"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GB"/>
              <a:t>Slide </a:t>
            </a:r>
            <a:fld id="{00000000-1234-1234-1234-123412341234}" type="slidenum">
              <a:rPr lang="en-GB"/>
              <a:t>‹#›</a:t>
            </a:fld>
            <a:endParaRPr/>
          </a:p>
        </p:txBody>
      </p:sp>
      <p:sp>
        <p:nvSpPr>
          <p:cNvPr id="38" name="Google Shape;38;p6"/>
          <p:cNvSpPr txBox="1">
            <a:spLocks noGrp="1"/>
          </p:cNvSpPr>
          <p:nvPr>
            <p:ph type="body" idx="1"/>
          </p:nvPr>
        </p:nvSpPr>
        <p:spPr>
          <a:xfrm>
            <a:off x="250825" y="2427288"/>
            <a:ext cx="8642350" cy="536622"/>
          </a:xfrm>
          <a:prstGeom prst="rect">
            <a:avLst/>
          </a:prstGeom>
          <a:noFill/>
          <a:ln>
            <a:noFill/>
          </a:ln>
        </p:spPr>
        <p:txBody>
          <a:bodyPr spcFirstLastPara="1" wrap="square" lIns="91425" tIns="45700" rIns="91425" bIns="46800" anchor="t" anchorCtr="0">
            <a:normAutofit/>
          </a:bodyPr>
          <a:lstStyle>
            <a:lvl1pPr marL="457200" lvl="0" indent="-228600" algn="ctr">
              <a:lnSpc>
                <a:spcPct val="90000"/>
              </a:lnSpc>
              <a:spcBef>
                <a:spcPts val="1000"/>
              </a:spcBef>
              <a:spcAft>
                <a:spcPts val="0"/>
              </a:spcAft>
              <a:buClr>
                <a:srgbClr val="8296B0"/>
              </a:buClr>
              <a:buSzPts val="3200"/>
              <a:buNone/>
              <a:defRPr sz="3200">
                <a:solidFill>
                  <a:srgbClr val="8296B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slide">
  <p:cSld name="Title Content slide">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252870" y="839255"/>
            <a:ext cx="8640960" cy="5174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251520" y="4767263"/>
            <a:ext cx="6912768"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7524328" y="4767263"/>
            <a:ext cx="1368152"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GB"/>
              <a:t>Slide </a:t>
            </a:r>
            <a:fld id="{00000000-1234-1234-1234-123412341234}" type="slidenum">
              <a:rPr lang="en-GB"/>
              <a:t>‹#›</a:t>
            </a:fld>
            <a:endParaRPr/>
          </a:p>
        </p:txBody>
      </p:sp>
      <p:sp>
        <p:nvSpPr>
          <p:cNvPr id="28" name="Google Shape;28;p4"/>
          <p:cNvSpPr txBox="1">
            <a:spLocks noGrp="1"/>
          </p:cNvSpPr>
          <p:nvPr>
            <p:ph type="body" idx="1"/>
          </p:nvPr>
        </p:nvSpPr>
        <p:spPr>
          <a:xfrm>
            <a:off x="251520" y="1491629"/>
            <a:ext cx="8640960" cy="3140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01771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52870" y="839255"/>
            <a:ext cx="8640960" cy="5174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251520" y="1491629"/>
            <a:ext cx="8640960" cy="31406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251520" y="4767263"/>
            <a:ext cx="6912768"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7524328" y="4767263"/>
            <a:ext cx="1368152"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GB"/>
              <a:t>Slide </a:t>
            </a:r>
            <a:fld id="{00000000-1234-1234-1234-123412341234}" type="slidenum">
              <a:rPr lang="en-GB"/>
              <a:t>‹#›</a:t>
            </a:fld>
            <a:endParaRPr/>
          </a:p>
        </p:txBody>
      </p:sp>
      <p:pic>
        <p:nvPicPr>
          <p:cNvPr id="14" name="Google Shape;14;p1"/>
          <p:cNvPicPr preferRelativeResize="0"/>
          <p:nvPr/>
        </p:nvPicPr>
        <p:blipFill>
          <a:blip r:embed="rId7">
            <a:alphaModFix/>
          </a:blip>
          <a:stretch>
            <a:fillRect/>
          </a:stretch>
        </p:blipFill>
        <p:spPr>
          <a:xfrm>
            <a:off x="0" y="10"/>
            <a:ext cx="9144000" cy="7951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48" r:id="rId2"/>
    <p:sldLayoutId id="2147483649" r:id="rId3"/>
    <p:sldLayoutId id="2147483652" r:id="rId4"/>
    <p:sldLayoutId id="214748365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fr.linkedin.com/in/steven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7"/>
          <p:cNvSpPr txBox="1"/>
          <p:nvPr/>
        </p:nvSpPr>
        <p:spPr>
          <a:xfrm>
            <a:off x="0" y="1570875"/>
            <a:ext cx="9144000" cy="166196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t>Youth Track Day 4</a:t>
            </a:r>
            <a:endParaRPr lang="en-GB" sz="4800"/>
          </a:p>
          <a:p>
            <a:pPr marL="0" lvl="0" indent="0" algn="ctr" rtl="0">
              <a:spcBef>
                <a:spcPts val="0"/>
              </a:spcBef>
              <a:spcAft>
                <a:spcPts val="0"/>
              </a:spcAft>
              <a:buNone/>
            </a:pPr>
            <a:r>
              <a:rPr lang="en-GB" sz="4800"/>
              <a:t>Accelerating Action with Youth </a:t>
            </a:r>
          </a:p>
          <a:p>
            <a:pPr marL="0" lvl="0" indent="0" algn="ctr" rtl="0">
              <a:spcBef>
                <a:spcPts val="0"/>
              </a:spcBef>
              <a:spcAft>
                <a:spcPts val="0"/>
              </a:spcAft>
              <a:buNone/>
            </a:pPr>
            <a:endParaRPr sz="1600"/>
          </a:p>
          <a:p>
            <a:pPr marL="0" lvl="0" indent="0" algn="ctr" rtl="0">
              <a:spcBef>
                <a:spcPts val="0"/>
              </a:spcBef>
              <a:spcAft>
                <a:spcPts val="0"/>
              </a:spcAft>
              <a:buNone/>
            </a:pPr>
            <a:r>
              <a:rPr lang="en-GB" sz="1600"/>
              <a:t>26</a:t>
            </a:r>
            <a:r>
              <a:rPr lang="en-GB" sz="1600" baseline="30000"/>
              <a:t>th </a:t>
            </a:r>
            <a:r>
              <a:rPr lang="en-GB" sz="1600"/>
              <a:t>November 2021</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5149-0581-438A-BFF7-F593E29D8009}"/>
              </a:ext>
            </a:extLst>
          </p:cNvPr>
          <p:cNvSpPr>
            <a:spLocks noGrp="1"/>
          </p:cNvSpPr>
          <p:nvPr>
            <p:ph type="title"/>
          </p:nvPr>
        </p:nvSpPr>
        <p:spPr>
          <a:xfrm>
            <a:off x="251520" y="895763"/>
            <a:ext cx="8640960" cy="681320"/>
          </a:xfrm>
        </p:spPr>
        <p:txBody>
          <a:bodyPr>
            <a:noAutofit/>
          </a:bodyPr>
          <a:lstStyle/>
          <a:p>
            <a:r>
              <a:rPr lang="en-US" sz="2400" b="1"/>
              <a:t>Leverage existing youth networks and link with GWP activities, (engagement priorities) and Regional GEO’s</a:t>
            </a:r>
          </a:p>
        </p:txBody>
      </p:sp>
      <p:sp>
        <p:nvSpPr>
          <p:cNvPr id="4" name="Text Placeholder 3">
            <a:extLst>
              <a:ext uri="{FF2B5EF4-FFF2-40B4-BE49-F238E27FC236}">
                <a16:creationId xmlns:a16="http://schemas.microsoft.com/office/drawing/2014/main" id="{7D64A2F0-4F26-4F4F-8769-A323874D5C53}"/>
              </a:ext>
            </a:extLst>
          </p:cNvPr>
          <p:cNvSpPr>
            <a:spLocks noGrp="1"/>
          </p:cNvSpPr>
          <p:nvPr>
            <p:ph type="body" idx="1"/>
          </p:nvPr>
        </p:nvSpPr>
        <p:spPr>
          <a:xfrm>
            <a:off x="251520" y="1840989"/>
            <a:ext cx="8640960" cy="3303445"/>
          </a:xfrm>
        </p:spPr>
        <p:txBody>
          <a:bodyPr>
            <a:normAutofit/>
          </a:bodyPr>
          <a:lstStyle/>
          <a:p>
            <a:pPr marL="114300" indent="0">
              <a:buNone/>
            </a:pPr>
            <a:r>
              <a:rPr lang="en-US" sz="2000"/>
              <a:t>Existing Platform:</a:t>
            </a:r>
          </a:p>
          <a:p>
            <a:r>
              <a:rPr lang="en-US" sz="2000" b="1"/>
              <a:t>U-INSPIRE Alliance</a:t>
            </a:r>
            <a:r>
              <a:rPr lang="en-US" sz="2000"/>
              <a:t>, is an alliance of Youth and Young Professionals in SETI for DRR, including utilization of EO dan GEO. Currently in 12 country chapter: Indonesia, India, Nepal, Malaysia, the </a:t>
            </a:r>
            <a:r>
              <a:rPr lang="en-US" sz="2000" err="1"/>
              <a:t>Phillipines</a:t>
            </a:r>
            <a:r>
              <a:rPr lang="en-US" sz="2000"/>
              <a:t>, Japan, Pakistan, Central Asia, </a:t>
            </a:r>
            <a:r>
              <a:rPr lang="en-US" sz="2000" err="1"/>
              <a:t>Afganishtan</a:t>
            </a:r>
            <a:r>
              <a:rPr lang="en-US" sz="2000"/>
              <a:t>, Maldives, Thailand, China, and starting in Fiji. (</a:t>
            </a:r>
            <a:r>
              <a:rPr lang="en-US" sz="2000" b="1"/>
              <a:t>https://linktr.ee/uinspire.alliance)</a:t>
            </a:r>
            <a:r>
              <a:rPr lang="en-US" sz="2000"/>
              <a:t> </a:t>
            </a:r>
          </a:p>
          <a:p>
            <a:pPr lvl="1"/>
            <a:r>
              <a:rPr lang="en-US" sz="1800"/>
              <a:t>U-INSPIRE Indonesia dan Nepal has conducted Geo DRR </a:t>
            </a:r>
            <a:r>
              <a:rPr lang="en-US" sz="1800" err="1"/>
              <a:t>hackaton</a:t>
            </a:r>
            <a:endParaRPr lang="en-US" sz="1800"/>
          </a:p>
          <a:p>
            <a:pPr lvl="1"/>
            <a:r>
              <a:rPr lang="en-US" sz="1800"/>
              <a:t>Can Link to DRR_WG and CC_WG: 3 streams</a:t>
            </a:r>
          </a:p>
          <a:p>
            <a:pPr lvl="1"/>
            <a:r>
              <a:rPr lang="en-US" sz="1800"/>
              <a:t>ICIMOD &amp; Himalaya GEO: can link to U-INSPIRE Nepal</a:t>
            </a:r>
          </a:p>
          <a:p>
            <a:pPr lvl="1"/>
            <a:endParaRPr lang="en-US" sz="1800"/>
          </a:p>
        </p:txBody>
      </p:sp>
    </p:spTree>
    <p:extLst>
      <p:ext uri="{BB962C8B-B14F-4D97-AF65-F5344CB8AC3E}">
        <p14:creationId xmlns:p14="http://schemas.microsoft.com/office/powerpoint/2010/main" val="329461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5149-0581-438A-BFF7-F593E29D8009}"/>
              </a:ext>
            </a:extLst>
          </p:cNvPr>
          <p:cNvSpPr>
            <a:spLocks noGrp="1"/>
          </p:cNvSpPr>
          <p:nvPr>
            <p:ph type="title"/>
          </p:nvPr>
        </p:nvSpPr>
        <p:spPr>
          <a:xfrm>
            <a:off x="251520" y="895763"/>
            <a:ext cx="8640960" cy="681320"/>
          </a:xfrm>
        </p:spPr>
        <p:txBody>
          <a:bodyPr>
            <a:noAutofit/>
          </a:bodyPr>
          <a:lstStyle/>
          <a:p>
            <a:r>
              <a:rPr lang="en-US" sz="2400" b="1"/>
              <a:t>Leverage existing youth networks and link with GWP activities, (engagement priorities) and Regional GEO’s</a:t>
            </a:r>
          </a:p>
        </p:txBody>
      </p:sp>
      <p:sp>
        <p:nvSpPr>
          <p:cNvPr id="4" name="Text Placeholder 3">
            <a:extLst>
              <a:ext uri="{FF2B5EF4-FFF2-40B4-BE49-F238E27FC236}">
                <a16:creationId xmlns:a16="http://schemas.microsoft.com/office/drawing/2014/main" id="{7D64A2F0-4F26-4F4F-8769-A323874D5C53}"/>
              </a:ext>
            </a:extLst>
          </p:cNvPr>
          <p:cNvSpPr>
            <a:spLocks noGrp="1"/>
          </p:cNvSpPr>
          <p:nvPr>
            <p:ph type="body" idx="1"/>
          </p:nvPr>
        </p:nvSpPr>
        <p:spPr>
          <a:xfrm>
            <a:off x="251520" y="1961304"/>
            <a:ext cx="8640960" cy="3183130"/>
          </a:xfrm>
        </p:spPr>
        <p:txBody>
          <a:bodyPr>
            <a:normAutofit/>
          </a:bodyPr>
          <a:lstStyle/>
          <a:p>
            <a:pPr>
              <a:buNone/>
            </a:pPr>
            <a:r>
              <a:rPr lang="en-US" sz="1800"/>
              <a:t>Internships and research projects- overall aim of enhancing community resilience  </a:t>
            </a:r>
          </a:p>
          <a:p>
            <a:pPr marL="285750" indent="-285750"/>
            <a:r>
              <a:rPr lang="en-US" sz="1800" b="1"/>
              <a:t>Women in GIS-Uganda</a:t>
            </a:r>
            <a:r>
              <a:rPr lang="en-US" sz="1800"/>
              <a:t>- Start with a project on Forestry and water-GFOI/GLOWS</a:t>
            </a:r>
          </a:p>
          <a:p>
            <a:pPr marL="285750" indent="-285750"/>
            <a:r>
              <a:rPr lang="en-US" sz="1800" b="1"/>
              <a:t>Youth in Land </a:t>
            </a:r>
            <a:r>
              <a:rPr lang="en-US" sz="1800" b="1" err="1"/>
              <a:t>Scapes</a:t>
            </a:r>
            <a:r>
              <a:rPr lang="en-US" sz="1800" b="1"/>
              <a:t> Initiative</a:t>
            </a:r>
            <a:r>
              <a:rPr lang="en-US" sz="1800"/>
              <a:t>- Land degradation Neutrality and Forestry- GFOI/LDN</a:t>
            </a:r>
          </a:p>
          <a:p>
            <a:pPr marL="285750" indent="-285750"/>
            <a:r>
              <a:rPr lang="en-US" sz="1800" b="1"/>
              <a:t>UN Climate change and Universities’ Partnership </a:t>
            </a:r>
            <a:r>
              <a:rPr lang="en-US" sz="1800" b="1" err="1"/>
              <a:t>Programme</a:t>
            </a:r>
            <a:r>
              <a:rPr lang="en-US" sz="1800"/>
              <a:t>- Open- Addressing community challenges through various projects </a:t>
            </a:r>
          </a:p>
          <a:p>
            <a:pPr marL="285750" indent="-285750"/>
            <a:r>
              <a:rPr lang="en-US" sz="1800" b="1"/>
              <a:t>University for Climate Action (UNI4CA)</a:t>
            </a:r>
            <a:r>
              <a:rPr lang="en-US" sz="1800"/>
              <a:t>- Also open</a:t>
            </a:r>
          </a:p>
          <a:p>
            <a:pPr marL="114300" indent="0">
              <a:buNone/>
            </a:pPr>
            <a:endParaRPr lang="en-US" sz="1800"/>
          </a:p>
          <a:p>
            <a:pPr lvl="1"/>
            <a:endParaRPr lang="en-US" sz="1600"/>
          </a:p>
        </p:txBody>
      </p:sp>
    </p:spTree>
    <p:extLst>
      <p:ext uri="{BB962C8B-B14F-4D97-AF65-F5344CB8AC3E}">
        <p14:creationId xmlns:p14="http://schemas.microsoft.com/office/powerpoint/2010/main" val="248344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5149-0581-438A-BFF7-F593E29D8009}"/>
              </a:ext>
            </a:extLst>
          </p:cNvPr>
          <p:cNvSpPr>
            <a:spLocks noGrp="1"/>
          </p:cNvSpPr>
          <p:nvPr>
            <p:ph type="title"/>
          </p:nvPr>
        </p:nvSpPr>
        <p:spPr>
          <a:xfrm>
            <a:off x="251520" y="895763"/>
            <a:ext cx="8640960" cy="681320"/>
          </a:xfrm>
        </p:spPr>
        <p:txBody>
          <a:bodyPr>
            <a:noAutofit/>
          </a:bodyPr>
          <a:lstStyle/>
          <a:p>
            <a:r>
              <a:rPr lang="en-US" sz="2400" b="1"/>
              <a:t>Leverage existing youth networks and link with GWP activities, (engagement priorities) and Regional GEO’s</a:t>
            </a:r>
          </a:p>
        </p:txBody>
      </p:sp>
      <p:sp>
        <p:nvSpPr>
          <p:cNvPr id="4" name="Text Placeholder 3">
            <a:extLst>
              <a:ext uri="{FF2B5EF4-FFF2-40B4-BE49-F238E27FC236}">
                <a16:creationId xmlns:a16="http://schemas.microsoft.com/office/drawing/2014/main" id="{7D64A2F0-4F26-4F4F-8769-A323874D5C53}"/>
              </a:ext>
            </a:extLst>
          </p:cNvPr>
          <p:cNvSpPr>
            <a:spLocks noGrp="1"/>
          </p:cNvSpPr>
          <p:nvPr>
            <p:ph type="body" idx="1"/>
          </p:nvPr>
        </p:nvSpPr>
        <p:spPr>
          <a:xfrm>
            <a:off x="251520" y="1881094"/>
            <a:ext cx="8640960" cy="3263340"/>
          </a:xfrm>
        </p:spPr>
        <p:txBody>
          <a:bodyPr>
            <a:normAutofit/>
          </a:bodyPr>
          <a:lstStyle/>
          <a:p>
            <a:pPr marL="114300" indent="0">
              <a:buNone/>
            </a:pPr>
            <a:r>
              <a:rPr lang="en-US" sz="2000"/>
              <a:t>Existing Platform:</a:t>
            </a:r>
          </a:p>
          <a:p>
            <a:r>
              <a:rPr lang="en-US" sz="2000" b="1"/>
              <a:t>Geospatial UK</a:t>
            </a:r>
            <a:r>
              <a:rPr lang="en-US" sz="2000"/>
              <a:t> which aims to increase opportunities for young people in the geospatial sector: https://www.geospatialuk.org/</a:t>
            </a:r>
          </a:p>
          <a:p>
            <a:pPr lvl="1"/>
            <a:endParaRPr lang="en-US" sz="1800"/>
          </a:p>
        </p:txBody>
      </p:sp>
    </p:spTree>
    <p:extLst>
      <p:ext uri="{BB962C8B-B14F-4D97-AF65-F5344CB8AC3E}">
        <p14:creationId xmlns:p14="http://schemas.microsoft.com/office/powerpoint/2010/main" val="245670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5149-0581-438A-BFF7-F593E29D8009}"/>
              </a:ext>
            </a:extLst>
          </p:cNvPr>
          <p:cNvSpPr>
            <a:spLocks noGrp="1"/>
          </p:cNvSpPr>
          <p:nvPr>
            <p:ph type="title"/>
          </p:nvPr>
        </p:nvSpPr>
        <p:spPr>
          <a:xfrm>
            <a:off x="251520" y="895763"/>
            <a:ext cx="8640960" cy="681320"/>
          </a:xfrm>
        </p:spPr>
        <p:txBody>
          <a:bodyPr>
            <a:noAutofit/>
          </a:bodyPr>
          <a:lstStyle/>
          <a:p>
            <a:r>
              <a:rPr lang="en-US" sz="2400" b="1"/>
              <a:t>Leverage existing youth networks and link with GWP activities, (engagement priorities) and Regional GEO’s</a:t>
            </a:r>
          </a:p>
        </p:txBody>
      </p:sp>
      <p:sp>
        <p:nvSpPr>
          <p:cNvPr id="4" name="Text Placeholder 3">
            <a:extLst>
              <a:ext uri="{FF2B5EF4-FFF2-40B4-BE49-F238E27FC236}">
                <a16:creationId xmlns:a16="http://schemas.microsoft.com/office/drawing/2014/main" id="{7D64A2F0-4F26-4F4F-8769-A323874D5C53}"/>
              </a:ext>
            </a:extLst>
          </p:cNvPr>
          <p:cNvSpPr>
            <a:spLocks noGrp="1"/>
          </p:cNvSpPr>
          <p:nvPr>
            <p:ph type="body" idx="1"/>
          </p:nvPr>
        </p:nvSpPr>
        <p:spPr>
          <a:xfrm>
            <a:off x="251520" y="1881094"/>
            <a:ext cx="8640960" cy="3065913"/>
          </a:xfrm>
        </p:spPr>
        <p:txBody>
          <a:bodyPr>
            <a:normAutofit lnSpcReduction="10000"/>
          </a:bodyPr>
          <a:lstStyle/>
          <a:p>
            <a:pPr marL="114300" indent="0">
              <a:buNone/>
            </a:pPr>
            <a:r>
              <a:rPr lang="en-US" sz="1800"/>
              <a:t>Link from Existing Network to GEO:</a:t>
            </a:r>
          </a:p>
          <a:p>
            <a:r>
              <a:rPr lang="en-US" sz="1800"/>
              <a:t>DRR_WG and CC_WG: 3 streams</a:t>
            </a:r>
          </a:p>
          <a:p>
            <a:pPr lvl="1"/>
            <a:r>
              <a:rPr lang="en-US" sz="1600"/>
              <a:t>U-INSPIRE Alliance (currently in 12 country chapters)</a:t>
            </a:r>
          </a:p>
          <a:p>
            <a:pPr lvl="1"/>
            <a:r>
              <a:rPr lang="en-US" sz="1600"/>
              <a:t>U-INSPIRE Indonesia dan Nepal has conducted Geo DRR </a:t>
            </a:r>
            <a:r>
              <a:rPr lang="en-US" sz="1600" err="1"/>
              <a:t>hackaton</a:t>
            </a:r>
            <a:endParaRPr lang="en-US" sz="1600"/>
          </a:p>
          <a:p>
            <a:pPr lvl="1"/>
            <a:r>
              <a:rPr lang="en-US" sz="1600"/>
              <a:t>ICIMOD &amp; Himalaya GEO: can link to U-INSPIRE Nepal</a:t>
            </a:r>
          </a:p>
          <a:p>
            <a:r>
              <a:rPr lang="en-US" sz="1800"/>
              <a:t>GEO-GLOWS- Water </a:t>
            </a:r>
          </a:p>
          <a:p>
            <a:r>
              <a:rPr lang="en-US" sz="1800"/>
              <a:t>GEO-GLAM- Agriculture  </a:t>
            </a:r>
          </a:p>
          <a:p>
            <a:r>
              <a:rPr lang="en-US" sz="1800"/>
              <a:t>GEO-  LDN- Land </a:t>
            </a:r>
          </a:p>
          <a:p>
            <a:r>
              <a:rPr lang="en-US" sz="1800"/>
              <a:t>GEO- EO4-Health</a:t>
            </a:r>
          </a:p>
          <a:p>
            <a:endParaRPr lang="en-US" sz="1800"/>
          </a:p>
        </p:txBody>
      </p:sp>
    </p:spTree>
    <p:extLst>
      <p:ext uri="{BB962C8B-B14F-4D97-AF65-F5344CB8AC3E}">
        <p14:creationId xmlns:p14="http://schemas.microsoft.com/office/powerpoint/2010/main" val="2498911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5149-0581-438A-BFF7-F593E29D8009}"/>
              </a:ext>
            </a:extLst>
          </p:cNvPr>
          <p:cNvSpPr>
            <a:spLocks noGrp="1"/>
          </p:cNvSpPr>
          <p:nvPr>
            <p:ph type="title"/>
          </p:nvPr>
        </p:nvSpPr>
        <p:spPr>
          <a:xfrm>
            <a:off x="251520" y="895763"/>
            <a:ext cx="8640960" cy="681320"/>
          </a:xfrm>
        </p:spPr>
        <p:txBody>
          <a:bodyPr>
            <a:noAutofit/>
          </a:bodyPr>
          <a:lstStyle/>
          <a:p>
            <a:r>
              <a:rPr lang="en-US" sz="2400" b="1"/>
              <a:t>Leverage existing youth networks and link with GWP activities, (engagement priorities) and Regional GEO’s</a:t>
            </a:r>
          </a:p>
        </p:txBody>
      </p:sp>
      <p:sp>
        <p:nvSpPr>
          <p:cNvPr id="4" name="Text Placeholder 3">
            <a:extLst>
              <a:ext uri="{FF2B5EF4-FFF2-40B4-BE49-F238E27FC236}">
                <a16:creationId xmlns:a16="http://schemas.microsoft.com/office/drawing/2014/main" id="{7D64A2F0-4F26-4F4F-8769-A323874D5C53}"/>
              </a:ext>
            </a:extLst>
          </p:cNvPr>
          <p:cNvSpPr>
            <a:spLocks noGrp="1"/>
          </p:cNvSpPr>
          <p:nvPr>
            <p:ph type="body" idx="1"/>
          </p:nvPr>
        </p:nvSpPr>
        <p:spPr>
          <a:xfrm>
            <a:off x="251520" y="2021462"/>
            <a:ext cx="8640960" cy="2925545"/>
          </a:xfrm>
        </p:spPr>
        <p:txBody>
          <a:bodyPr>
            <a:normAutofit/>
          </a:bodyPr>
          <a:lstStyle/>
          <a:p>
            <a:r>
              <a:rPr lang="en-US" sz="2000"/>
              <a:t>Action 1: GEO DRR-CC </a:t>
            </a:r>
            <a:r>
              <a:rPr lang="en-US" sz="2000" err="1"/>
              <a:t>Hackaton</a:t>
            </a:r>
            <a:endParaRPr lang="en-US" sz="2000"/>
          </a:p>
          <a:p>
            <a:r>
              <a:rPr lang="en-US" sz="2000"/>
              <a:t>Action 2: GEO Youth (&amp; Young Professionals) Community as a Network of Network in GEO for Youth and Young Professionals, linking to global agenda</a:t>
            </a:r>
          </a:p>
          <a:p>
            <a:pPr lvl="1"/>
            <a:r>
              <a:rPr lang="en-US" sz="1600"/>
              <a:t>Youth</a:t>
            </a:r>
          </a:p>
          <a:p>
            <a:pPr lvl="1"/>
            <a:r>
              <a:rPr lang="en-US" sz="1600"/>
              <a:t>Young Professionals (</a:t>
            </a:r>
            <a:r>
              <a:rPr lang="en-US" sz="1600" err="1"/>
              <a:t>eg</a:t>
            </a:r>
            <a:r>
              <a:rPr lang="en-US" sz="1600"/>
              <a:t> U-INSPIRE Alliance define up to 40 years old)</a:t>
            </a:r>
          </a:p>
          <a:p>
            <a:pPr lvl="1"/>
            <a:r>
              <a:rPr lang="en-US" sz="1600"/>
              <a:t>Early Career Researcher</a:t>
            </a:r>
          </a:p>
          <a:p>
            <a:r>
              <a:rPr lang="en-US" sz="2000"/>
              <a:t>Action 3:</a:t>
            </a:r>
          </a:p>
        </p:txBody>
      </p:sp>
    </p:spTree>
    <p:extLst>
      <p:ext uri="{BB962C8B-B14F-4D97-AF65-F5344CB8AC3E}">
        <p14:creationId xmlns:p14="http://schemas.microsoft.com/office/powerpoint/2010/main" val="300483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5149-0581-438A-BFF7-F593E29D8009}"/>
              </a:ext>
            </a:extLst>
          </p:cNvPr>
          <p:cNvSpPr>
            <a:spLocks noGrp="1"/>
          </p:cNvSpPr>
          <p:nvPr>
            <p:ph type="title"/>
          </p:nvPr>
        </p:nvSpPr>
        <p:spPr>
          <a:xfrm>
            <a:off x="251520" y="895763"/>
            <a:ext cx="8640960" cy="681320"/>
          </a:xfrm>
        </p:spPr>
        <p:txBody>
          <a:bodyPr>
            <a:noAutofit/>
          </a:bodyPr>
          <a:lstStyle/>
          <a:p>
            <a:r>
              <a:rPr lang="en-US" sz="2400"/>
              <a:t>Promote opportunities for internships and early careers jobs under the GEO umbrella (including private sector)</a:t>
            </a:r>
          </a:p>
        </p:txBody>
      </p:sp>
      <p:sp>
        <p:nvSpPr>
          <p:cNvPr id="4" name="Text Placeholder 3">
            <a:extLst>
              <a:ext uri="{FF2B5EF4-FFF2-40B4-BE49-F238E27FC236}">
                <a16:creationId xmlns:a16="http://schemas.microsoft.com/office/drawing/2014/main" id="{7D64A2F0-4F26-4F4F-8769-A323874D5C53}"/>
              </a:ext>
            </a:extLst>
          </p:cNvPr>
          <p:cNvSpPr>
            <a:spLocks noGrp="1"/>
          </p:cNvSpPr>
          <p:nvPr>
            <p:ph type="body" idx="1"/>
          </p:nvPr>
        </p:nvSpPr>
        <p:spPr>
          <a:xfrm>
            <a:off x="251520" y="1911173"/>
            <a:ext cx="8640960" cy="3236360"/>
          </a:xfrm>
        </p:spPr>
        <p:txBody>
          <a:bodyPr>
            <a:normAutofit/>
          </a:bodyPr>
          <a:lstStyle/>
          <a:p>
            <a:pPr marL="114300" indent="0">
              <a:buNone/>
            </a:pPr>
            <a:r>
              <a:rPr lang="en-US" sz="2400"/>
              <a:t>- Proposal to create a GEO Early Career Researcher Network to promote EO jobs and internships</a:t>
            </a:r>
          </a:p>
          <a:p>
            <a:pPr marL="114300" indent="0">
              <a:buNone/>
            </a:pPr>
            <a:r>
              <a:rPr lang="en-US" sz="2400"/>
              <a:t>- Create a monthly newsletter to showcase opportunities for young people</a:t>
            </a:r>
          </a:p>
          <a:p>
            <a:pPr marL="114300" indent="0">
              <a:buNone/>
            </a:pPr>
            <a:r>
              <a:rPr lang="en-US" sz="2400"/>
              <a:t>- Create a new platform to showcase opportunities for young people e.g. LinkedIn, Instagram, Facebook</a:t>
            </a:r>
          </a:p>
          <a:p>
            <a:pPr marL="114300" indent="0">
              <a:buNone/>
            </a:pPr>
            <a:r>
              <a:rPr lang="en-US" sz="2400"/>
              <a:t>- Broaden the network to increase impact</a:t>
            </a:r>
          </a:p>
        </p:txBody>
      </p:sp>
    </p:spTree>
    <p:extLst>
      <p:ext uri="{BB962C8B-B14F-4D97-AF65-F5344CB8AC3E}">
        <p14:creationId xmlns:p14="http://schemas.microsoft.com/office/powerpoint/2010/main" val="419364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5149-0581-438A-BFF7-F593E29D8009}"/>
              </a:ext>
            </a:extLst>
          </p:cNvPr>
          <p:cNvSpPr>
            <a:spLocks noGrp="1"/>
          </p:cNvSpPr>
          <p:nvPr>
            <p:ph type="title"/>
          </p:nvPr>
        </p:nvSpPr>
        <p:spPr>
          <a:xfrm>
            <a:off x="251520" y="895763"/>
            <a:ext cx="8640960" cy="681320"/>
          </a:xfrm>
        </p:spPr>
        <p:txBody>
          <a:bodyPr>
            <a:noAutofit/>
          </a:bodyPr>
          <a:lstStyle/>
          <a:p>
            <a:r>
              <a:rPr lang="en-US" sz="2400"/>
              <a:t>Advance youth inclusion in GEO events and highlight their participation</a:t>
            </a:r>
          </a:p>
        </p:txBody>
      </p:sp>
      <p:sp>
        <p:nvSpPr>
          <p:cNvPr id="4" name="Text Placeholder 3">
            <a:extLst>
              <a:ext uri="{FF2B5EF4-FFF2-40B4-BE49-F238E27FC236}">
                <a16:creationId xmlns:a16="http://schemas.microsoft.com/office/drawing/2014/main" id="{7D64A2F0-4F26-4F4F-8769-A323874D5C53}"/>
              </a:ext>
            </a:extLst>
          </p:cNvPr>
          <p:cNvSpPr>
            <a:spLocks noGrp="1"/>
          </p:cNvSpPr>
          <p:nvPr>
            <p:ph type="body" idx="1"/>
          </p:nvPr>
        </p:nvSpPr>
        <p:spPr>
          <a:xfrm>
            <a:off x="251520" y="1911173"/>
            <a:ext cx="8640960" cy="3236360"/>
          </a:xfrm>
        </p:spPr>
        <p:txBody>
          <a:bodyPr>
            <a:normAutofit/>
          </a:bodyPr>
          <a:lstStyle/>
          <a:p>
            <a:r>
              <a:rPr lang="en-US" sz="2400"/>
              <a:t>Integrating the Youths into the main events</a:t>
            </a:r>
          </a:p>
          <a:p>
            <a:pPr marL="114300" indent="0">
              <a:buNone/>
            </a:pPr>
            <a:r>
              <a:rPr lang="en-US" sz="2400"/>
              <a:t>    during the GEO plenary sessions.</a:t>
            </a:r>
          </a:p>
          <a:p>
            <a:endParaRPr lang="en-US" sz="2400"/>
          </a:p>
          <a:p>
            <a:r>
              <a:rPr lang="en-US" sz="2400"/>
              <a:t>Create a joint plan of action between the Youth CoP and the industry track committee.</a:t>
            </a:r>
          </a:p>
          <a:p>
            <a:endParaRPr lang="en-US" sz="2400"/>
          </a:p>
          <a:p>
            <a:r>
              <a:rPr lang="en-US" sz="2400"/>
              <a:t>Create a youth award category</a:t>
            </a:r>
          </a:p>
          <a:p>
            <a:endParaRPr lang="en-US" sz="2400"/>
          </a:p>
        </p:txBody>
      </p:sp>
    </p:spTree>
    <p:extLst>
      <p:ext uri="{BB962C8B-B14F-4D97-AF65-F5344CB8AC3E}">
        <p14:creationId xmlns:p14="http://schemas.microsoft.com/office/powerpoint/2010/main" val="235479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720F-CDC9-4DA2-A8B7-7738576B13BA}"/>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03FAD2BE-93FA-49BB-852C-F3F4025B064D}"/>
              </a:ext>
            </a:extLst>
          </p:cNvPr>
          <p:cNvSpPr>
            <a:spLocks noGrp="1"/>
          </p:cNvSpPr>
          <p:nvPr>
            <p:ph type="sldNum" idx="12"/>
          </p:nvPr>
        </p:nvSpPr>
        <p:spPr/>
        <p:txBody>
          <a:bodyPr/>
          <a:lstStyle/>
          <a:p>
            <a:pPr marL="0" lvl="0" indent="0" algn="r" rtl="0">
              <a:spcBef>
                <a:spcPts val="0"/>
              </a:spcBef>
              <a:spcAft>
                <a:spcPts val="0"/>
              </a:spcAft>
              <a:buNone/>
            </a:pPr>
            <a:r>
              <a:rPr lang="en-GB"/>
              <a:t>Slide </a:t>
            </a:r>
            <a:fld id="{00000000-1234-1234-1234-123412341234}" type="slidenum">
              <a:rPr lang="en-GB"/>
              <a:t>16</a:t>
            </a:fld>
            <a:endParaRPr/>
          </a:p>
        </p:txBody>
      </p:sp>
      <p:sp>
        <p:nvSpPr>
          <p:cNvPr id="4" name="Text Placeholder 3">
            <a:extLst>
              <a:ext uri="{FF2B5EF4-FFF2-40B4-BE49-F238E27FC236}">
                <a16:creationId xmlns:a16="http://schemas.microsoft.com/office/drawing/2014/main" id="{484FCE59-9D65-48B1-82E1-221FA1754AFA}"/>
              </a:ext>
            </a:extLst>
          </p:cNvPr>
          <p:cNvSpPr>
            <a:spLocks noGrp="1"/>
          </p:cNvSpPr>
          <p:nvPr>
            <p:ph type="body" idx="1"/>
          </p:nvPr>
        </p:nvSpPr>
        <p:spPr/>
        <p:txBody>
          <a:bodyPr/>
          <a:lstStyle/>
          <a:p>
            <a:endParaRPr lang="en-US"/>
          </a:p>
        </p:txBody>
      </p:sp>
      <p:pic>
        <p:nvPicPr>
          <p:cNvPr id="5" name="Picture 5">
            <a:extLst>
              <a:ext uri="{FF2B5EF4-FFF2-40B4-BE49-F238E27FC236}">
                <a16:creationId xmlns:a16="http://schemas.microsoft.com/office/drawing/2014/main" id="{AD367C58-434E-4FB8-A08A-85C7E4D305FE}"/>
              </a:ext>
            </a:extLst>
          </p:cNvPr>
          <p:cNvPicPr>
            <a:picLocks noChangeAspect="1"/>
          </p:cNvPicPr>
          <p:nvPr/>
        </p:nvPicPr>
        <p:blipFill>
          <a:blip r:embed="rId2"/>
          <a:stretch>
            <a:fillRect/>
          </a:stretch>
        </p:blipFill>
        <p:spPr>
          <a:xfrm>
            <a:off x="1014663" y="839329"/>
            <a:ext cx="5881436" cy="4216814"/>
          </a:xfrm>
          <a:prstGeom prst="rect">
            <a:avLst/>
          </a:prstGeom>
        </p:spPr>
      </p:pic>
    </p:spTree>
    <p:extLst>
      <p:ext uri="{BB962C8B-B14F-4D97-AF65-F5344CB8AC3E}">
        <p14:creationId xmlns:p14="http://schemas.microsoft.com/office/powerpoint/2010/main" val="325746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BC9130A-1B28-4F97-A474-D9A3DD31779C}"/>
              </a:ext>
            </a:extLst>
          </p:cNvPr>
          <p:cNvPicPr>
            <a:picLocks noGrp="1" noChangeAspect="1"/>
          </p:cNvPicPr>
          <p:nvPr>
            <p:ph type="pic" idx="2"/>
          </p:nvPr>
        </p:nvPicPr>
        <p:blipFill>
          <a:blip r:embed="rId3"/>
          <a:srcRect t="31" b="31"/>
          <a:stretch/>
        </p:blipFill>
        <p:spPr>
          <a:xfrm>
            <a:off x="5794375" y="1203325"/>
            <a:ext cx="2522538" cy="2520950"/>
          </a:xfrm>
          <a:prstGeom prst="ellipse">
            <a:avLst/>
          </a:prstGeom>
          <a:solidFill>
            <a:schemeClr val="lt1"/>
          </a:solidFill>
          <a:ln w="12700" cap="flat" cmpd="sng">
            <a:solidFill>
              <a:schemeClr val="dk1"/>
            </a:solidFill>
            <a:prstDash val="solid"/>
            <a:miter lim="800000"/>
            <a:headEnd type="none" w="sm" len="sm"/>
            <a:tailEnd type="none" w="sm" len="sm"/>
          </a:ln>
        </p:spPr>
      </p:pic>
      <p:sp>
        <p:nvSpPr>
          <p:cNvPr id="52" name="Google Shape;52;p8"/>
          <p:cNvSpPr txBox="1">
            <a:spLocks noGrp="1"/>
          </p:cNvSpPr>
          <p:nvPr>
            <p:ph type="body" idx="1"/>
          </p:nvPr>
        </p:nvSpPr>
        <p:spPr>
          <a:xfrm>
            <a:off x="251520" y="987574"/>
            <a:ext cx="4536504" cy="3908062"/>
          </a:xfrm>
          <a:prstGeom prst="rect">
            <a:avLst/>
          </a:prstGeom>
          <a:solidFill>
            <a:srgbClr val="89CDE1">
              <a:alpha val="65920"/>
            </a:srgbClr>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200" b="0" i="0">
                <a:solidFill>
                  <a:srgbClr val="212529"/>
                </a:solidFill>
                <a:effectLst/>
                <a:latin typeface="Open Sans" panose="020B0606030504020204" pitchFamily="34" charset="0"/>
              </a:rPr>
              <a:t>Steven Ramage is Chief Engagement Officer at the intergovernmental Group on Earth Observations (GEO) Secretariat in Geneva, Switzerland.</a:t>
            </a:r>
          </a:p>
          <a:p>
            <a:pPr marL="0" lvl="0" indent="0" algn="l" rtl="0">
              <a:lnSpc>
                <a:spcPct val="90000"/>
              </a:lnSpc>
              <a:spcBef>
                <a:spcPts val="0"/>
              </a:spcBef>
              <a:spcAft>
                <a:spcPts val="0"/>
              </a:spcAft>
              <a:buClr>
                <a:schemeClr val="dk1"/>
              </a:buClr>
              <a:buSzPts val="1800"/>
              <a:buNone/>
            </a:pPr>
            <a:endParaRPr lang="en-US" sz="1200" b="0" i="0">
              <a:solidFill>
                <a:srgbClr val="212529"/>
              </a:solidFill>
              <a:effectLst/>
              <a:latin typeface="Open Sans" panose="020B0606030504020204" pitchFamily="34" charset="0"/>
            </a:endParaRPr>
          </a:p>
          <a:p>
            <a:pPr marL="0" lvl="0" indent="0" algn="l" rtl="0">
              <a:lnSpc>
                <a:spcPct val="90000"/>
              </a:lnSpc>
              <a:spcBef>
                <a:spcPts val="0"/>
              </a:spcBef>
              <a:spcAft>
                <a:spcPts val="0"/>
              </a:spcAft>
              <a:buClr>
                <a:schemeClr val="dk1"/>
              </a:buClr>
              <a:buSzPts val="1800"/>
              <a:buNone/>
            </a:pPr>
            <a:r>
              <a:rPr lang="en-US" sz="1200" b="0" i="0">
                <a:solidFill>
                  <a:srgbClr val="212529"/>
                </a:solidFill>
                <a:effectLst/>
                <a:latin typeface="Open Sans" panose="020B0606030504020204" pitchFamily="34" charset="0"/>
              </a:rPr>
              <a:t>His role involves focusing on the connections between science, technology, policy and decisions in support of more than 100 UN Member States. He is on the Governing Boards of Digital Earth Africa and Digital Earth Pacific, a member of the UK Space Agency Earth Observations Advisory Committee and the Advisory Board of EO4GEO. Steven also works closely with the World Economic Forum.  </a:t>
            </a:r>
          </a:p>
          <a:p>
            <a:pPr marL="0" lvl="0" indent="0" algn="l" rtl="0">
              <a:lnSpc>
                <a:spcPct val="90000"/>
              </a:lnSpc>
              <a:spcBef>
                <a:spcPts val="0"/>
              </a:spcBef>
              <a:spcAft>
                <a:spcPts val="0"/>
              </a:spcAft>
              <a:buClr>
                <a:schemeClr val="dk1"/>
              </a:buClr>
              <a:buSzPts val="1800"/>
              <a:buNone/>
            </a:pPr>
            <a:endParaRPr lang="en-US" sz="1200" b="0" i="0">
              <a:solidFill>
                <a:srgbClr val="212529"/>
              </a:solidFill>
              <a:effectLst/>
              <a:latin typeface="Open Sans" panose="020B0606030504020204" pitchFamily="34" charset="0"/>
            </a:endParaRPr>
          </a:p>
          <a:p>
            <a:pPr marL="0" lvl="0" indent="0" algn="l" rtl="0">
              <a:lnSpc>
                <a:spcPct val="90000"/>
              </a:lnSpc>
              <a:spcBef>
                <a:spcPts val="0"/>
              </a:spcBef>
              <a:spcAft>
                <a:spcPts val="0"/>
              </a:spcAft>
              <a:buClr>
                <a:schemeClr val="dk1"/>
              </a:buClr>
              <a:buSzPts val="1800"/>
              <a:buNone/>
            </a:pPr>
            <a:r>
              <a:rPr lang="en-US" sz="1200" b="0" i="0">
                <a:solidFill>
                  <a:srgbClr val="212529"/>
                </a:solidFill>
                <a:effectLst/>
                <a:latin typeface="Open Sans" panose="020B0606030504020204" pitchFamily="34" charset="0"/>
              </a:rPr>
              <a:t>Steven was an owner/director of 1Spatial (geospatial software development and services company) in the UK before taking on a role as Executive Director of the Open Geospatial Consortium (OGC), and then Managing Director of Ordnance Survey International. </a:t>
            </a:r>
          </a:p>
          <a:p>
            <a:pPr marL="0" lvl="0" indent="0" algn="l" rtl="0">
              <a:lnSpc>
                <a:spcPct val="90000"/>
              </a:lnSpc>
              <a:spcBef>
                <a:spcPts val="0"/>
              </a:spcBef>
              <a:spcAft>
                <a:spcPts val="0"/>
              </a:spcAft>
              <a:buClr>
                <a:schemeClr val="dk1"/>
              </a:buClr>
              <a:buSzPts val="1800"/>
              <a:buNone/>
            </a:pPr>
            <a:endParaRPr lang="en-US" sz="1200">
              <a:solidFill>
                <a:srgbClr val="212529"/>
              </a:solidFill>
              <a:latin typeface="Open Sans" panose="020B0606030504020204" pitchFamily="34" charset="0"/>
            </a:endParaRPr>
          </a:p>
          <a:p>
            <a:pPr marL="0" lvl="0" indent="0" algn="l" rtl="0">
              <a:lnSpc>
                <a:spcPct val="90000"/>
              </a:lnSpc>
              <a:spcBef>
                <a:spcPts val="0"/>
              </a:spcBef>
              <a:spcAft>
                <a:spcPts val="0"/>
              </a:spcAft>
              <a:buClr>
                <a:schemeClr val="dk1"/>
              </a:buClr>
              <a:buSzPts val="1800"/>
              <a:buNone/>
            </a:pPr>
            <a:r>
              <a:rPr lang="en-US" sz="1200" b="0" i="0">
                <a:solidFill>
                  <a:srgbClr val="212529"/>
                </a:solidFill>
                <a:effectLst/>
                <a:latin typeface="Open Sans" panose="020B0606030504020204" pitchFamily="34" charset="0"/>
              </a:rPr>
              <a:t>He is a Visiting Professor at the Institute for Future Cities, University of Strathclyde, Glasgow and a Fellow of the Royal Geographical Society (RGS). He tweets as @steven_ramage and can be reached on LinkedIn via </a:t>
            </a:r>
            <a:r>
              <a:rPr lang="en-US" sz="1200" b="0" i="0">
                <a:solidFill>
                  <a:srgbClr val="212529"/>
                </a:solidFill>
                <a:effectLst/>
                <a:latin typeface="Open Sans" panose="020B0606030504020204" pitchFamily="34" charset="0"/>
                <a:hlinkClick r:id="rId4"/>
              </a:rPr>
              <a:t>https://fr.linkedin.com/in/stevenr</a:t>
            </a:r>
            <a:r>
              <a:rPr lang="en-US" sz="1200" b="0" i="0">
                <a:solidFill>
                  <a:srgbClr val="212529"/>
                </a:solidFill>
                <a:effectLst/>
                <a:latin typeface="Open Sans" panose="020B0606030504020204" pitchFamily="34" charset="0"/>
              </a:rPr>
              <a:t> </a:t>
            </a:r>
            <a:endParaRPr lang="en-US" sz="1000"/>
          </a:p>
        </p:txBody>
      </p:sp>
      <p:sp>
        <p:nvSpPr>
          <p:cNvPr id="53" name="Google Shape;53;p8"/>
          <p:cNvSpPr txBox="1"/>
          <p:nvPr/>
        </p:nvSpPr>
        <p:spPr>
          <a:xfrm>
            <a:off x="5518201" y="3808660"/>
            <a:ext cx="3312368"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CH" sz="1800" b="0" i="0" u="none" strike="noStrike" cap="none">
                <a:solidFill>
                  <a:schemeClr val="dk1"/>
                </a:solidFill>
                <a:latin typeface="Calibri"/>
                <a:ea typeface="Calibri"/>
                <a:cs typeface="Calibri"/>
                <a:sym typeface="Calibri"/>
              </a:rPr>
              <a:t>Steven Ramage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Chief Engagement Officer</a:t>
            </a:r>
          </a:p>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latin typeface="Calibri"/>
                <a:cs typeface="Calibri"/>
                <a:sym typeface="Calibri"/>
              </a:rPr>
              <a:t>GEO Secretariat</a:t>
            </a:r>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370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252870" y="839255"/>
            <a:ext cx="8640960" cy="5174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600"/>
              <a:buFont typeface="Arial"/>
              <a:buNone/>
            </a:pPr>
            <a:r>
              <a:rPr lang="fr-CH" sz="3600"/>
              <a:t>General </a:t>
            </a:r>
            <a:r>
              <a:rPr lang="fr-CH" sz="3600" err="1"/>
              <a:t>considerations</a:t>
            </a:r>
            <a:endParaRPr sz="3600"/>
          </a:p>
        </p:txBody>
      </p:sp>
      <p:sp>
        <p:nvSpPr>
          <p:cNvPr id="59" name="Google Shape;59;p9"/>
          <p:cNvSpPr txBox="1">
            <a:spLocks noGrp="1"/>
          </p:cNvSpPr>
          <p:nvPr>
            <p:ph type="ftr" idx="11"/>
          </p:nvPr>
        </p:nvSpPr>
        <p:spPr>
          <a:xfrm>
            <a:off x="251520" y="4767263"/>
            <a:ext cx="6912768" cy="2746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Session X: Session Title</a:t>
            </a:r>
            <a:endParaRPr/>
          </a:p>
        </p:txBody>
      </p:sp>
      <p:sp>
        <p:nvSpPr>
          <p:cNvPr id="60" name="Google Shape;60;p9"/>
          <p:cNvSpPr txBox="1">
            <a:spLocks noGrp="1"/>
          </p:cNvSpPr>
          <p:nvPr>
            <p:ph type="sldNum" idx="12"/>
          </p:nvPr>
        </p:nvSpPr>
        <p:spPr>
          <a:xfrm>
            <a:off x="7524328" y="4767263"/>
            <a:ext cx="1368152"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r>
              <a:rPr lang="en-GB"/>
              <a:t>Slide </a:t>
            </a:r>
            <a:fld id="{00000000-1234-1234-1234-123412341234}" type="slidenum">
              <a:rPr lang="en-GB"/>
              <a:t>2</a:t>
            </a:fld>
            <a:endParaRPr/>
          </a:p>
        </p:txBody>
      </p:sp>
      <p:sp>
        <p:nvSpPr>
          <p:cNvPr id="61" name="Google Shape;61;p9"/>
          <p:cNvSpPr txBox="1">
            <a:spLocks noGrp="1"/>
          </p:cNvSpPr>
          <p:nvPr>
            <p:ph type="body" idx="1"/>
          </p:nvPr>
        </p:nvSpPr>
        <p:spPr>
          <a:xfrm>
            <a:off x="251520" y="1491629"/>
            <a:ext cx="8640960" cy="3140695"/>
          </a:xfrm>
          <a:prstGeom prst="rect">
            <a:avLst/>
          </a:prstGeom>
          <a:noFill/>
          <a:ln>
            <a:noFill/>
          </a:ln>
        </p:spPr>
        <p:txBody>
          <a:bodyPr spcFirstLastPara="1" wrap="square" lIns="91425" tIns="45700" rIns="91425" bIns="45700" anchor="t" anchorCtr="0">
            <a:normAutofit/>
          </a:bodyPr>
          <a:lstStyle/>
          <a:p>
            <a:pPr marL="457200"/>
            <a:r>
              <a:rPr lang="en-US" sz="1800">
                <a:effectLst/>
                <a:latin typeface="Calibri" panose="020F0502020204030204" pitchFamily="34" charset="0"/>
                <a:ea typeface="Calibri" panose="020F0502020204030204" pitchFamily="34" charset="0"/>
                <a:cs typeface="Times New Roman" panose="02020603050405020304" pitchFamily="18" charset="0"/>
              </a:rPr>
              <a:t>The Youth Track held during the GEO Week has helped bringing together youth from around the world along with senior researchers, scientists and policy makers into a dialogue on the role of young people in GEO.</a:t>
            </a:r>
          </a:p>
          <a:p>
            <a:pPr marL="457200"/>
            <a:r>
              <a:rPr lang="en-US" sz="1800">
                <a:effectLst/>
                <a:latin typeface="Calibri" panose="020F0502020204030204" pitchFamily="34" charset="0"/>
                <a:ea typeface="Calibri" panose="020F0502020204030204" pitchFamily="34" charset="0"/>
                <a:cs typeface="Times New Roman" panose="02020603050405020304" pitchFamily="18" charset="0"/>
              </a:rPr>
              <a:t>Emphasis was placed upon sharing of experiences, showcasing of success stories and ideas about how GEO could shape its future Youth Community of Practice.</a:t>
            </a:r>
          </a:p>
          <a:p>
            <a:pPr marL="457200"/>
            <a:r>
              <a:rPr lang="en-US" sz="1800">
                <a:effectLst/>
                <a:latin typeface="Calibri" panose="020F0502020204030204" pitchFamily="34" charset="0"/>
                <a:ea typeface="Calibri" panose="020F0502020204030204" pitchFamily="34" charset="0"/>
                <a:cs typeface="Times New Roman" panose="02020603050405020304" pitchFamily="18" charset="0"/>
              </a:rPr>
              <a:t>It has been raised several times that language is often seen as a heavy barrier to attract people and to get them actively involved.</a:t>
            </a:r>
          </a:p>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252870" y="839255"/>
            <a:ext cx="8640900" cy="517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fr-CH"/>
              <a:t>Day 1: </a:t>
            </a:r>
            <a:r>
              <a:rPr lang="fr-CH" err="1"/>
              <a:t>Townhall</a:t>
            </a:r>
            <a:r>
              <a:rPr lang="fr-CH"/>
              <a:t> meeting</a:t>
            </a:r>
            <a:endParaRPr/>
          </a:p>
        </p:txBody>
      </p:sp>
      <p:sp>
        <p:nvSpPr>
          <p:cNvPr id="68" name="Google Shape;68;p10"/>
          <p:cNvSpPr txBox="1">
            <a:spLocks noGrp="1"/>
          </p:cNvSpPr>
          <p:nvPr>
            <p:ph type="sldNum" idx="12"/>
          </p:nvPr>
        </p:nvSpPr>
        <p:spPr>
          <a:xfrm>
            <a:off x="7524328" y="4767263"/>
            <a:ext cx="1368300" cy="2745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r>
              <a:rPr lang="en-GB"/>
              <a:t>Slide </a:t>
            </a:r>
            <a:fld id="{00000000-1234-1234-1234-123412341234}" type="slidenum">
              <a:rPr lang="en-GB"/>
              <a:t>3</a:t>
            </a:fld>
            <a:endParaRPr/>
          </a:p>
        </p:txBody>
      </p:sp>
      <p:sp>
        <p:nvSpPr>
          <p:cNvPr id="69" name="Google Shape;69;p10"/>
          <p:cNvSpPr txBox="1">
            <a:spLocks noGrp="1"/>
          </p:cNvSpPr>
          <p:nvPr>
            <p:ph type="body" idx="1"/>
          </p:nvPr>
        </p:nvSpPr>
        <p:spPr>
          <a:xfrm>
            <a:off x="251520" y="1491629"/>
            <a:ext cx="8640900" cy="3140700"/>
          </a:xfrm>
          <a:prstGeom prst="rect">
            <a:avLst/>
          </a:prstGeom>
          <a:noFill/>
          <a:ln>
            <a:noFill/>
          </a:ln>
        </p:spPr>
        <p:txBody>
          <a:bodyPr spcFirstLastPara="1" wrap="square" lIns="91425" tIns="45700" rIns="91425" bIns="45700" anchor="t" anchorCtr="0">
            <a:noAutofit/>
          </a:bodyPr>
          <a:lstStyle/>
          <a:p>
            <a:pPr marL="457200"/>
            <a:r>
              <a:rPr lang="en-US" sz="1800">
                <a:effectLst/>
                <a:latin typeface="Calibri" panose="020F0502020204030204" pitchFamily="34" charset="0"/>
                <a:ea typeface="Calibri" panose="020F0502020204030204" pitchFamily="34" charset="0"/>
                <a:cs typeface="Times New Roman" panose="02020603050405020304" pitchFamily="18" charset="0"/>
              </a:rPr>
              <a:t>The potential for GEO to act as a global partner for an internship system and to link with national agencies and companies was discussed. This could be also linked with the activities of the GEO Work </a:t>
            </a:r>
            <a:r>
              <a:rPr lang="en-US" sz="180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457200"/>
            <a:r>
              <a:rPr lang="en-US" sz="1800">
                <a:effectLst/>
                <a:latin typeface="Calibri" panose="020F0502020204030204" pitchFamily="34" charset="0"/>
                <a:ea typeface="Calibri" panose="020F0502020204030204" pitchFamily="34" charset="0"/>
                <a:cs typeface="Times New Roman" panose="02020603050405020304" pitchFamily="18" charset="0"/>
              </a:rPr>
              <a:t>There are existing success stories of networks active in mentoring programs, by which GEO could be inspired. We need to focus on providing actual opportunities, not just to trainings and conferences.</a:t>
            </a:r>
          </a:p>
          <a:p>
            <a:pPr marL="457200"/>
            <a:r>
              <a:rPr lang="en-US" sz="1800">
                <a:effectLst/>
                <a:latin typeface="Calibri" panose="020F0502020204030204" pitchFamily="34" charset="0"/>
                <a:ea typeface="Calibri" panose="020F0502020204030204" pitchFamily="34" charset="0"/>
                <a:cs typeface="Times New Roman" panose="02020603050405020304" pitchFamily="18" charset="0"/>
              </a:rPr>
              <a:t>Representatives from the private sector expressed their interest in providing opportunities for young people, but pointed out the difficulty to recruit, and the need to promote careers in EO &amp; GIS, as well as linking with young people during their studies.</a:t>
            </a:r>
          </a:p>
          <a:p>
            <a:pPr marL="0" lvl="0" indent="0" algn="l" rtl="0">
              <a:lnSpc>
                <a:spcPct val="90000"/>
              </a:lnSpc>
              <a:spcBef>
                <a:spcPts val="1000"/>
              </a:spcBef>
              <a:spcAft>
                <a:spcPts val="0"/>
              </a:spcAft>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C7B7-163E-461B-A8F2-47785C061BE4}"/>
              </a:ext>
            </a:extLst>
          </p:cNvPr>
          <p:cNvSpPr>
            <a:spLocks noGrp="1"/>
          </p:cNvSpPr>
          <p:nvPr>
            <p:ph type="title"/>
          </p:nvPr>
        </p:nvSpPr>
        <p:spPr/>
        <p:txBody>
          <a:bodyPr>
            <a:normAutofit fontScale="90000"/>
          </a:bodyPr>
          <a:lstStyle/>
          <a:p>
            <a:r>
              <a:rPr lang="en-US"/>
              <a:t>Day 2: Africa &amp; Americas</a:t>
            </a:r>
          </a:p>
        </p:txBody>
      </p:sp>
      <p:sp>
        <p:nvSpPr>
          <p:cNvPr id="3" name="Slide Number Placeholder 2">
            <a:extLst>
              <a:ext uri="{FF2B5EF4-FFF2-40B4-BE49-F238E27FC236}">
                <a16:creationId xmlns:a16="http://schemas.microsoft.com/office/drawing/2014/main" id="{9A7B3C31-3DC3-42C8-AB8E-B2B18BA6E7A7}"/>
              </a:ext>
            </a:extLst>
          </p:cNvPr>
          <p:cNvSpPr>
            <a:spLocks noGrp="1"/>
          </p:cNvSpPr>
          <p:nvPr>
            <p:ph type="sldNum" idx="12"/>
          </p:nvPr>
        </p:nvSpPr>
        <p:spPr/>
        <p:txBody>
          <a:bodyPr/>
          <a:lstStyle/>
          <a:p>
            <a:pPr marL="0" lvl="0" indent="0" algn="r" rtl="0">
              <a:spcBef>
                <a:spcPts val="0"/>
              </a:spcBef>
              <a:spcAft>
                <a:spcPts val="0"/>
              </a:spcAft>
              <a:buNone/>
            </a:pPr>
            <a:r>
              <a:rPr lang="en-GB"/>
              <a:t>Slide </a:t>
            </a:r>
            <a:fld id="{00000000-1234-1234-1234-123412341234}" type="slidenum">
              <a:rPr lang="en-GB" smtClean="0"/>
              <a:t>4</a:t>
            </a:fld>
            <a:endParaRPr/>
          </a:p>
        </p:txBody>
      </p:sp>
      <p:sp>
        <p:nvSpPr>
          <p:cNvPr id="4" name="Text Placeholder 3">
            <a:extLst>
              <a:ext uri="{FF2B5EF4-FFF2-40B4-BE49-F238E27FC236}">
                <a16:creationId xmlns:a16="http://schemas.microsoft.com/office/drawing/2014/main" id="{E23A5E4D-04DE-4BCA-A1C8-D83C8B1A7B74}"/>
              </a:ext>
            </a:extLst>
          </p:cNvPr>
          <p:cNvSpPr>
            <a:spLocks noGrp="1"/>
          </p:cNvSpPr>
          <p:nvPr>
            <p:ph type="body" idx="1"/>
          </p:nvPr>
        </p:nvSpPr>
        <p:spPr/>
        <p:txBody>
          <a:bodyPr/>
          <a:lstStyle/>
          <a:p>
            <a:pPr marL="457200"/>
            <a:r>
              <a:rPr lang="en-US" sz="1800">
                <a:effectLst/>
                <a:latin typeface="Calibri" panose="020F0502020204030204" pitchFamily="34" charset="0"/>
                <a:ea typeface="Calibri" panose="020F0502020204030204" pitchFamily="34" charset="0"/>
                <a:cs typeface="Times New Roman" panose="02020603050405020304" pitchFamily="18" charset="0"/>
              </a:rPr>
              <a:t>An important point was raised concerning the need to work with existing youth networks (national, regional or global).</a:t>
            </a:r>
          </a:p>
          <a:p>
            <a:pPr marL="457200"/>
            <a:r>
              <a:rPr lang="en-US" sz="1800">
                <a:effectLst/>
                <a:latin typeface="Calibri" panose="020F0502020204030204" pitchFamily="34" charset="0"/>
                <a:ea typeface="Calibri" panose="020F0502020204030204" pitchFamily="34" charset="0"/>
                <a:cs typeface="Times New Roman" panose="02020603050405020304" pitchFamily="18" charset="0"/>
              </a:rPr>
              <a:t>The value of a GEO Youth CoP could be to promote opportunities for youth in the GEO Work </a:t>
            </a:r>
            <a:r>
              <a:rPr lang="en-US" sz="180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1800">
                <a:effectLst/>
                <a:latin typeface="Calibri" panose="020F0502020204030204" pitchFamily="34" charset="0"/>
                <a:ea typeface="Calibri" panose="020F0502020204030204" pitchFamily="34" charset="0"/>
                <a:cs typeface="Times New Roman" panose="02020603050405020304" pitchFamily="18" charset="0"/>
              </a:rPr>
              <a:t> and in GEO engagement priorities.</a:t>
            </a:r>
          </a:p>
          <a:p>
            <a:pPr marL="457200"/>
            <a:r>
              <a:rPr lang="en-US" sz="1800">
                <a:effectLst/>
                <a:latin typeface="Calibri" panose="020F0502020204030204" pitchFamily="34" charset="0"/>
                <a:ea typeface="Calibri" panose="020F0502020204030204" pitchFamily="34" charset="0"/>
                <a:cs typeface="Times New Roman" panose="02020603050405020304" pitchFamily="18" charset="0"/>
              </a:rPr>
              <a:t>Also key is to give opportunities for young people to speak at the big GEO events such as the GEO Week and the GEO Symposium, either with a Youth Track or in regular/thematic sessions.</a:t>
            </a:r>
          </a:p>
          <a:p>
            <a:endParaRPr lang="en-US"/>
          </a:p>
        </p:txBody>
      </p:sp>
    </p:spTree>
    <p:extLst>
      <p:ext uri="{BB962C8B-B14F-4D97-AF65-F5344CB8AC3E}">
        <p14:creationId xmlns:p14="http://schemas.microsoft.com/office/powerpoint/2010/main" val="22814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5198-8854-4CF0-82C4-1C1814DD4DAB}"/>
              </a:ext>
            </a:extLst>
          </p:cNvPr>
          <p:cNvSpPr>
            <a:spLocks noGrp="1"/>
          </p:cNvSpPr>
          <p:nvPr>
            <p:ph type="title"/>
          </p:nvPr>
        </p:nvSpPr>
        <p:spPr/>
        <p:txBody>
          <a:bodyPr>
            <a:normAutofit fontScale="90000"/>
          </a:bodyPr>
          <a:lstStyle/>
          <a:p>
            <a:r>
              <a:rPr lang="en-US"/>
              <a:t>Day 2: Europe, CIS &amp; Asia-Oceania</a:t>
            </a:r>
          </a:p>
        </p:txBody>
      </p:sp>
      <p:sp>
        <p:nvSpPr>
          <p:cNvPr id="3" name="Slide Number Placeholder 2">
            <a:extLst>
              <a:ext uri="{FF2B5EF4-FFF2-40B4-BE49-F238E27FC236}">
                <a16:creationId xmlns:a16="http://schemas.microsoft.com/office/drawing/2014/main" id="{D9F0074A-27D5-4CB3-B158-9AE503875AEA}"/>
              </a:ext>
            </a:extLst>
          </p:cNvPr>
          <p:cNvSpPr>
            <a:spLocks noGrp="1"/>
          </p:cNvSpPr>
          <p:nvPr>
            <p:ph type="sldNum" idx="12"/>
          </p:nvPr>
        </p:nvSpPr>
        <p:spPr/>
        <p:txBody>
          <a:bodyPr/>
          <a:lstStyle/>
          <a:p>
            <a:pPr marL="0" lvl="0" indent="0" algn="r" rtl="0">
              <a:spcBef>
                <a:spcPts val="0"/>
              </a:spcBef>
              <a:spcAft>
                <a:spcPts val="0"/>
              </a:spcAft>
              <a:buNone/>
            </a:pPr>
            <a:r>
              <a:rPr lang="en-GB"/>
              <a:t>Slide </a:t>
            </a:r>
            <a:fld id="{00000000-1234-1234-1234-123412341234}" type="slidenum">
              <a:rPr lang="en-GB" smtClean="0"/>
              <a:t>5</a:t>
            </a:fld>
            <a:endParaRPr/>
          </a:p>
        </p:txBody>
      </p:sp>
      <p:sp>
        <p:nvSpPr>
          <p:cNvPr id="4" name="Text Placeholder 3">
            <a:extLst>
              <a:ext uri="{FF2B5EF4-FFF2-40B4-BE49-F238E27FC236}">
                <a16:creationId xmlns:a16="http://schemas.microsoft.com/office/drawing/2014/main" id="{883A8F46-23FB-4FAB-BA70-86C8129B01B2}"/>
              </a:ext>
            </a:extLst>
          </p:cNvPr>
          <p:cNvSpPr>
            <a:spLocks noGrp="1"/>
          </p:cNvSpPr>
          <p:nvPr>
            <p:ph type="body" idx="1"/>
          </p:nvPr>
        </p:nvSpPr>
        <p:spPr/>
        <p:txBody>
          <a:bodyPr>
            <a:normAutofit lnSpcReduction="10000"/>
          </a:bodyPr>
          <a:lstStyle/>
          <a:p>
            <a:pPr marL="457200"/>
            <a:r>
              <a:rPr lang="en-US" sz="1800">
                <a:effectLst/>
                <a:latin typeface="Calibri" panose="020F0502020204030204" pitchFamily="34" charset="0"/>
                <a:ea typeface="Calibri" panose="020F0502020204030204" pitchFamily="34" charset="0"/>
                <a:cs typeface="Times New Roman" panose="02020603050405020304" pitchFamily="18" charset="0"/>
              </a:rPr>
              <a:t>The involvement of young people in GEO has been key to successful activities by </a:t>
            </a:r>
            <a:r>
              <a:rPr lang="en-US" sz="1800">
                <a:effectLst/>
                <a:latin typeface="Calibri" panose="020F0502020204030204" pitchFamily="34" charset="0"/>
                <a:ea typeface="Times New Roman" panose="02020603050405020304" pitchFamily="18" charset="0"/>
                <a:cs typeface="Times New Roman" panose="02020603050405020304" pitchFamily="18" charset="0"/>
              </a:rPr>
              <a:t>translating documents, supporting research efforts and supporting events but needs more visibility and recognition.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a:effectLst/>
                <a:latin typeface="Calibri" panose="020F0502020204030204" pitchFamily="34" charset="0"/>
                <a:ea typeface="Calibri" panose="020F0502020204030204" pitchFamily="34" charset="0"/>
                <a:cs typeface="Times New Roman" panose="02020603050405020304" pitchFamily="18" charset="0"/>
              </a:rPr>
              <a:t>For a vibrant GEO Youth COP, a strong intergenerational relationship needs to exist among multiple generations for experience and knowledge sharing as demonstrated in the case of Armenia</a:t>
            </a:r>
          </a:p>
          <a:p>
            <a:pPr marL="457200"/>
            <a:r>
              <a:rPr lang="en-US" sz="1800">
                <a:effectLst/>
                <a:latin typeface="Calibri" panose="020F0502020204030204" pitchFamily="34" charset="0"/>
                <a:ea typeface="Calibri" panose="020F0502020204030204" pitchFamily="34" charset="0"/>
                <a:cs typeface="Times New Roman" panose="02020603050405020304" pitchFamily="18" charset="0"/>
              </a:rPr>
              <a:t>For young people to go beyond superficial engagement in GEO activities, their capacity needs to be built. There are plenty of such opportunities </a:t>
            </a:r>
            <a:r>
              <a:rPr lang="en-US" sz="1800" err="1">
                <a:effectLst/>
                <a:latin typeface="Calibri" panose="020F0502020204030204" pitchFamily="34" charset="0"/>
                <a:ea typeface="Calibri" panose="020F0502020204030204" pitchFamily="34" charset="0"/>
                <a:cs typeface="Times New Roman" panose="02020603050405020304" pitchFamily="18" charset="0"/>
              </a:rPr>
              <a:t>e.g</a:t>
            </a:r>
            <a:r>
              <a:rPr lang="en-US" sz="1800">
                <a:effectLst/>
                <a:latin typeface="Calibri" panose="020F0502020204030204" pitchFamily="34" charset="0"/>
                <a:ea typeface="Calibri" panose="020F0502020204030204" pitchFamily="34" charset="0"/>
                <a:cs typeface="Times New Roman" panose="02020603050405020304" pitchFamily="18" charset="0"/>
              </a:rPr>
              <a:t>: UNEP's course in Eco-DRR and Nature-based Solutions: https://pedrr.org/mooc and the opportunities Youth Major group/youth stakeholder constituencies like U-Inspire offers</a:t>
            </a:r>
          </a:p>
          <a:p>
            <a:endParaRPr lang="en-US"/>
          </a:p>
        </p:txBody>
      </p:sp>
    </p:spTree>
    <p:extLst>
      <p:ext uri="{BB962C8B-B14F-4D97-AF65-F5344CB8AC3E}">
        <p14:creationId xmlns:p14="http://schemas.microsoft.com/office/powerpoint/2010/main" val="224208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BC9130A-1B28-4F97-A474-D9A3DD31779C}"/>
              </a:ext>
            </a:extLst>
          </p:cNvPr>
          <p:cNvPicPr>
            <a:picLocks noGrp="1" noChangeAspect="1"/>
          </p:cNvPicPr>
          <p:nvPr>
            <p:ph type="pic" idx="2"/>
          </p:nvPr>
        </p:nvPicPr>
        <p:blipFill>
          <a:blip r:embed="rId3"/>
          <a:srcRect t="31" b="31"/>
          <a:stretch/>
        </p:blipFill>
        <p:spPr>
          <a:xfrm>
            <a:off x="5794375" y="1203325"/>
            <a:ext cx="2522538" cy="2520950"/>
          </a:xfrm>
          <a:prstGeom prst="ellipse">
            <a:avLst/>
          </a:prstGeom>
          <a:solidFill>
            <a:schemeClr val="lt1"/>
          </a:solidFill>
          <a:ln w="12700" cap="flat" cmpd="sng">
            <a:solidFill>
              <a:schemeClr val="dk1"/>
            </a:solidFill>
            <a:prstDash val="solid"/>
            <a:miter lim="800000"/>
            <a:headEnd type="none" w="sm" len="sm"/>
            <a:tailEnd type="none" w="sm" len="sm"/>
          </a:ln>
        </p:spPr>
      </p:pic>
      <p:sp>
        <p:nvSpPr>
          <p:cNvPr id="52" name="Google Shape;52;p8"/>
          <p:cNvSpPr txBox="1">
            <a:spLocks noGrp="1"/>
          </p:cNvSpPr>
          <p:nvPr>
            <p:ph type="body" idx="1"/>
          </p:nvPr>
        </p:nvSpPr>
        <p:spPr>
          <a:xfrm>
            <a:off x="251520" y="987574"/>
            <a:ext cx="4536504" cy="3486822"/>
          </a:xfrm>
          <a:prstGeom prst="rect">
            <a:avLst/>
          </a:prstGeom>
          <a:solidFill>
            <a:srgbClr val="89CDE1">
              <a:alpha val="65920"/>
            </a:srgbClr>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200" b="0" i="0">
                <a:solidFill>
                  <a:srgbClr val="212529"/>
                </a:solidFill>
                <a:effectLst/>
                <a:latin typeface="Open Sans" panose="020B0606030504020204" pitchFamily="34" charset="0"/>
              </a:rPr>
              <a:t>Lilian is the Founder of Women Conserve a grass root organization that aims to empower Samburu women to become great conservationists. </a:t>
            </a:r>
          </a:p>
          <a:p>
            <a:pPr marL="0" lvl="0" indent="0" algn="l" rtl="0">
              <a:lnSpc>
                <a:spcPct val="90000"/>
              </a:lnSpc>
              <a:spcBef>
                <a:spcPts val="0"/>
              </a:spcBef>
              <a:spcAft>
                <a:spcPts val="0"/>
              </a:spcAft>
              <a:buClr>
                <a:schemeClr val="dk1"/>
              </a:buClr>
              <a:buSzPts val="1800"/>
              <a:buNone/>
            </a:pPr>
            <a:endParaRPr lang="en-US" sz="1200">
              <a:solidFill>
                <a:srgbClr val="212529"/>
              </a:solidFill>
              <a:latin typeface="Open Sans" panose="020B0606030504020204" pitchFamily="34" charset="0"/>
            </a:endParaRPr>
          </a:p>
          <a:p>
            <a:pPr marL="0" lvl="0" indent="0" algn="l" rtl="0">
              <a:lnSpc>
                <a:spcPct val="90000"/>
              </a:lnSpc>
              <a:spcBef>
                <a:spcPts val="0"/>
              </a:spcBef>
              <a:spcAft>
                <a:spcPts val="0"/>
              </a:spcAft>
              <a:buClr>
                <a:schemeClr val="dk1"/>
              </a:buClr>
              <a:buSzPts val="1800"/>
              <a:buNone/>
            </a:pPr>
            <a:r>
              <a:rPr lang="en-US" sz="1200" b="0" i="0">
                <a:solidFill>
                  <a:srgbClr val="212529"/>
                </a:solidFill>
                <a:effectLst/>
                <a:latin typeface="Open Sans" panose="020B0606030504020204" pitchFamily="34" charset="0"/>
              </a:rPr>
              <a:t>She has worked at Northern Rangelands Trust (NRT) as Gender Specialist, in the Samburu County Government as Chief Officer in the Department of Gender, Culture and Social Services, at Action Aid International in Kenya as a Community Development Facilitator on Local Rights </a:t>
            </a:r>
            <a:r>
              <a:rPr lang="en-US" sz="1200" b="0" i="0" err="1">
                <a:solidFill>
                  <a:srgbClr val="212529"/>
                </a:solidFill>
                <a:effectLst/>
                <a:latin typeface="Open Sans" panose="020B0606030504020204" pitchFamily="34" charset="0"/>
              </a:rPr>
              <a:t>Programme</a:t>
            </a:r>
            <a:r>
              <a:rPr lang="en-US" sz="1200" b="0" i="0">
                <a:solidFill>
                  <a:srgbClr val="212529"/>
                </a:solidFill>
                <a:effectLst/>
                <a:latin typeface="Open Sans" panose="020B0606030504020204" pitchFamily="34" charset="0"/>
              </a:rPr>
              <a:t> (LRP) </a:t>
            </a:r>
            <a:r>
              <a:rPr lang="en-US" sz="1200" b="0" i="0" err="1">
                <a:solidFill>
                  <a:srgbClr val="212529"/>
                </a:solidFill>
                <a:effectLst/>
                <a:latin typeface="Open Sans" panose="020B0606030504020204" pitchFamily="34" charset="0"/>
              </a:rPr>
              <a:t>Elangata</a:t>
            </a:r>
            <a:r>
              <a:rPr lang="en-US" sz="1200" b="0" i="0">
                <a:solidFill>
                  <a:srgbClr val="212529"/>
                </a:solidFill>
                <a:effectLst/>
                <a:latin typeface="Open Sans" panose="020B0606030504020204" pitchFamily="34" charset="0"/>
              </a:rPr>
              <a:t> </a:t>
            </a:r>
            <a:r>
              <a:rPr lang="en-US" sz="1200" b="0" i="0" err="1">
                <a:solidFill>
                  <a:srgbClr val="212529"/>
                </a:solidFill>
                <a:effectLst/>
                <a:latin typeface="Open Sans" panose="020B0606030504020204" pitchFamily="34" charset="0"/>
              </a:rPr>
              <a:t>Wuas</a:t>
            </a:r>
            <a:r>
              <a:rPr lang="en-US" sz="1200" b="0" i="0">
                <a:solidFill>
                  <a:srgbClr val="212529"/>
                </a:solidFill>
                <a:effectLst/>
                <a:latin typeface="Open Sans" panose="020B0606030504020204" pitchFamily="34" charset="0"/>
              </a:rPr>
              <a:t> Kajiado County and at the German </a:t>
            </a:r>
            <a:r>
              <a:rPr lang="en-US" sz="1200" b="0" i="0" err="1">
                <a:solidFill>
                  <a:srgbClr val="212529"/>
                </a:solidFill>
                <a:effectLst/>
                <a:latin typeface="Open Sans" panose="020B0606030504020204" pitchFamily="34" charset="0"/>
              </a:rPr>
              <a:t>Agro</a:t>
            </a:r>
            <a:r>
              <a:rPr lang="en-US" sz="1200" b="0" i="0">
                <a:solidFill>
                  <a:srgbClr val="212529"/>
                </a:solidFill>
                <a:effectLst/>
                <a:latin typeface="Open Sans" panose="020B0606030504020204" pitchFamily="34" charset="0"/>
              </a:rPr>
              <a:t> Action (GAA) as a Community Mobilizer, Kajiado. </a:t>
            </a:r>
          </a:p>
          <a:p>
            <a:pPr marL="0" lvl="0" indent="0" algn="l" rtl="0">
              <a:lnSpc>
                <a:spcPct val="90000"/>
              </a:lnSpc>
              <a:spcBef>
                <a:spcPts val="0"/>
              </a:spcBef>
              <a:spcAft>
                <a:spcPts val="0"/>
              </a:spcAft>
              <a:buClr>
                <a:schemeClr val="dk1"/>
              </a:buClr>
              <a:buSzPts val="1800"/>
              <a:buNone/>
            </a:pPr>
            <a:endParaRPr lang="en-US" sz="1200">
              <a:solidFill>
                <a:srgbClr val="212529"/>
              </a:solidFill>
              <a:latin typeface="Open Sans" panose="020B0606030504020204" pitchFamily="34" charset="0"/>
            </a:endParaRPr>
          </a:p>
          <a:p>
            <a:pPr marL="0" lvl="0" indent="0" algn="l" rtl="0">
              <a:lnSpc>
                <a:spcPct val="90000"/>
              </a:lnSpc>
              <a:spcBef>
                <a:spcPts val="0"/>
              </a:spcBef>
              <a:spcAft>
                <a:spcPts val="0"/>
              </a:spcAft>
              <a:buClr>
                <a:schemeClr val="dk1"/>
              </a:buClr>
              <a:buSzPts val="1800"/>
              <a:buNone/>
            </a:pPr>
            <a:r>
              <a:rPr lang="en-US" sz="1200" b="0" i="0">
                <a:solidFill>
                  <a:srgbClr val="212529"/>
                </a:solidFill>
                <a:effectLst/>
                <a:latin typeface="Open Sans" panose="020B0606030504020204" pitchFamily="34" charset="0"/>
              </a:rPr>
              <a:t>Lilian is currently undertaking an MBA in Strategic Management and Leadership at Laikipia University and she holds a Bachelor of Arts Degree in Leadership and Management from St. Paul’s university, Nairobi and a Diploma in Community Development Project Planning &amp; Mgt by Hampton Community College South Africa. Lilian speaks English, Swahili, Samburu, Maasai and </a:t>
            </a:r>
            <a:r>
              <a:rPr lang="en-US" sz="1200" b="0" i="0" err="1">
                <a:solidFill>
                  <a:srgbClr val="212529"/>
                </a:solidFill>
                <a:effectLst/>
                <a:latin typeface="Open Sans" panose="020B0606030504020204" pitchFamily="34" charset="0"/>
              </a:rPr>
              <a:t>Rendille</a:t>
            </a:r>
            <a:r>
              <a:rPr lang="en-US" sz="1200" b="0" i="0">
                <a:solidFill>
                  <a:srgbClr val="212529"/>
                </a:solidFill>
                <a:effectLst/>
                <a:latin typeface="Open Sans" panose="020B0606030504020204" pitchFamily="34" charset="0"/>
              </a:rPr>
              <a:t>.</a:t>
            </a:r>
            <a:endParaRPr lang="en-US" sz="1000"/>
          </a:p>
        </p:txBody>
      </p:sp>
      <p:sp>
        <p:nvSpPr>
          <p:cNvPr id="53" name="Google Shape;53;p8"/>
          <p:cNvSpPr txBox="1"/>
          <p:nvPr/>
        </p:nvSpPr>
        <p:spPr>
          <a:xfrm>
            <a:off x="5518201" y="3808660"/>
            <a:ext cx="331236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CH" sz="1800" b="0" i="0" u="none" strike="noStrike" cap="none">
                <a:solidFill>
                  <a:schemeClr val="dk1"/>
                </a:solidFill>
                <a:latin typeface="Calibri"/>
                <a:ea typeface="Calibri"/>
                <a:cs typeface="Calibri"/>
                <a:sym typeface="Calibri"/>
              </a:rPr>
              <a:t>Lilian </a:t>
            </a:r>
            <a:r>
              <a:rPr lang="fr-CH" sz="1800" b="0" i="0" u="none" strike="noStrike" cap="none" err="1">
                <a:solidFill>
                  <a:schemeClr val="dk1"/>
                </a:solidFill>
                <a:latin typeface="Calibri"/>
                <a:ea typeface="Calibri"/>
                <a:cs typeface="Calibri"/>
                <a:sym typeface="Calibri"/>
              </a:rPr>
              <a:t>Nguracha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CH" sz="1800" b="0" i="0" u="none" strike="noStrike" cap="none" err="1">
                <a:solidFill>
                  <a:schemeClr val="dk1"/>
                </a:solidFill>
                <a:latin typeface="Calibri"/>
                <a:ea typeface="Calibri"/>
                <a:cs typeface="Calibri"/>
                <a:sym typeface="Calibri"/>
              </a:rPr>
              <a:t>Founder</a:t>
            </a:r>
            <a:r>
              <a:rPr lang="fr-CH" sz="1800" b="0" i="0" u="none" strike="noStrike" cap="none">
                <a:solidFill>
                  <a:schemeClr val="dk1"/>
                </a:solidFill>
                <a:latin typeface="Calibri"/>
                <a:ea typeface="Calibri"/>
                <a:cs typeface="Calibri"/>
                <a:sym typeface="Calibri"/>
              </a:rPr>
              <a:t> of </a:t>
            </a:r>
            <a:r>
              <a:rPr lang="fr-CH" sz="1800" b="0" i="0" u="none" strike="noStrike" cap="none" err="1">
                <a:solidFill>
                  <a:schemeClr val="dk1"/>
                </a:solidFill>
                <a:latin typeface="Calibri"/>
                <a:ea typeface="Calibri"/>
                <a:cs typeface="Calibri"/>
                <a:sym typeface="Calibri"/>
              </a:rPr>
              <a:t>Women</a:t>
            </a:r>
            <a:r>
              <a:rPr lang="fr-CH" sz="1800" b="0" i="0" u="none" strike="noStrike" cap="none">
                <a:solidFill>
                  <a:schemeClr val="dk1"/>
                </a:solidFill>
                <a:latin typeface="Calibri"/>
                <a:ea typeface="Calibri"/>
                <a:cs typeface="Calibri"/>
                <a:sym typeface="Calibri"/>
              </a:rPr>
              <a:t> Conserve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Samburu Tribe, Kenya</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5491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7"/>
          <p:cNvSpPr txBox="1"/>
          <p:nvPr/>
        </p:nvSpPr>
        <p:spPr>
          <a:xfrm>
            <a:off x="0" y="1325943"/>
            <a:ext cx="9144000" cy="1785074"/>
          </a:xfrm>
          <a:prstGeom prst="rect">
            <a:avLst/>
          </a:prstGeom>
          <a:noFill/>
          <a:ln>
            <a:noFill/>
          </a:ln>
        </p:spPr>
        <p:txBody>
          <a:bodyPr spcFirstLastPara="1" wrap="square" lIns="91425" tIns="91425" rIns="91425" bIns="91425" anchor="t" anchorCtr="0">
            <a:spAutoFit/>
          </a:bodyPr>
          <a:lstStyle/>
          <a:p>
            <a:pPr algn="ctr"/>
            <a:r>
              <a:rPr lang="en-GB" sz="1600"/>
              <a:t>Youth Track Day 4</a:t>
            </a:r>
          </a:p>
          <a:p>
            <a:pPr algn="ctr"/>
            <a:endParaRPr lang="en-GB" sz="1600"/>
          </a:p>
          <a:p>
            <a:pPr algn="ctr"/>
            <a:endParaRPr lang="en-GB" sz="1600"/>
          </a:p>
          <a:p>
            <a:pPr marL="0" lvl="0" indent="0" algn="ctr" rtl="0">
              <a:spcBef>
                <a:spcPts val="0"/>
              </a:spcBef>
              <a:spcAft>
                <a:spcPts val="0"/>
              </a:spcAft>
              <a:buNone/>
            </a:pPr>
            <a:r>
              <a:rPr lang="en-GB" sz="1600"/>
              <a:t> </a:t>
            </a:r>
            <a:endParaRPr lang="en-GB" sz="4800"/>
          </a:p>
          <a:p>
            <a:pPr marL="0" lvl="0" indent="0" algn="ctr" rtl="0">
              <a:spcBef>
                <a:spcPts val="0"/>
              </a:spcBef>
              <a:spcAft>
                <a:spcPts val="0"/>
              </a:spcAft>
              <a:buNone/>
            </a:pPr>
            <a:r>
              <a:rPr lang="fr-CH" sz="4000" b="1">
                <a:solidFill>
                  <a:srgbClr val="212529"/>
                </a:solidFill>
                <a:latin typeface="Open Sans" panose="020B0604020202020204" pitchFamily="34" charset="0"/>
              </a:rPr>
              <a:t>Break-out room discussions</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4189-2D92-4FE0-AC9E-75528FCDDC87}"/>
              </a:ext>
            </a:extLst>
          </p:cNvPr>
          <p:cNvSpPr>
            <a:spLocks noGrp="1"/>
          </p:cNvSpPr>
          <p:nvPr>
            <p:ph type="title"/>
          </p:nvPr>
        </p:nvSpPr>
        <p:spPr/>
        <p:txBody>
          <a:bodyPr>
            <a:normAutofit fontScale="90000"/>
          </a:bodyPr>
          <a:lstStyle/>
          <a:p>
            <a:r>
              <a:rPr lang="en-US"/>
              <a:t>Today: Launch of the Youth CoP</a:t>
            </a:r>
          </a:p>
        </p:txBody>
      </p:sp>
      <p:sp>
        <p:nvSpPr>
          <p:cNvPr id="3" name="Slide Number Placeholder 2">
            <a:extLst>
              <a:ext uri="{FF2B5EF4-FFF2-40B4-BE49-F238E27FC236}">
                <a16:creationId xmlns:a16="http://schemas.microsoft.com/office/drawing/2014/main" id="{739EA8D2-D7EB-4B78-9013-9F8FE5930CBF}"/>
              </a:ext>
            </a:extLst>
          </p:cNvPr>
          <p:cNvSpPr>
            <a:spLocks noGrp="1"/>
          </p:cNvSpPr>
          <p:nvPr>
            <p:ph type="sldNum" idx="12"/>
          </p:nvPr>
        </p:nvSpPr>
        <p:spPr/>
        <p:txBody>
          <a:bodyPr/>
          <a:lstStyle/>
          <a:p>
            <a:pPr marL="0" lvl="0" indent="0" algn="r" rtl="0">
              <a:spcBef>
                <a:spcPts val="0"/>
              </a:spcBef>
              <a:spcAft>
                <a:spcPts val="0"/>
              </a:spcAft>
              <a:buNone/>
            </a:pPr>
            <a:r>
              <a:rPr lang="en-GB"/>
              <a:t>Slide </a:t>
            </a:r>
            <a:fld id="{00000000-1234-1234-1234-123412341234}" type="slidenum">
              <a:rPr lang="en-GB" smtClean="0"/>
              <a:t>8</a:t>
            </a:fld>
            <a:endParaRPr/>
          </a:p>
        </p:txBody>
      </p:sp>
      <p:grpSp>
        <p:nvGrpSpPr>
          <p:cNvPr id="9" name="Group 8">
            <a:extLst>
              <a:ext uri="{FF2B5EF4-FFF2-40B4-BE49-F238E27FC236}">
                <a16:creationId xmlns:a16="http://schemas.microsoft.com/office/drawing/2014/main" id="{49536311-1081-4185-BF35-44C92782C165}"/>
              </a:ext>
            </a:extLst>
          </p:cNvPr>
          <p:cNvGrpSpPr/>
          <p:nvPr/>
        </p:nvGrpSpPr>
        <p:grpSpPr>
          <a:xfrm>
            <a:off x="1071655" y="1842425"/>
            <a:ext cx="7000689" cy="1944386"/>
            <a:chOff x="784172" y="2336445"/>
            <a:chExt cx="7000689" cy="1944386"/>
          </a:xfrm>
        </p:grpSpPr>
        <p:sp>
          <p:nvSpPr>
            <p:cNvPr id="5" name="Rectangle 4">
              <a:extLst>
                <a:ext uri="{FF2B5EF4-FFF2-40B4-BE49-F238E27FC236}">
                  <a16:creationId xmlns:a16="http://schemas.microsoft.com/office/drawing/2014/main" id="{07B3C35B-866F-46AF-9862-0EDD12B9982D}"/>
                </a:ext>
              </a:extLst>
            </p:cNvPr>
            <p:cNvSpPr/>
            <p:nvPr/>
          </p:nvSpPr>
          <p:spPr>
            <a:xfrm>
              <a:off x="784172" y="2336831"/>
              <a:ext cx="1943615" cy="1943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ffectLst/>
                  <a:latin typeface="Calibri" panose="020F0502020204030204" pitchFamily="34" charset="0"/>
                  <a:ea typeface="Calibri" panose="020F0502020204030204" pitchFamily="34" charset="0"/>
                  <a:cs typeface="Times New Roman" panose="02020603050405020304" pitchFamily="18" charset="0"/>
                </a:rPr>
                <a:t>Leverage existing youth networks and link with GWP activities, (engagement priorities) and Regional GEO’s</a:t>
              </a:r>
              <a:endParaRPr lang="en-US" sz="1100"/>
            </a:p>
          </p:txBody>
        </p:sp>
        <p:sp>
          <p:nvSpPr>
            <p:cNvPr id="6" name="Rectangle 5">
              <a:extLst>
                <a:ext uri="{FF2B5EF4-FFF2-40B4-BE49-F238E27FC236}">
                  <a16:creationId xmlns:a16="http://schemas.microsoft.com/office/drawing/2014/main" id="{B9AE0A4A-8A82-40FD-A3DE-0C6D5C65277B}"/>
                </a:ext>
              </a:extLst>
            </p:cNvPr>
            <p:cNvSpPr/>
            <p:nvPr/>
          </p:nvSpPr>
          <p:spPr>
            <a:xfrm>
              <a:off x="3312324" y="2336831"/>
              <a:ext cx="1944000" cy="194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ffectLst/>
                  <a:latin typeface="Calibri" panose="020F0502020204030204" pitchFamily="34" charset="0"/>
                  <a:ea typeface="Calibri" panose="020F0502020204030204" pitchFamily="34" charset="0"/>
                  <a:cs typeface="Times New Roman" panose="02020603050405020304" pitchFamily="18" charset="0"/>
                </a:rPr>
                <a:t>Promote opportunities for internships and early careers jobs under the GEO umbrella (including private sector)</a:t>
              </a:r>
              <a:endParaRPr lang="en-US" sz="1100"/>
            </a:p>
          </p:txBody>
        </p:sp>
        <p:sp>
          <p:nvSpPr>
            <p:cNvPr id="7" name="Rectangle 6">
              <a:extLst>
                <a:ext uri="{FF2B5EF4-FFF2-40B4-BE49-F238E27FC236}">
                  <a16:creationId xmlns:a16="http://schemas.microsoft.com/office/drawing/2014/main" id="{3DCBE86A-2795-4F4F-B24B-4191891359CB}"/>
                </a:ext>
              </a:extLst>
            </p:cNvPr>
            <p:cNvSpPr/>
            <p:nvPr/>
          </p:nvSpPr>
          <p:spPr>
            <a:xfrm>
              <a:off x="5840861" y="2336445"/>
              <a:ext cx="1944000" cy="194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ffectLst/>
                  <a:latin typeface="Calibri" panose="020F0502020204030204" pitchFamily="34" charset="0"/>
                  <a:ea typeface="Calibri" panose="020F0502020204030204" pitchFamily="34" charset="0"/>
                  <a:cs typeface="Times New Roman" panose="02020603050405020304" pitchFamily="18" charset="0"/>
                </a:rPr>
                <a:t>Advance youth inclusion in GEO events and highlight their participation</a:t>
              </a:r>
              <a:endParaRPr lang="en-US" sz="1100"/>
            </a:p>
          </p:txBody>
        </p:sp>
      </p:grpSp>
      <p:sp>
        <p:nvSpPr>
          <p:cNvPr id="8" name="TextBox 7">
            <a:extLst>
              <a:ext uri="{FF2B5EF4-FFF2-40B4-BE49-F238E27FC236}">
                <a16:creationId xmlns:a16="http://schemas.microsoft.com/office/drawing/2014/main" id="{AB511CE6-6C1C-4E98-A1B7-5505CE47B488}"/>
              </a:ext>
            </a:extLst>
          </p:cNvPr>
          <p:cNvSpPr txBox="1"/>
          <p:nvPr/>
        </p:nvSpPr>
        <p:spPr>
          <a:xfrm>
            <a:off x="252870" y="1444123"/>
            <a:ext cx="1685077" cy="307777"/>
          </a:xfrm>
          <a:prstGeom prst="rect">
            <a:avLst/>
          </a:prstGeom>
          <a:noFill/>
        </p:spPr>
        <p:txBody>
          <a:bodyPr wrap="none" rtlCol="0">
            <a:spAutoFit/>
          </a:bodyPr>
          <a:lstStyle/>
          <a:p>
            <a:r>
              <a:rPr lang="en-US"/>
              <a:t>3 break-out rooms:</a:t>
            </a:r>
          </a:p>
        </p:txBody>
      </p:sp>
      <p:sp>
        <p:nvSpPr>
          <p:cNvPr id="4" name="TextBox 3">
            <a:extLst>
              <a:ext uri="{FF2B5EF4-FFF2-40B4-BE49-F238E27FC236}">
                <a16:creationId xmlns:a16="http://schemas.microsoft.com/office/drawing/2014/main" id="{D16E05D9-BFE0-4498-94E7-7CCCCF2ED77A}"/>
              </a:ext>
            </a:extLst>
          </p:cNvPr>
          <p:cNvSpPr txBox="1"/>
          <p:nvPr/>
        </p:nvSpPr>
        <p:spPr>
          <a:xfrm>
            <a:off x="1071655" y="3873859"/>
            <a:ext cx="1468672" cy="954107"/>
          </a:xfrm>
          <a:prstGeom prst="rect">
            <a:avLst/>
          </a:prstGeom>
          <a:noFill/>
        </p:spPr>
        <p:txBody>
          <a:bodyPr wrap="none" lIns="91440" tIns="45720" rIns="91440" bIns="45720" rtlCol="0" anchor="t">
            <a:spAutoFit/>
          </a:bodyPr>
          <a:lstStyle/>
          <a:p>
            <a:r>
              <a:rPr lang="en-US"/>
              <a:t>Facilitators:</a:t>
            </a:r>
          </a:p>
          <a:p>
            <a:r>
              <a:rPr lang="en-US"/>
              <a:t>Rahma Hanifa,</a:t>
            </a:r>
          </a:p>
          <a:p>
            <a:r>
              <a:rPr lang="en-US"/>
              <a:t>Lilian Daphine</a:t>
            </a:r>
          </a:p>
          <a:p>
            <a:r>
              <a:rPr lang="en-US"/>
              <a:t>Steven Ramage</a:t>
            </a:r>
          </a:p>
        </p:txBody>
      </p:sp>
      <p:sp>
        <p:nvSpPr>
          <p:cNvPr id="11" name="TextBox 10">
            <a:extLst>
              <a:ext uri="{FF2B5EF4-FFF2-40B4-BE49-F238E27FC236}">
                <a16:creationId xmlns:a16="http://schemas.microsoft.com/office/drawing/2014/main" id="{B964637C-B925-4D37-9A01-7F2B68596924}"/>
              </a:ext>
            </a:extLst>
          </p:cNvPr>
          <p:cNvSpPr txBox="1"/>
          <p:nvPr/>
        </p:nvSpPr>
        <p:spPr>
          <a:xfrm>
            <a:off x="3599807" y="3868148"/>
            <a:ext cx="1728358" cy="738664"/>
          </a:xfrm>
          <a:prstGeom prst="rect">
            <a:avLst/>
          </a:prstGeom>
          <a:noFill/>
        </p:spPr>
        <p:txBody>
          <a:bodyPr wrap="none" lIns="91440" tIns="45720" rIns="91440" bIns="45720" rtlCol="0" anchor="t">
            <a:spAutoFit/>
          </a:bodyPr>
          <a:lstStyle/>
          <a:p>
            <a:r>
              <a:rPr lang="en-US"/>
              <a:t>Facilitators:</a:t>
            </a:r>
          </a:p>
          <a:p>
            <a:r>
              <a:rPr lang="en-US" err="1"/>
              <a:t>Kavindu</a:t>
            </a:r>
            <a:r>
              <a:rPr lang="en-US"/>
              <a:t> Ediriweera</a:t>
            </a:r>
          </a:p>
          <a:p>
            <a:r>
              <a:rPr lang="en-US"/>
              <a:t>Samuel Amos</a:t>
            </a:r>
          </a:p>
        </p:txBody>
      </p:sp>
      <p:sp>
        <p:nvSpPr>
          <p:cNvPr id="12" name="TextBox 11">
            <a:extLst>
              <a:ext uri="{FF2B5EF4-FFF2-40B4-BE49-F238E27FC236}">
                <a16:creationId xmlns:a16="http://schemas.microsoft.com/office/drawing/2014/main" id="{57F2C942-918D-4592-8BB5-E71FFED8053E}"/>
              </a:ext>
            </a:extLst>
          </p:cNvPr>
          <p:cNvSpPr txBox="1"/>
          <p:nvPr/>
        </p:nvSpPr>
        <p:spPr>
          <a:xfrm>
            <a:off x="6128344" y="3866343"/>
            <a:ext cx="1776448" cy="738664"/>
          </a:xfrm>
          <a:prstGeom prst="rect">
            <a:avLst/>
          </a:prstGeom>
          <a:noFill/>
        </p:spPr>
        <p:txBody>
          <a:bodyPr wrap="none" lIns="91440" tIns="45720" rIns="91440" bIns="45720" rtlCol="0" anchor="t">
            <a:spAutoFit/>
          </a:bodyPr>
          <a:lstStyle/>
          <a:p>
            <a:r>
              <a:rPr lang="en-US"/>
              <a:t>Facilitators:</a:t>
            </a:r>
          </a:p>
          <a:p>
            <a:r>
              <a:rPr lang="en-US"/>
              <a:t>Paul Ngozi Ojukwu</a:t>
            </a:r>
          </a:p>
          <a:p>
            <a:r>
              <a:rPr lang="en-US"/>
              <a:t>Florian Franziskakis</a:t>
            </a:r>
          </a:p>
        </p:txBody>
      </p:sp>
    </p:spTree>
    <p:extLst>
      <p:ext uri="{BB962C8B-B14F-4D97-AF65-F5344CB8AC3E}">
        <p14:creationId xmlns:p14="http://schemas.microsoft.com/office/powerpoint/2010/main" val="1212117823"/>
      </p:ext>
    </p:extLst>
  </p:cSld>
  <p:clrMapOvr>
    <a:masterClrMapping/>
  </p:clrMapOvr>
</p:sld>
</file>

<file path=ppt/theme/theme1.xml><?xml version="1.0" encoding="utf-8"?>
<a:theme xmlns:a="http://schemas.openxmlformats.org/drawingml/2006/main" name="Title Content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84E135ECF85B4BAA31E6E8E53076E9" ma:contentTypeVersion="16" ma:contentTypeDescription="Create a new document." ma:contentTypeScope="" ma:versionID="7e6fc21f95e2576605368a0ecb949738">
  <xsd:schema xmlns:xsd="http://www.w3.org/2001/XMLSchema" xmlns:xs="http://www.w3.org/2001/XMLSchema" xmlns:p="http://schemas.microsoft.com/office/2006/metadata/properties" xmlns:ns2="3004ce7a-ae16-4d94-a5a4-c47915c90579" xmlns:ns3="704c5cbc-47b7-4280-b1ec-b18637b9c8c8" targetNamespace="http://schemas.microsoft.com/office/2006/metadata/properties" ma:root="true" ma:fieldsID="0f166393f793a3a94614c67691b19995" ns2:_="" ns3:_="">
    <xsd:import namespace="3004ce7a-ae16-4d94-a5a4-c47915c90579"/>
    <xsd:import namespace="704c5cbc-47b7-4280-b1ec-b18637b9c8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Dateandtime" minOccurs="0"/>
                <xsd:element ref="ns2:_x0077_j31" minOccurs="0"/>
                <xsd:element ref="ns2:Don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4ce7a-ae16-4d94-a5a4-c47915c90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andtime" ma:index="20" nillable="true" ma:displayName="Date and time" ma:format="DateOnly" ma:internalName="Dateandtime">
      <xsd:simpleType>
        <xsd:restriction base="dms:DateTime"/>
      </xsd:simpleType>
    </xsd:element>
    <xsd:element name="_x0077_j31" ma:index="21" nillable="true" ma:displayName="Person or Group" ma:list="UserInfo" ma:internalName="_x0077_j3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ne" ma:index="22" nillable="true" ma:displayName="Done" ma:format="Dropdown" ma:internalName="Done">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4c5cbc-47b7-4280-b1ec-b18637b9c8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77_j31 xmlns="3004ce7a-ae16-4d94-a5a4-c47915c90579">
      <UserInfo>
        <DisplayName/>
        <AccountId xsi:nil="true"/>
        <AccountType/>
      </UserInfo>
    </_x0077_j31>
    <Done xmlns="3004ce7a-ae16-4d94-a5a4-c47915c90579" xsi:nil="true"/>
    <Dateandtime xmlns="3004ce7a-ae16-4d94-a5a4-c47915c90579" xsi:nil="true"/>
  </documentManagement>
</p:properties>
</file>

<file path=customXml/itemProps1.xml><?xml version="1.0" encoding="utf-8"?>
<ds:datastoreItem xmlns:ds="http://schemas.openxmlformats.org/officeDocument/2006/customXml" ds:itemID="{63B246BA-C342-40B0-82BD-B8DE8848CD54}"/>
</file>

<file path=customXml/itemProps2.xml><?xml version="1.0" encoding="utf-8"?>
<ds:datastoreItem xmlns:ds="http://schemas.openxmlformats.org/officeDocument/2006/customXml" ds:itemID="{308CCD06-664B-4431-BD6A-929BE64E34A5}"/>
</file>

<file path=customXml/itemProps3.xml><?xml version="1.0" encoding="utf-8"?>
<ds:datastoreItem xmlns:ds="http://schemas.openxmlformats.org/officeDocument/2006/customXml" ds:itemID="{86C49432-F9D6-4E2C-A60F-94E29692186E}"/>
</file>

<file path=docProps/app.xml><?xml version="1.0" encoding="utf-8"?>
<Properties xmlns="http://schemas.openxmlformats.org/officeDocument/2006/extended-properties" xmlns:vt="http://schemas.openxmlformats.org/officeDocument/2006/docPropsVTypes">
  <TotalTime>0</TotalTime>
  <Words>1404</Words>
  <Application>Microsoft Office PowerPoint</Application>
  <PresentationFormat>On-screen Show (16:9)</PresentationFormat>
  <Paragraphs>112</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Open Sans</vt:lpstr>
      <vt:lpstr>Title Content Slide</vt:lpstr>
      <vt:lpstr>PowerPoint Presentation</vt:lpstr>
      <vt:lpstr>PowerPoint Presentation</vt:lpstr>
      <vt:lpstr>General considerations</vt:lpstr>
      <vt:lpstr>Day 1: Townhall meeting</vt:lpstr>
      <vt:lpstr>Day 2: Africa &amp; Americas</vt:lpstr>
      <vt:lpstr>Day 2: Europe, CIS &amp; Asia-Oceania</vt:lpstr>
      <vt:lpstr>PowerPoint Presentation</vt:lpstr>
      <vt:lpstr>PowerPoint Presentation</vt:lpstr>
      <vt:lpstr>Today: Launch of the Youth CoP</vt:lpstr>
      <vt:lpstr>Leverage existing youth networks and link with GWP activities, (engagement priorities) and Regional GEO’s</vt:lpstr>
      <vt:lpstr>Leverage existing youth networks and link with GWP activities, (engagement priorities) and Regional GEO’s</vt:lpstr>
      <vt:lpstr>Leverage existing youth networks and link with GWP activities, (engagement priorities) and Regional GEO’s</vt:lpstr>
      <vt:lpstr>Leverage existing youth networks and link with GWP activities, (engagement priorities) and Regional GEO’s</vt:lpstr>
      <vt:lpstr>Leverage existing youth networks and link with GWP activities, (engagement priorities) and Regional GEO’s</vt:lpstr>
      <vt:lpstr>Promote opportunities for internships and early careers jobs under the GEO umbrella (including private sector)</vt:lpstr>
      <vt:lpstr>Advance youth inclusion in GEO events and highlight their participation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Florian Franziskakis</cp:lastModifiedBy>
  <cp:revision>1</cp:revision>
  <dcterms:modified xsi:type="dcterms:W3CDTF">2021-11-26T12:27:06Z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0x0101009484E135ECF85B4BAA31E6E8E53076E9</vt:lpwstr>
  </property>
</Properties>
</file>