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57" r:id="rId6"/>
    <p:sldId id="262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8" y="-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606824" y="2393504"/>
            <a:ext cx="20839038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Copernicus Atmosphere</a:t>
            </a:r>
          </a:p>
          <a:p>
            <a:r>
              <a:rPr lang="en-GB" dirty="0" smtClean="0"/>
              <a:t>Monitoring Service</a:t>
            </a:r>
            <a:endParaRPr dirty="0"/>
          </a:p>
        </p:txBody>
      </p:sp>
      <p:sp>
        <p:nvSpPr>
          <p:cNvPr id="124" name="Shape 124"/>
          <p:cNvSpPr/>
          <p:nvPr/>
        </p:nvSpPr>
        <p:spPr>
          <a:xfrm>
            <a:off x="1938145" y="8265467"/>
            <a:ext cx="13034017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Xiaobo Yang</a:t>
            </a:r>
            <a:r>
              <a:rPr dirty="0" smtClean="0"/>
              <a:t> </a:t>
            </a:r>
            <a:r>
              <a:rPr dirty="0"/>
              <a:t>/ </a:t>
            </a:r>
            <a:r>
              <a:rPr lang="en-GB" dirty="0" smtClean="0"/>
              <a:t>Senior User Support Officer</a:t>
            </a:r>
            <a:r>
              <a:rPr dirty="0" smtClean="0"/>
              <a:t> </a:t>
            </a:r>
            <a:r>
              <a:rPr dirty="0"/>
              <a:t>/ </a:t>
            </a:r>
            <a:r>
              <a:rPr lang="en-GB" dirty="0" smtClean="0"/>
              <a:t>ECMWF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825706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>
                <a:solidFill>
                  <a:schemeClr val="accent6">
                    <a:lumOff val="-21524"/>
                  </a:schemeClr>
                </a:solidFill>
              </a:rPr>
              <a:t>Climate</a:t>
            </a:r>
            <a:r>
              <a:rPr dirty="0" smtClean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GB" dirty="0" smtClean="0">
                <a:solidFill>
                  <a:schemeClr val="accent1"/>
                </a:solidFill>
              </a:rPr>
              <a:t>CAMS in a nutshell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606824" y="2832627"/>
            <a:ext cx="19677439" cy="8545907"/>
            <a:chOff x="2470920" y="2560565"/>
            <a:chExt cx="19677439" cy="854590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70920" y="7449297"/>
              <a:ext cx="6199441" cy="3303093"/>
            </a:xfrm>
            <a:prstGeom prst="rect">
              <a:avLst/>
            </a:prstGeom>
            <a:noFill/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250" y="3405159"/>
              <a:ext cx="2882177" cy="188033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378" y="3021722"/>
              <a:ext cx="6262807" cy="28438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7454" y="6013835"/>
              <a:ext cx="4340890" cy="239085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0901" y="6544048"/>
              <a:ext cx="4340890" cy="239085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348" y="7074261"/>
              <a:ext cx="4340890" cy="239085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7798" y="7604474"/>
              <a:ext cx="4340890" cy="2390858"/>
            </a:xfrm>
            <a:prstGeom prst="rect">
              <a:avLst/>
            </a:prstGeom>
          </p:spPr>
        </p:pic>
        <p:sp>
          <p:nvSpPr>
            <p:cNvPr id="44" name="Right Arrow 43"/>
            <p:cNvSpPr/>
            <p:nvPr/>
          </p:nvSpPr>
          <p:spPr bwMode="auto">
            <a:xfrm>
              <a:off x="6176683" y="4135993"/>
              <a:ext cx="1306408" cy="418663"/>
            </a:xfrm>
            <a:prstGeom prst="rightArrow">
              <a:avLst/>
            </a:prstGeom>
            <a:solidFill>
              <a:srgbClr val="62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GB" sz="1575" b="1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 rot="2926733">
              <a:off x="11982253" y="6229494"/>
              <a:ext cx="1017673" cy="537447"/>
            </a:xfrm>
            <a:prstGeom prst="rightArrow">
              <a:avLst/>
            </a:prstGeom>
            <a:solidFill>
              <a:srgbClr val="62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GB" sz="1575" b="1">
                <a:solidFill>
                  <a:srgbClr val="00468C"/>
                </a:solidFill>
                <a:latin typeface="Arial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7284" y="3349447"/>
              <a:ext cx="2966967" cy="130006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636" y="8525061"/>
              <a:ext cx="1185453" cy="92345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478810" y="2841718"/>
              <a:ext cx="40965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4400" b="1" dirty="0">
                  <a:latin typeface="Calibri Light" charset="0"/>
                  <a:ea typeface="Calibri Light" charset="0"/>
                  <a:cs typeface="Calibri Light" charset="0"/>
                </a:rPr>
                <a:t>Space Agencies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363636" y="2560565"/>
              <a:ext cx="47847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4400" b="1" dirty="0" smtClean="0">
                  <a:latin typeface="Calibri Light" charset="0"/>
                  <a:ea typeface="Calibri Light" charset="0"/>
                  <a:cs typeface="Calibri Light" charset="0"/>
                </a:rPr>
                <a:t>In-situ observations</a:t>
              </a:r>
              <a:endParaRPr lang="en-GB" sz="4400" b="1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46962" y="6641976"/>
              <a:ext cx="40965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4400" b="1" dirty="0">
                  <a:latin typeface="Calibri Light" charset="0"/>
                  <a:ea typeface="Calibri Light" charset="0"/>
                  <a:cs typeface="Calibri Light" charset="0"/>
                </a:rPr>
                <a:t>National scale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957082" y="10596569"/>
              <a:ext cx="807609" cy="509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15</a:t>
              </a:r>
            </a:p>
          </p:txBody>
        </p:sp>
        <p:sp>
          <p:nvSpPr>
            <p:cNvPr id="52" name="Snip Diagonal Corner Rectangle 51"/>
            <p:cNvSpPr/>
            <p:nvPr/>
          </p:nvSpPr>
          <p:spPr>
            <a:xfrm>
              <a:off x="8079012" y="2841718"/>
              <a:ext cx="11682722" cy="7153614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57150">
              <a:solidFill>
                <a:srgbClr val="5AC4D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 bwMode="auto">
            <a:xfrm rot="8019993">
              <a:off x="18995919" y="4930735"/>
              <a:ext cx="1017673" cy="537447"/>
            </a:xfrm>
            <a:prstGeom prst="rightArrow">
              <a:avLst/>
            </a:prstGeom>
            <a:solidFill>
              <a:srgbClr val="62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GB" sz="1575" b="1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54" name="Right Arrow 53"/>
            <p:cNvSpPr/>
            <p:nvPr/>
          </p:nvSpPr>
          <p:spPr bwMode="auto">
            <a:xfrm rot="18863110" flipH="1">
              <a:off x="8655936" y="8021116"/>
              <a:ext cx="1017673" cy="537447"/>
            </a:xfrm>
            <a:prstGeom prst="rightArrow">
              <a:avLst/>
            </a:prstGeom>
            <a:solidFill>
              <a:srgbClr val="62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GB" sz="1575" b="1">
                <a:solidFill>
                  <a:srgbClr val="00468C"/>
                </a:solidFill>
                <a:latin typeface="Arial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9672076" y="4941013"/>
            <a:ext cx="4900924" cy="5596844"/>
            <a:chOff x="19634060" y="4766444"/>
            <a:chExt cx="4900924" cy="55968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4060" y="4766444"/>
              <a:ext cx="4900924" cy="234392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7873" y="7105581"/>
              <a:ext cx="2702892" cy="112620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2913" y="8738287"/>
              <a:ext cx="2285714" cy="162500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60628"/>
            <a:ext cx="772647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>
                <a:solidFill>
                  <a:schemeClr val="accent6">
                    <a:lumOff val="-21524"/>
                  </a:schemeClr>
                </a:solidFill>
              </a:rPr>
              <a:t>Climate</a:t>
            </a:r>
            <a:r>
              <a:rPr dirty="0" smtClean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GB" dirty="0" smtClean="0">
                <a:solidFill>
                  <a:schemeClr val="accent1"/>
                </a:solidFill>
              </a:rPr>
              <a:t>CAMS &amp; GEOSS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24" y="2753544"/>
            <a:ext cx="13601700" cy="8248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28304" y="3364089"/>
            <a:ext cx="7848872" cy="7027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GEOSS Portal started harvesting CAMS metadata in Feb 2018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Currently 249 records</a:t>
            </a:r>
            <a:r>
              <a:rPr lang="en-GB" dirty="0"/>
              <a:t> </a:t>
            </a:r>
            <a:r>
              <a:rPr lang="en-GB" dirty="0" smtClean="0"/>
              <a:t>in 4 product categories: </a:t>
            </a:r>
            <a:r>
              <a:rPr lang="en-GB" i="1" dirty="0" smtClean="0"/>
              <a:t>regional</a:t>
            </a:r>
            <a:r>
              <a:rPr lang="en-GB" dirty="0" smtClean="0"/>
              <a:t>, </a:t>
            </a:r>
            <a:r>
              <a:rPr lang="en-GB" i="1" dirty="0" smtClean="0"/>
              <a:t>global</a:t>
            </a:r>
            <a:r>
              <a:rPr lang="en-GB" dirty="0" smtClean="0"/>
              <a:t>, </a:t>
            </a:r>
            <a:r>
              <a:rPr lang="en-GB" i="1" dirty="0" smtClean="0"/>
              <a:t>supplementary</a:t>
            </a:r>
            <a:r>
              <a:rPr lang="en-GB" dirty="0" smtClean="0"/>
              <a:t> and </a:t>
            </a:r>
            <a:r>
              <a:rPr lang="en-GB" i="1" dirty="0" smtClean="0"/>
              <a:t>emissions</a:t>
            </a:r>
            <a:r>
              <a:rPr lang="en-GB" dirty="0" smtClean="0"/>
              <a:t> products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Common interest: users!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itle slides-1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6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9087343"/>
            <a:ext cx="1952778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xiaobo.yang@ecmwf.int</a:t>
            </a:r>
            <a:r>
              <a:rPr dirty="0" smtClean="0"/>
              <a:t> </a:t>
            </a:r>
            <a:r>
              <a:rPr dirty="0"/>
              <a:t>/ </a:t>
            </a:r>
            <a:r>
              <a:rPr lang="en-GB" dirty="0" smtClean="0"/>
              <a:t>http</a:t>
            </a:r>
            <a:r>
              <a:rPr lang="en-GB" dirty="0"/>
              <a:t>://</a:t>
            </a:r>
            <a:r>
              <a:rPr lang="en-GB" dirty="0" smtClean="0"/>
              <a:t>atmosphere.copernicus.eu</a:t>
            </a:r>
            <a:r>
              <a:rPr dirty="0" smtClean="0"/>
              <a:t> </a:t>
            </a:r>
            <a:r>
              <a:rPr dirty="0"/>
              <a:t>/ </a:t>
            </a:r>
            <a:r>
              <a:rPr dirty="0" smtClean="0"/>
              <a:t>@</a:t>
            </a:r>
            <a:r>
              <a:rPr lang="en-GB" dirty="0" err="1" smtClean="0"/>
              <a:t>copernicusECMWF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32" y="809328"/>
            <a:ext cx="5184576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1560" y="1601416"/>
            <a:ext cx="9721080" cy="3949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Hackathon: Innovate with Open Climate Data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9-10 June 2018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ECMWF, Reading</a:t>
            </a:r>
            <a:r>
              <a:rPr lang="en-GB" dirty="0" smtClean="0"/>
              <a:t>, UK</a:t>
            </a:r>
          </a:p>
          <a:p>
            <a:r>
              <a:rPr lang="en-GB" dirty="0"/>
              <a:t>https://events.ecmwf.int/event/79/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90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Paola De Salvo</cp:lastModifiedBy>
  <cp:revision>12</cp:revision>
  <dcterms:modified xsi:type="dcterms:W3CDTF">2018-04-09T07:05:52Z</dcterms:modified>
</cp:coreProperties>
</file>