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65" r:id="rId5"/>
    <p:sldId id="260" r:id="rId6"/>
    <p:sldId id="261" r:id="rId7"/>
    <p:sldId id="276" r:id="rId8"/>
    <p:sldId id="271" r:id="rId9"/>
    <p:sldId id="264" r:id="rId10"/>
    <p:sldId id="266" r:id="rId11"/>
    <p:sldId id="27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CC"/>
    <a:srgbClr val="FF9900"/>
    <a:srgbClr val="33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05" d="100"/>
          <a:sy n="105" d="100"/>
        </p:scale>
        <p:origin x="-7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9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3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1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3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9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CAA0-333F-4B4B-8ECE-EFF019C3C9B0}" type="datetimeFigureOut">
              <a:rPr lang="en-US" smtClean="0"/>
              <a:t>19/04/2018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80E4-6606-4660-8DF5-AB6708E8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053" y="3987561"/>
            <a:ext cx="9144000" cy="2764421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Meng Kimhor,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Deputy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National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Statistics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Ministry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Cam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</a:t>
            </a:r>
            <a:r>
              <a:rPr lang="en-US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IS logo_english 11-10-200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7899" y="0"/>
            <a:ext cx="1054101" cy="102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8" r="20910"/>
          <a:stretch/>
        </p:blipFill>
        <p:spPr>
          <a:xfrm>
            <a:off x="10813115" y="5806313"/>
            <a:ext cx="1378885" cy="1051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675292"/>
            <a:ext cx="824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3rd GEO Data Providers Workshop, </a:t>
            </a:r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Frascati</a:t>
            </a: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Italy, 2-4 May 2018 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24609" y="140880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4609" y="12415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92696" y="2308477"/>
            <a:ext cx="9819861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balthom TNRB" panose="02000000000000000000" pitchFamily="2" charset="0"/>
              </a:rPr>
              <a:t>CAM</a:t>
            </a:r>
            <a:r>
              <a:rPr lang="en-US" sz="54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balthom TNRB" panose="02000000000000000000" pitchFamily="2" charset="0"/>
              </a:rPr>
              <a:t>BODIA</a:t>
            </a:r>
            <a:r>
              <a:rPr lang="en-US" sz="54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balthom TNRB" panose="02000000000000000000" pitchFamily="2" charset="0"/>
              </a:rPr>
              <a:t>GEO </a:t>
            </a:r>
            <a:r>
              <a:rPr lang="en-US" sz="5400" b="1" dirty="0" err="1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balthom TNRB" panose="02000000000000000000" pitchFamily="2" charset="0"/>
              </a:rPr>
              <a:t>Workplan</a:t>
            </a:r>
            <a:endParaRPr lang="en-US" sz="5400" b="1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balthom TNRB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Dissemination</a:t>
            </a: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at National and Sub-national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CD-ROM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in pdf 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 (Cambodia GEO’s website)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nline (Cambodia GEO’s Info)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Offline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(Cambodia GEO’s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Tweeter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5360" y="196909"/>
            <a:ext cx="8818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Cambodia GEO’s </a:t>
            </a:r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Workplan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(</a:t>
            </a:r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con’t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Security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Water and Sanitation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40" y="230189"/>
            <a:ext cx="105542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Main Indicators plan to collect by provinces in 2019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2251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work for NIS/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Cambodia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capacity building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 support from government limited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satellite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data cube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6428" y="100298"/>
            <a:ext cx="2925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Challenges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support technical assistant from other countries such as send the consultant work in Cambodia and support the material equipment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share information that other countries have received from satellite  </a:t>
            </a: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155" y="100298"/>
            <a:ext cx="2960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Suggestion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2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7458" y="400180"/>
            <a:ext cx="5010957" cy="292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amPano_00073A_full-width-of-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7459" y="3287155"/>
            <a:ext cx="5010957" cy="27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19785" y="2433935"/>
            <a:ext cx="4009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m-K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Khmer M2" panose="02000500000000020004" pitchFamily="2" charset="0"/>
                <a:cs typeface="Khmer M2" panose="02000500000000020004" pitchFamily="2" charset="0"/>
              </a:rPr>
              <a:t>សូមអរគុណ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Khmer M2" panose="02000500000000020004" pitchFamily="2" charset="0"/>
                <a:cs typeface="Khmer M2" panose="02000500000000020004" pitchFamily="2" charset="0"/>
              </a:rPr>
              <a:t> !</a:t>
            </a:r>
            <a:r>
              <a:rPr lang="km-KH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Khmer M2" panose="02000500000000020004" pitchFamily="2" charset="0"/>
                <a:cs typeface="Khmer M2" panose="02000500000000020004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CC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Khmer M2" panose="02000500000000020004" pitchFamily="2" charset="0"/>
              <a:cs typeface="Khmer M2" panose="02000500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9485" y="3357265"/>
            <a:ext cx="36311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Khmer M2" panose="02000500000000020004" pitchFamily="2" charset="0"/>
                <a:cs typeface="Khmer M2" panose="02000500000000020004" pitchFamily="2" charset="0"/>
              </a:rPr>
              <a:t>Thanks you !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CC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Khmer M2" panose="02000500000000020004" pitchFamily="2" charset="0"/>
              <a:cs typeface="Khmer M2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km-KH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Cambodia GEO’s logo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and Mission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Cambodia GEO’s Structure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Cambodia GEO’s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Workplan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649" y="91324"/>
            <a:ext cx="24628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Contents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3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mentioned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Dr.Barbar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Ryan, GEO Secretariat Director have happy to accept Cambodia a GEO Membership of 104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during the 9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GEOOSS Asia-Pacific Symposium from 11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-13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January 2017, Tokyo, Japan.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requested letter from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H.E.Chhay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Than, Senior Minister, Minister of Planning dated 20 January 2017 to Dr. Barbara Ryan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GEO Secretariat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to become a membership of GEO for Cambodia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Accepted letter from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Dr.Barbar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Ryan, GEO Secretariat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on 6 February 2017 to welcome Cambodia as the 104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Member of GEO.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Dr.Barbar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Ryan, GEO Secretariat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on 25 October 2017 during the Fourteen Plenary Session of GEO (GEO-XIV) in Washington DC, USA and H.E. Chum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Bunrong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Ambassador of Kingdom of Cambodia to USA represent of Cambodia, First Secretary of  Embassy of Kingdom of Cambodia and representative from National Institute of Statistics, Ministry of Cambodia have participated.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6682" y="100298"/>
            <a:ext cx="3211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Background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FC000"/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523" y="71588"/>
            <a:ext cx="6411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Cambodia GEO’s Logo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7" y="1587715"/>
            <a:ext cx="5867400" cy="1628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955" y="1587715"/>
            <a:ext cx="5648393" cy="1641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57" y="3588795"/>
            <a:ext cx="5867400" cy="1637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954" y="3588795"/>
            <a:ext cx="5648393" cy="1672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1243" y="994918"/>
            <a:ext cx="606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</a:t>
            </a:r>
            <a:endParaRPr lang="en-US" sz="4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26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Cambodia GEO’s Vision 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3600" dirty="0" smtClean="0">
                <a:solidFill>
                  <a:srgbClr val="0000CC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‹ </a:t>
            </a:r>
            <a:r>
              <a:rPr lang="en-US" sz="3600" dirty="0" smtClean="0">
                <a:solidFill>
                  <a:srgbClr val="0000CC"/>
                </a:solidFill>
              </a:rPr>
              <a:t>To </a:t>
            </a:r>
            <a:r>
              <a:rPr lang="en-US" sz="3600" dirty="0">
                <a:solidFill>
                  <a:srgbClr val="0000CC"/>
                </a:solidFill>
              </a:rPr>
              <a:t>build a Cambodia GEO Database System with </a:t>
            </a:r>
            <a:r>
              <a:rPr lang="en-US" sz="3600" dirty="0" smtClean="0">
                <a:solidFill>
                  <a:srgbClr val="0000CC"/>
                </a:solidFill>
              </a:rPr>
              <a:t>high quality and GEO’s </a:t>
            </a:r>
            <a:r>
              <a:rPr lang="en-US" sz="3600" dirty="0">
                <a:solidFill>
                  <a:srgbClr val="0000CC"/>
                </a:solidFill>
              </a:rPr>
              <a:t>data </a:t>
            </a:r>
            <a:r>
              <a:rPr lang="en-US" sz="3600" dirty="0" smtClean="0">
                <a:solidFill>
                  <a:srgbClr val="0000CC"/>
                </a:solidFill>
              </a:rPr>
              <a:t>diversity for </a:t>
            </a:r>
            <a:r>
              <a:rPr lang="en-US" sz="3600" dirty="0">
                <a:solidFill>
                  <a:srgbClr val="0000CC"/>
                </a:solidFill>
              </a:rPr>
              <a:t>monitoring and evaluating about the evolution of </a:t>
            </a:r>
            <a:r>
              <a:rPr lang="en-US" sz="3600" dirty="0" smtClean="0">
                <a:solidFill>
                  <a:srgbClr val="0000CC"/>
                </a:solidFill>
              </a:rPr>
              <a:t>the earth in </a:t>
            </a:r>
            <a:r>
              <a:rPr lang="en-US" sz="3600" dirty="0">
                <a:solidFill>
                  <a:srgbClr val="0000CC"/>
                </a:solidFill>
              </a:rPr>
              <a:t>Cambodia </a:t>
            </a:r>
            <a:r>
              <a:rPr lang="en-US" sz="3600" dirty="0" smtClean="0">
                <a:solidFill>
                  <a:srgbClr val="0000CC"/>
                </a:solidFill>
              </a:rPr>
              <a:t>relate to the </a:t>
            </a:r>
            <a:r>
              <a:rPr lang="en-US" sz="3600" dirty="0">
                <a:solidFill>
                  <a:srgbClr val="0000CC"/>
                </a:solidFill>
              </a:rPr>
              <a:t>sustainable development </a:t>
            </a:r>
            <a:r>
              <a:rPr lang="en-US" sz="3600" dirty="0" smtClean="0">
                <a:solidFill>
                  <a:srgbClr val="0000CC"/>
                </a:solidFill>
              </a:rPr>
              <a:t>goals implementation </a:t>
            </a:r>
            <a:r>
              <a:rPr lang="en-US" sz="3600" dirty="0" smtClean="0">
                <a:solidFill>
                  <a:srgbClr val="0000CC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›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en-US" sz="2800" dirty="0">
              <a:solidFill>
                <a:srgbClr val="0000CC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729" y="71588"/>
            <a:ext cx="6977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Cambodia GEO’s Vision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26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Cambodia GEO’s Mission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US" sz="4600" dirty="0" smtClean="0">
                <a:solidFill>
                  <a:srgbClr val="0000CC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‹ To s</a:t>
            </a:r>
            <a:r>
              <a:rPr lang="en-US" sz="4600" dirty="0" smtClean="0">
                <a:solidFill>
                  <a:srgbClr val="0000CC"/>
                </a:solidFill>
              </a:rPr>
              <a:t>trengthen </a:t>
            </a:r>
            <a:r>
              <a:rPr lang="en-US" sz="4600" dirty="0">
                <a:solidFill>
                  <a:srgbClr val="0000CC"/>
                </a:solidFill>
              </a:rPr>
              <a:t>institutional capacity and data collection </a:t>
            </a:r>
            <a:r>
              <a:rPr lang="en-US" sz="4600" dirty="0" smtClean="0">
                <a:solidFill>
                  <a:srgbClr val="0000CC"/>
                </a:solidFill>
              </a:rPr>
              <a:t>at national and sub-national level, </a:t>
            </a:r>
            <a:r>
              <a:rPr lang="en-US" sz="4600" dirty="0">
                <a:solidFill>
                  <a:srgbClr val="0000CC"/>
                </a:solidFill>
              </a:rPr>
              <a:t>data produced by the line ministries and satellite data </a:t>
            </a:r>
            <a:r>
              <a:rPr lang="en-US" sz="4600" dirty="0" smtClean="0">
                <a:solidFill>
                  <a:srgbClr val="0000CC"/>
                </a:solidFill>
              </a:rPr>
              <a:t>which </a:t>
            </a:r>
            <a:r>
              <a:rPr lang="en-US" sz="4600" dirty="0">
                <a:solidFill>
                  <a:srgbClr val="0000CC"/>
                </a:solidFill>
              </a:rPr>
              <a:t>GEO Membership’s countries have </a:t>
            </a:r>
            <a:r>
              <a:rPr lang="en-US" sz="4600" dirty="0" smtClean="0">
                <a:solidFill>
                  <a:srgbClr val="0000CC"/>
                </a:solidFill>
              </a:rPr>
              <a:t>received and </a:t>
            </a:r>
            <a:r>
              <a:rPr lang="en-US" sz="4600" dirty="0">
                <a:solidFill>
                  <a:srgbClr val="0000CC"/>
                </a:solidFill>
              </a:rPr>
              <a:t>to analyze the data about evolution of the earth related to Cambodia</a:t>
            </a:r>
            <a:r>
              <a:rPr lang="en-US" sz="4600" dirty="0"/>
              <a:t> </a:t>
            </a:r>
            <a:r>
              <a:rPr lang="en-US" sz="4600" dirty="0" smtClean="0">
                <a:solidFill>
                  <a:srgbClr val="0000CC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›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en-US" dirty="0" smtClean="0">
              <a:solidFill>
                <a:srgbClr val="0000CC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endParaRPr lang="en-US" dirty="0" smtClean="0">
              <a:solidFill>
                <a:srgbClr val="0000CC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endParaRPr lang="en-US" dirty="0">
              <a:solidFill>
                <a:srgbClr val="0000CC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5678" y="100298"/>
            <a:ext cx="65031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Cambodia GEO’s Mission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525" y="119004"/>
            <a:ext cx="70300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Cambodia GEO’s Structure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48661" y="1191571"/>
            <a:ext cx="3192669" cy="523220"/>
          </a:xfrm>
          <a:prstGeom prst="rect">
            <a:avLst/>
          </a:prstGeom>
          <a:solidFill>
            <a:srgbClr val="92D050"/>
          </a:solidFill>
          <a:ln w="31750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Ministry of Planning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0796" y="2011486"/>
            <a:ext cx="4595938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National Institute of Statistics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823" y="3447982"/>
            <a:ext cx="430887" cy="3015762"/>
          </a:xfrm>
          <a:prstGeom prst="rect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</a:rPr>
              <a:t>Department of Economic Statistics</a:t>
            </a:r>
            <a:endParaRPr lang="en-U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9450" y="3447982"/>
            <a:ext cx="430887" cy="3015761"/>
          </a:xfrm>
          <a:prstGeom prst="rect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</a:rPr>
              <a:t>Department of Social Statistics</a:t>
            </a:r>
            <a:endParaRPr lang="en-U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8077" y="3447981"/>
            <a:ext cx="677108" cy="3015761"/>
          </a:xfrm>
          <a:prstGeom prst="rect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</a:rPr>
              <a:t>Department of Demographic, Census and Survey</a:t>
            </a:r>
            <a:endParaRPr lang="en-U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8636" y="3458839"/>
            <a:ext cx="430887" cy="3015761"/>
          </a:xfrm>
          <a:prstGeom prst="rect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</a:rPr>
              <a:t>Department of ICT</a:t>
            </a:r>
            <a:endParaRPr lang="en-U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1770" y="3461756"/>
            <a:ext cx="430887" cy="3026619"/>
          </a:xfrm>
          <a:prstGeom prst="rect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</a:rPr>
              <a:t>Department of National Account</a:t>
            </a:r>
            <a:endParaRPr lang="en-U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28562" y="3453409"/>
            <a:ext cx="677108" cy="3026619"/>
          </a:xfrm>
          <a:prstGeom prst="rect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</a:rPr>
              <a:t>Department of Policy and Cooperation Statistics</a:t>
            </a:r>
            <a:endParaRPr lang="en-U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1576" y="3453408"/>
            <a:ext cx="677108" cy="3026619"/>
          </a:xfrm>
          <a:prstGeom prst="rect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</a:rPr>
              <a:t>Department of Sub-national Statistics</a:t>
            </a:r>
            <a:endParaRPr lang="en-U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43788" y="3447980"/>
            <a:ext cx="677108" cy="3015761"/>
          </a:xfrm>
          <a:prstGeom prst="rect">
            <a:avLst/>
          </a:prstGeom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</a:rPr>
              <a:t>Department of Standard and Analyze Statistics</a:t>
            </a:r>
            <a:endParaRPr lang="en-U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4265" y="3447980"/>
            <a:ext cx="3338131" cy="461665"/>
          </a:xfrm>
          <a:prstGeom prst="rect">
            <a:avLst/>
          </a:prstGeom>
          <a:solidFill>
            <a:srgbClr val="92D050"/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 Unit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72197" y="4412266"/>
            <a:ext cx="1015663" cy="20514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dirty="0" smtClean="0"/>
              <a:t>Administration, </a:t>
            </a:r>
            <a:r>
              <a:rPr lang="en-US" dirty="0"/>
              <a:t>Training and Finance Division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27648" y="4412264"/>
            <a:ext cx="738664" cy="20514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dirty="0" smtClean="0"/>
              <a:t>GEO Database and Website Division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56734" y="4412264"/>
            <a:ext cx="1015663" cy="20514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dirty="0" smtClean="0"/>
              <a:t>Data Collection, data processing and data analysis Division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46079" y="3355646"/>
            <a:ext cx="190982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</a:rPr>
              <a:t>GEO International Consultant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31351" y="2078863"/>
            <a:ext cx="222455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</a:rPr>
              <a:t>GEO Secretariat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cxnSp>
        <p:nvCxnSpPr>
          <p:cNvPr id="32" name="Straight Connector 31"/>
          <p:cNvCxnSpPr>
            <a:endCxn id="9" idx="0"/>
          </p:cNvCxnSpPr>
          <p:nvPr/>
        </p:nvCxnSpPr>
        <p:spPr>
          <a:xfrm>
            <a:off x="6158765" y="1730106"/>
            <a:ext cx="0" cy="281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6267" y="3213100"/>
            <a:ext cx="6990713" cy="1905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1" idx="0"/>
          </p:cNvCxnSpPr>
          <p:nvPr/>
        </p:nvCxnSpPr>
        <p:spPr>
          <a:xfrm>
            <a:off x="7797800" y="3238500"/>
            <a:ext cx="5531" cy="20948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10" idx="0"/>
          </p:cNvCxnSpPr>
          <p:nvPr/>
        </p:nvCxnSpPr>
        <p:spPr>
          <a:xfrm flipH="1">
            <a:off x="806267" y="3213100"/>
            <a:ext cx="183" cy="23488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4" idx="0"/>
          </p:cNvCxnSpPr>
          <p:nvPr/>
        </p:nvCxnSpPr>
        <p:spPr>
          <a:xfrm flipH="1" flipV="1">
            <a:off x="1295400" y="3213100"/>
            <a:ext cx="9494" cy="23488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940555" y="3229512"/>
            <a:ext cx="9494" cy="23488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2732851" y="3229512"/>
            <a:ext cx="9494" cy="23488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3278644" y="3222624"/>
            <a:ext cx="9494" cy="23488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3812466" y="3213100"/>
            <a:ext cx="9494" cy="23488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4505644" y="3209889"/>
            <a:ext cx="9494" cy="23488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9" idx="2"/>
          </p:cNvCxnSpPr>
          <p:nvPr/>
        </p:nvCxnSpPr>
        <p:spPr>
          <a:xfrm>
            <a:off x="6158765" y="2534706"/>
            <a:ext cx="0" cy="68791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1" idx="2"/>
          </p:cNvCxnSpPr>
          <p:nvPr/>
        </p:nvCxnSpPr>
        <p:spPr>
          <a:xfrm flipH="1">
            <a:off x="7803330" y="3909645"/>
            <a:ext cx="1" cy="521913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580027" y="3890351"/>
            <a:ext cx="1" cy="521913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8954272" y="3894676"/>
            <a:ext cx="1" cy="521913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5" idx="1"/>
            <a:endCxn id="21" idx="3"/>
          </p:cNvCxnSpPr>
          <p:nvPr/>
        </p:nvCxnSpPr>
        <p:spPr>
          <a:xfrm flipH="1">
            <a:off x="9472396" y="3678812"/>
            <a:ext cx="373683" cy="1"/>
          </a:xfrm>
          <a:prstGeom prst="line">
            <a:avLst/>
          </a:prstGeom>
          <a:ln w="222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0750072" y="2534706"/>
            <a:ext cx="0" cy="820940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6" idx="1"/>
          </p:cNvCxnSpPr>
          <p:nvPr/>
        </p:nvCxnSpPr>
        <p:spPr>
          <a:xfrm flipH="1" flipV="1">
            <a:off x="8870950" y="2305050"/>
            <a:ext cx="660401" cy="4646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877300" y="2317750"/>
            <a:ext cx="19050" cy="1127021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0242240" y="4418014"/>
            <a:ext cx="1015663" cy="2051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Ministries</a:t>
            </a:r>
          </a:p>
          <a:p>
            <a:pPr algn="ctr"/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0750071" y="4137225"/>
            <a:ext cx="1" cy="294333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634836" y="3672977"/>
            <a:ext cx="9525" cy="47833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9634837" y="4143516"/>
            <a:ext cx="1115234" cy="1"/>
          </a:xfrm>
          <a:prstGeom prst="line">
            <a:avLst/>
          </a:prstGeom>
          <a:ln w="222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7665" y="131597"/>
            <a:ext cx="87021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Cambodia GEO’s Structure (</a:t>
            </a:r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con’t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38749" y="1124519"/>
            <a:ext cx="2336281" cy="707886"/>
          </a:xfrm>
          <a:prstGeom prst="rect">
            <a:avLst/>
          </a:prstGeom>
          <a:solidFill>
            <a:srgbClr val="FFC000"/>
          </a:solidFill>
          <a:ln w="31750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H.E Senior Minister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Minister of Planning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3456" y="5849310"/>
            <a:ext cx="314739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dirty="0" smtClean="0"/>
              <a:t>Administration, </a:t>
            </a:r>
            <a:r>
              <a:rPr lang="en-US" dirty="0"/>
              <a:t>Training and Finance Division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96930" y="5849310"/>
            <a:ext cx="290195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dirty="0" smtClean="0"/>
              <a:t>GEO Database and Website Division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00884" y="5848901"/>
            <a:ext cx="32272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dirty="0" smtClean="0"/>
              <a:t>Data Collection, data processing and data analysis Division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260850" y="2149072"/>
            <a:ext cx="369281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dirty="0" err="1" smtClean="0"/>
              <a:t>H.E.Mrs.Hang</a:t>
            </a:r>
            <a:r>
              <a:rPr lang="en-US" dirty="0" smtClean="0"/>
              <a:t> Lina, Delegate of RGC, In-charge of Director General, National Institute of Statistics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260849" y="3412437"/>
            <a:ext cx="371157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dirty="0" err="1" smtClean="0"/>
              <a:t>H.E.Mr.Meng</a:t>
            </a:r>
            <a:r>
              <a:rPr lang="en-US" dirty="0" smtClean="0"/>
              <a:t> Kimhor, Deputy Director General, National Institute of Statistics (Chief of Unit)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20863" y="4659616"/>
            <a:ext cx="385156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dirty="0" err="1" smtClean="0"/>
              <a:t>Mr.Sin</a:t>
            </a:r>
            <a:r>
              <a:rPr lang="en-US" dirty="0" smtClean="0"/>
              <a:t> </a:t>
            </a:r>
            <a:r>
              <a:rPr lang="en-US" dirty="0" err="1" smtClean="0"/>
              <a:t>Sreivuth</a:t>
            </a:r>
            <a:r>
              <a:rPr lang="en-US" dirty="0" smtClean="0"/>
              <a:t> and </a:t>
            </a:r>
            <a:r>
              <a:rPr lang="en-US" dirty="0" err="1" smtClean="0"/>
              <a:t>Mr.Chan</a:t>
            </a:r>
            <a:r>
              <a:rPr lang="en-US" dirty="0" smtClean="0"/>
              <a:t> </a:t>
            </a:r>
            <a:r>
              <a:rPr lang="en-US" dirty="0" err="1" smtClean="0"/>
              <a:t>Samath</a:t>
            </a:r>
            <a:r>
              <a:rPr lang="en-US" dirty="0" smtClean="0"/>
              <a:t>, Deputy Director Department </a:t>
            </a:r>
          </a:p>
          <a:p>
            <a:pPr algn="ctr"/>
            <a:r>
              <a:rPr lang="en-US" dirty="0" smtClean="0"/>
              <a:t>(Vice Chief </a:t>
            </a:r>
            <a:r>
              <a:rPr lang="en-US" dirty="0" err="1" smtClean="0"/>
              <a:t>ofUnit</a:t>
            </a:r>
            <a:r>
              <a:rPr lang="en-US" dirty="0" smtClean="0"/>
              <a:t>)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8" name="Straight Connector 87"/>
          <p:cNvCxnSpPr>
            <a:stCxn id="8" idx="2"/>
            <a:endCxn id="84" idx="0"/>
          </p:cNvCxnSpPr>
          <p:nvPr/>
        </p:nvCxnSpPr>
        <p:spPr>
          <a:xfrm>
            <a:off x="6106890" y="1832405"/>
            <a:ext cx="366" cy="31666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098362" y="3072506"/>
            <a:ext cx="366" cy="31666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098362" y="4327288"/>
            <a:ext cx="366" cy="31666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116636" y="5582946"/>
            <a:ext cx="0" cy="26595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0053636" y="5715923"/>
            <a:ext cx="0" cy="11485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592386" y="5704421"/>
            <a:ext cx="0" cy="11485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592386" y="5704421"/>
            <a:ext cx="746125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 the place and staff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 budget for implementation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Cambodia GEO’s Info Development using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DevInfo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platform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Offline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Cambodia GEO’s Website Development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GEO’s Facebook and GEO’s Tweeter Development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Cambodia GEO’s Database System Development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 some villages around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Tonle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Sap Lake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3689"/>
            <a:ext cx="1054699" cy="102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2305" y="180270"/>
            <a:ext cx="7006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Cambodia GEO’s </a:t>
            </a:r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Workplan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1027906"/>
            <a:ext cx="10200861" cy="2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625</Words>
  <Application>Microsoft Office PowerPoint</Application>
  <PresentationFormat>Custom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Meng Kimhor</dc:creator>
  <cp:lastModifiedBy>Paola De Salvo</cp:lastModifiedBy>
  <cp:revision>101</cp:revision>
  <dcterms:created xsi:type="dcterms:W3CDTF">2018-02-14T08:53:28Z</dcterms:created>
  <dcterms:modified xsi:type="dcterms:W3CDTF">2018-04-19T07:51:17Z</dcterms:modified>
</cp:coreProperties>
</file>