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63" r:id="rId4"/>
    <p:sldId id="265" r:id="rId5"/>
    <p:sldId id="261" r:id="rId6"/>
    <p:sldId id="264" r:id="rId7"/>
    <p:sldId id="266" r:id="rId8"/>
    <p:sldId id="257" r:id="rId9"/>
    <p:sldId id="262" r:id="rId1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393"/>
  </p:normalViewPr>
  <p:slideViewPr>
    <p:cSldViewPr>
      <p:cViewPr>
        <p:scale>
          <a:sx n="50" d="100"/>
          <a:sy n="50" d="100"/>
        </p:scale>
        <p:origin x="-348" y="-72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0C44AD-B422-EA46-8659-3C73D7BD972D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02F4B8A4-849F-6940-BFBA-0C5E305F0BC8}">
      <dgm:prSet phldrT="[Text]"/>
      <dgm:spPr/>
      <dgm:t>
        <a:bodyPr/>
        <a:lstStyle/>
        <a:p>
          <a:r>
            <a:rPr lang="de-DE" dirty="0" err="1"/>
            <a:t>Facilitator</a:t>
          </a:r>
          <a:r>
            <a:rPr lang="de-DE" dirty="0"/>
            <a:t> </a:t>
          </a:r>
          <a:r>
            <a:rPr lang="de-DE" dirty="0" err="1"/>
            <a:t>of</a:t>
          </a:r>
          <a:r>
            <a:rPr lang="de-DE" dirty="0"/>
            <a:t> </a:t>
          </a:r>
          <a:r>
            <a:rPr lang="de-DE" dirty="0" err="1"/>
            <a:t>capacity</a:t>
          </a:r>
          <a:r>
            <a:rPr lang="de-DE" dirty="0"/>
            <a:t> </a:t>
          </a:r>
          <a:r>
            <a:rPr lang="de-DE" dirty="0" err="1"/>
            <a:t>building</a:t>
          </a:r>
          <a:r>
            <a:rPr lang="de-DE" dirty="0"/>
            <a:t> </a:t>
          </a:r>
          <a:r>
            <a:rPr lang="de-DE" dirty="0" err="1"/>
            <a:t>and</a:t>
          </a:r>
          <a:r>
            <a:rPr lang="de-DE" dirty="0"/>
            <a:t> </a:t>
          </a:r>
          <a:r>
            <a:rPr lang="de-DE" dirty="0" err="1"/>
            <a:t>institutional</a:t>
          </a:r>
          <a:r>
            <a:rPr lang="de-DE" dirty="0"/>
            <a:t> </a:t>
          </a:r>
          <a:r>
            <a:rPr lang="de-DE" dirty="0" err="1"/>
            <a:t>strengthening</a:t>
          </a:r>
          <a:endParaRPr lang="de-DE" dirty="0"/>
        </a:p>
      </dgm:t>
    </dgm:pt>
    <dgm:pt modelId="{825A8A4E-A553-A64A-B694-3F60672AFBA6}" type="parTrans" cxnId="{AA406E78-FC1F-2C45-92BF-06AED6D6CFE8}">
      <dgm:prSet/>
      <dgm:spPr/>
      <dgm:t>
        <a:bodyPr/>
        <a:lstStyle/>
        <a:p>
          <a:endParaRPr lang="de-DE"/>
        </a:p>
      </dgm:t>
    </dgm:pt>
    <dgm:pt modelId="{437D9E25-9DB9-0B48-B192-F4F4BB3480AC}" type="sibTrans" cxnId="{AA406E78-FC1F-2C45-92BF-06AED6D6CFE8}">
      <dgm:prSet/>
      <dgm:spPr/>
      <dgm:t>
        <a:bodyPr/>
        <a:lstStyle/>
        <a:p>
          <a:endParaRPr lang="de-DE"/>
        </a:p>
      </dgm:t>
    </dgm:pt>
    <dgm:pt modelId="{7D8C425E-B7EA-5449-97F7-CEA9CF4A291C}">
      <dgm:prSet phldrT="[Text]"/>
      <dgm:spPr/>
      <dgm:t>
        <a:bodyPr/>
        <a:lstStyle/>
        <a:p>
          <a:r>
            <a:rPr lang="de-DE" dirty="0"/>
            <a:t>Bridge </a:t>
          </a:r>
          <a:r>
            <a:rPr lang="de-DE" dirty="0" err="1"/>
            <a:t>to</a:t>
          </a:r>
          <a:r>
            <a:rPr lang="de-DE" dirty="0"/>
            <a:t> </a:t>
          </a:r>
          <a:r>
            <a:rPr lang="de-DE" dirty="0" err="1"/>
            <a:t>connect</a:t>
          </a:r>
          <a:r>
            <a:rPr lang="de-DE" dirty="0"/>
            <a:t> </a:t>
          </a:r>
          <a:r>
            <a:rPr lang="de-DE" dirty="0" err="1"/>
            <a:t>disaster</a:t>
          </a:r>
          <a:r>
            <a:rPr lang="de-DE" dirty="0"/>
            <a:t> </a:t>
          </a:r>
          <a:r>
            <a:rPr lang="de-DE" dirty="0" err="1"/>
            <a:t>management</a:t>
          </a:r>
          <a:r>
            <a:rPr lang="de-DE" dirty="0"/>
            <a:t> </a:t>
          </a:r>
          <a:r>
            <a:rPr lang="de-DE" dirty="0" err="1"/>
            <a:t>and</a:t>
          </a:r>
          <a:r>
            <a:rPr lang="de-DE" dirty="0"/>
            <a:t> </a:t>
          </a:r>
          <a:r>
            <a:rPr lang="de-DE" dirty="0" err="1"/>
            <a:t>space</a:t>
          </a:r>
          <a:r>
            <a:rPr lang="de-DE" dirty="0"/>
            <a:t> </a:t>
          </a:r>
          <a:r>
            <a:rPr lang="de-DE" dirty="0" err="1"/>
            <a:t>communities</a:t>
          </a:r>
          <a:endParaRPr lang="de-DE" dirty="0"/>
        </a:p>
      </dgm:t>
    </dgm:pt>
    <dgm:pt modelId="{2B4DBEE0-67F1-CC48-AD4A-0A916627918C}" type="parTrans" cxnId="{A6995766-5CC0-454E-A64D-95DCF7A70B05}">
      <dgm:prSet/>
      <dgm:spPr/>
      <dgm:t>
        <a:bodyPr/>
        <a:lstStyle/>
        <a:p>
          <a:endParaRPr lang="de-DE"/>
        </a:p>
      </dgm:t>
    </dgm:pt>
    <dgm:pt modelId="{81B67587-CEF6-854D-997E-3AFE76A641B4}" type="sibTrans" cxnId="{A6995766-5CC0-454E-A64D-95DCF7A70B05}">
      <dgm:prSet/>
      <dgm:spPr/>
      <dgm:t>
        <a:bodyPr/>
        <a:lstStyle/>
        <a:p>
          <a:endParaRPr lang="de-DE"/>
        </a:p>
      </dgm:t>
    </dgm:pt>
    <dgm:pt modelId="{6425C924-9E19-0C44-9ACF-3BC80C230FF1}">
      <dgm:prSet phldrT="[Text]"/>
      <dgm:spPr/>
      <dgm:t>
        <a:bodyPr/>
        <a:lstStyle/>
        <a:p>
          <a:r>
            <a:rPr lang="de-DE" dirty="0"/>
            <a:t>Gateway </a:t>
          </a:r>
          <a:r>
            <a:rPr lang="de-DE" dirty="0" err="1"/>
            <a:t>to</a:t>
          </a:r>
          <a:r>
            <a:rPr lang="de-DE" dirty="0"/>
            <a:t> </a:t>
          </a:r>
          <a:r>
            <a:rPr lang="de-DE" dirty="0" err="1"/>
            <a:t>space</a:t>
          </a:r>
          <a:r>
            <a:rPr lang="de-DE" dirty="0"/>
            <a:t> </a:t>
          </a:r>
          <a:r>
            <a:rPr lang="de-DE" dirty="0" err="1"/>
            <a:t>information</a:t>
          </a:r>
          <a:r>
            <a:rPr lang="de-DE" dirty="0"/>
            <a:t> </a:t>
          </a:r>
          <a:r>
            <a:rPr lang="de-DE" dirty="0" err="1"/>
            <a:t>for</a:t>
          </a:r>
          <a:r>
            <a:rPr lang="de-DE" dirty="0"/>
            <a:t> </a:t>
          </a:r>
          <a:r>
            <a:rPr lang="de-DE" dirty="0" err="1"/>
            <a:t>disaster</a:t>
          </a:r>
          <a:r>
            <a:rPr lang="de-DE" dirty="0"/>
            <a:t> </a:t>
          </a:r>
          <a:r>
            <a:rPr lang="de-DE" dirty="0" err="1"/>
            <a:t>management</a:t>
          </a:r>
          <a:r>
            <a:rPr lang="de-DE" dirty="0"/>
            <a:t> </a:t>
          </a:r>
          <a:r>
            <a:rPr lang="de-DE" dirty="0" err="1"/>
            <a:t>support</a:t>
          </a:r>
          <a:endParaRPr lang="de-DE" dirty="0"/>
        </a:p>
      </dgm:t>
    </dgm:pt>
    <dgm:pt modelId="{AF4EB3C8-DEA8-FB42-ACA9-A6AEC3FC224C}" type="parTrans" cxnId="{63E87F0F-AF7F-FA44-87F3-B7C8446E497C}">
      <dgm:prSet/>
      <dgm:spPr/>
      <dgm:t>
        <a:bodyPr/>
        <a:lstStyle/>
        <a:p>
          <a:endParaRPr lang="de-DE"/>
        </a:p>
      </dgm:t>
    </dgm:pt>
    <dgm:pt modelId="{9FF89410-B3A3-1149-889F-0DBDBF9314A3}" type="sibTrans" cxnId="{63E87F0F-AF7F-FA44-87F3-B7C8446E497C}">
      <dgm:prSet/>
      <dgm:spPr/>
      <dgm:t>
        <a:bodyPr/>
        <a:lstStyle/>
        <a:p>
          <a:endParaRPr lang="de-DE"/>
        </a:p>
      </dgm:t>
    </dgm:pt>
    <dgm:pt modelId="{00862DEF-3499-3E4D-BAC0-39B13A9CF75F}" type="pres">
      <dgm:prSet presAssocID="{A00C44AD-B422-EA46-8659-3C73D7BD972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4762C37E-057A-0D45-86A0-5DAC4AB838FE}" type="pres">
      <dgm:prSet presAssocID="{A00C44AD-B422-EA46-8659-3C73D7BD972D}" presName="Name1" presStyleCnt="0"/>
      <dgm:spPr/>
    </dgm:pt>
    <dgm:pt modelId="{39CC6364-F8B8-D849-BAB9-4E721DFF79A4}" type="pres">
      <dgm:prSet presAssocID="{A00C44AD-B422-EA46-8659-3C73D7BD972D}" presName="cycle" presStyleCnt="0"/>
      <dgm:spPr/>
    </dgm:pt>
    <dgm:pt modelId="{6B2B9541-6BFB-D946-982E-31CA10891D9D}" type="pres">
      <dgm:prSet presAssocID="{A00C44AD-B422-EA46-8659-3C73D7BD972D}" presName="srcNode" presStyleLbl="node1" presStyleIdx="0" presStyleCnt="3"/>
      <dgm:spPr/>
    </dgm:pt>
    <dgm:pt modelId="{B39FFD50-26D1-4348-882C-4B505E3CC1E2}" type="pres">
      <dgm:prSet presAssocID="{A00C44AD-B422-EA46-8659-3C73D7BD972D}" presName="conn" presStyleLbl="parChTrans1D2" presStyleIdx="0" presStyleCnt="1"/>
      <dgm:spPr/>
      <dgm:t>
        <a:bodyPr/>
        <a:lstStyle/>
        <a:p>
          <a:endParaRPr lang="en-US"/>
        </a:p>
      </dgm:t>
    </dgm:pt>
    <dgm:pt modelId="{110F03FB-FB36-0942-9CBA-D337704B4110}" type="pres">
      <dgm:prSet presAssocID="{A00C44AD-B422-EA46-8659-3C73D7BD972D}" presName="extraNode" presStyleLbl="node1" presStyleIdx="0" presStyleCnt="3"/>
      <dgm:spPr/>
    </dgm:pt>
    <dgm:pt modelId="{70A138F3-3329-6349-990B-D8ECC60CE146}" type="pres">
      <dgm:prSet presAssocID="{A00C44AD-B422-EA46-8659-3C73D7BD972D}" presName="dstNode" presStyleLbl="node1" presStyleIdx="0" presStyleCnt="3"/>
      <dgm:spPr/>
    </dgm:pt>
    <dgm:pt modelId="{F9A31A11-10C6-D84D-BFDC-5AEAF2D15D14}" type="pres">
      <dgm:prSet presAssocID="{02F4B8A4-849F-6940-BFBA-0C5E305F0BC8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C38CEA-3B29-6249-B103-81C9BA94C0A8}" type="pres">
      <dgm:prSet presAssocID="{02F4B8A4-849F-6940-BFBA-0C5E305F0BC8}" presName="accent_1" presStyleCnt="0"/>
      <dgm:spPr/>
    </dgm:pt>
    <dgm:pt modelId="{65D859FA-C9BD-264D-A8B5-3A388CEA709A}" type="pres">
      <dgm:prSet presAssocID="{02F4B8A4-849F-6940-BFBA-0C5E305F0BC8}" presName="accentRepeatNode" presStyleLbl="solidFgAcc1" presStyleIdx="0" presStyleCnt="3" custLinFactNeighborY="-1927"/>
      <dgm:spPr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9937A3A-C63B-7143-9505-0451EF1A2765}" type="pres">
      <dgm:prSet presAssocID="{7D8C425E-B7EA-5449-97F7-CEA9CF4A291C}" presName="text_2" presStyleLbl="node1" presStyleIdx="1" presStyleCnt="3" custLinFactNeighborY="-6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36D198-AB2D-ED4E-8673-6AA8F5A4252D}" type="pres">
      <dgm:prSet presAssocID="{7D8C425E-B7EA-5449-97F7-CEA9CF4A291C}" presName="accent_2" presStyleCnt="0"/>
      <dgm:spPr/>
    </dgm:pt>
    <dgm:pt modelId="{BDDC75C8-C064-F74E-9B54-D106350A63C7}" type="pres">
      <dgm:prSet presAssocID="{7D8C425E-B7EA-5449-97F7-CEA9CF4A291C}" presName="accentRepeatNode" presStyleLbl="solidFgAcc1" presStyleIdx="1" presStyleCnt="3"/>
      <dgm:spPr>
        <a:blipFill dpi="0"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A8284F0-4F44-084D-9FC9-B42ED9F5EBC9}" type="pres">
      <dgm:prSet presAssocID="{6425C924-9E19-0C44-9ACF-3BC80C230FF1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085A83-BF40-124A-AFE3-79A1DA939FC7}" type="pres">
      <dgm:prSet presAssocID="{6425C924-9E19-0C44-9ACF-3BC80C230FF1}" presName="accent_3" presStyleCnt="0"/>
      <dgm:spPr/>
    </dgm:pt>
    <dgm:pt modelId="{E3AB7481-8632-8547-8A8E-308580A8FB9B}" type="pres">
      <dgm:prSet presAssocID="{6425C924-9E19-0C44-9ACF-3BC80C230FF1}" presName="accentRepeatNode" presStyleLbl="solidFgAcc1" presStyleIdx="2" presStyleCnt="3"/>
      <dgm:spPr>
        <a:blipFill dpi="0"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333D4D66-8605-3F4F-AC74-373BE3E55CE8}" type="presOf" srcId="{6425C924-9E19-0C44-9ACF-3BC80C230FF1}" destId="{EA8284F0-4F44-084D-9FC9-B42ED9F5EBC9}" srcOrd="0" destOrd="0" presId="urn:microsoft.com/office/officeart/2008/layout/VerticalCurvedList"/>
    <dgm:cxn modelId="{946204B2-3896-BA49-931C-FB0BBB5206AE}" type="presOf" srcId="{02F4B8A4-849F-6940-BFBA-0C5E305F0BC8}" destId="{F9A31A11-10C6-D84D-BFDC-5AEAF2D15D14}" srcOrd="0" destOrd="0" presId="urn:microsoft.com/office/officeart/2008/layout/VerticalCurvedList"/>
    <dgm:cxn modelId="{AA406E78-FC1F-2C45-92BF-06AED6D6CFE8}" srcId="{A00C44AD-B422-EA46-8659-3C73D7BD972D}" destId="{02F4B8A4-849F-6940-BFBA-0C5E305F0BC8}" srcOrd="0" destOrd="0" parTransId="{825A8A4E-A553-A64A-B694-3F60672AFBA6}" sibTransId="{437D9E25-9DB9-0B48-B192-F4F4BB3480AC}"/>
    <dgm:cxn modelId="{628088D5-87E8-B54F-A3E2-A97D31A97172}" type="presOf" srcId="{A00C44AD-B422-EA46-8659-3C73D7BD972D}" destId="{00862DEF-3499-3E4D-BAC0-39B13A9CF75F}" srcOrd="0" destOrd="0" presId="urn:microsoft.com/office/officeart/2008/layout/VerticalCurvedList"/>
    <dgm:cxn modelId="{D64CF3A3-F193-804A-B16D-43F32BA0CAE0}" type="presOf" srcId="{7D8C425E-B7EA-5449-97F7-CEA9CF4A291C}" destId="{F9937A3A-C63B-7143-9505-0451EF1A2765}" srcOrd="0" destOrd="0" presId="urn:microsoft.com/office/officeart/2008/layout/VerticalCurvedList"/>
    <dgm:cxn modelId="{63E87F0F-AF7F-FA44-87F3-B7C8446E497C}" srcId="{A00C44AD-B422-EA46-8659-3C73D7BD972D}" destId="{6425C924-9E19-0C44-9ACF-3BC80C230FF1}" srcOrd="2" destOrd="0" parTransId="{AF4EB3C8-DEA8-FB42-ACA9-A6AEC3FC224C}" sibTransId="{9FF89410-B3A3-1149-889F-0DBDBF9314A3}"/>
    <dgm:cxn modelId="{A6995766-5CC0-454E-A64D-95DCF7A70B05}" srcId="{A00C44AD-B422-EA46-8659-3C73D7BD972D}" destId="{7D8C425E-B7EA-5449-97F7-CEA9CF4A291C}" srcOrd="1" destOrd="0" parTransId="{2B4DBEE0-67F1-CC48-AD4A-0A916627918C}" sibTransId="{81B67587-CEF6-854D-997E-3AFE76A641B4}"/>
    <dgm:cxn modelId="{A5158D0A-CAF2-1049-82C8-19C2AA28AF59}" type="presOf" srcId="{437D9E25-9DB9-0B48-B192-F4F4BB3480AC}" destId="{B39FFD50-26D1-4348-882C-4B505E3CC1E2}" srcOrd="0" destOrd="0" presId="urn:microsoft.com/office/officeart/2008/layout/VerticalCurvedList"/>
    <dgm:cxn modelId="{089445C0-539D-FD4B-88FB-C7049F58DCE3}" type="presParOf" srcId="{00862DEF-3499-3E4D-BAC0-39B13A9CF75F}" destId="{4762C37E-057A-0D45-86A0-5DAC4AB838FE}" srcOrd="0" destOrd="0" presId="urn:microsoft.com/office/officeart/2008/layout/VerticalCurvedList"/>
    <dgm:cxn modelId="{8C5B2013-7CE3-EA41-9695-D395A814060E}" type="presParOf" srcId="{4762C37E-057A-0D45-86A0-5DAC4AB838FE}" destId="{39CC6364-F8B8-D849-BAB9-4E721DFF79A4}" srcOrd="0" destOrd="0" presId="urn:microsoft.com/office/officeart/2008/layout/VerticalCurvedList"/>
    <dgm:cxn modelId="{0AFB7E02-66B0-5E41-A733-72C3DB28510A}" type="presParOf" srcId="{39CC6364-F8B8-D849-BAB9-4E721DFF79A4}" destId="{6B2B9541-6BFB-D946-982E-31CA10891D9D}" srcOrd="0" destOrd="0" presId="urn:microsoft.com/office/officeart/2008/layout/VerticalCurvedList"/>
    <dgm:cxn modelId="{79CD42C4-0EBC-124A-8BBF-4180DC2CE3FA}" type="presParOf" srcId="{39CC6364-F8B8-D849-BAB9-4E721DFF79A4}" destId="{B39FFD50-26D1-4348-882C-4B505E3CC1E2}" srcOrd="1" destOrd="0" presId="urn:microsoft.com/office/officeart/2008/layout/VerticalCurvedList"/>
    <dgm:cxn modelId="{1282AE38-3A6E-5949-A7FE-476082B7C793}" type="presParOf" srcId="{39CC6364-F8B8-D849-BAB9-4E721DFF79A4}" destId="{110F03FB-FB36-0942-9CBA-D337704B4110}" srcOrd="2" destOrd="0" presId="urn:microsoft.com/office/officeart/2008/layout/VerticalCurvedList"/>
    <dgm:cxn modelId="{A4FDC135-8220-2C4A-8BCA-1B708440F3F7}" type="presParOf" srcId="{39CC6364-F8B8-D849-BAB9-4E721DFF79A4}" destId="{70A138F3-3329-6349-990B-D8ECC60CE146}" srcOrd="3" destOrd="0" presId="urn:microsoft.com/office/officeart/2008/layout/VerticalCurvedList"/>
    <dgm:cxn modelId="{B645E11A-FA19-7742-9FAE-E4502B65EF5A}" type="presParOf" srcId="{4762C37E-057A-0D45-86A0-5DAC4AB838FE}" destId="{F9A31A11-10C6-D84D-BFDC-5AEAF2D15D14}" srcOrd="1" destOrd="0" presId="urn:microsoft.com/office/officeart/2008/layout/VerticalCurvedList"/>
    <dgm:cxn modelId="{3DECFEBD-02A5-AB42-9FA2-006ACDCD33CE}" type="presParOf" srcId="{4762C37E-057A-0D45-86A0-5DAC4AB838FE}" destId="{4FC38CEA-3B29-6249-B103-81C9BA94C0A8}" srcOrd="2" destOrd="0" presId="urn:microsoft.com/office/officeart/2008/layout/VerticalCurvedList"/>
    <dgm:cxn modelId="{9C274C3F-9008-8249-A4D7-A79493720D89}" type="presParOf" srcId="{4FC38CEA-3B29-6249-B103-81C9BA94C0A8}" destId="{65D859FA-C9BD-264D-A8B5-3A388CEA709A}" srcOrd="0" destOrd="0" presId="urn:microsoft.com/office/officeart/2008/layout/VerticalCurvedList"/>
    <dgm:cxn modelId="{53C3347A-CA80-1E46-A5E0-E0838D748243}" type="presParOf" srcId="{4762C37E-057A-0D45-86A0-5DAC4AB838FE}" destId="{F9937A3A-C63B-7143-9505-0451EF1A2765}" srcOrd="3" destOrd="0" presId="urn:microsoft.com/office/officeart/2008/layout/VerticalCurvedList"/>
    <dgm:cxn modelId="{5362CCB9-D06C-5F45-B15C-3A23ACA8E023}" type="presParOf" srcId="{4762C37E-057A-0D45-86A0-5DAC4AB838FE}" destId="{E736D198-AB2D-ED4E-8673-6AA8F5A4252D}" srcOrd="4" destOrd="0" presId="urn:microsoft.com/office/officeart/2008/layout/VerticalCurvedList"/>
    <dgm:cxn modelId="{374F1E36-B8DB-8F41-9D54-71E8AD27E6DD}" type="presParOf" srcId="{E736D198-AB2D-ED4E-8673-6AA8F5A4252D}" destId="{BDDC75C8-C064-F74E-9B54-D106350A63C7}" srcOrd="0" destOrd="0" presId="urn:microsoft.com/office/officeart/2008/layout/VerticalCurvedList"/>
    <dgm:cxn modelId="{B6958311-361E-C142-B27C-945A61EB1DCB}" type="presParOf" srcId="{4762C37E-057A-0D45-86A0-5DAC4AB838FE}" destId="{EA8284F0-4F44-084D-9FC9-B42ED9F5EBC9}" srcOrd="5" destOrd="0" presId="urn:microsoft.com/office/officeart/2008/layout/VerticalCurvedList"/>
    <dgm:cxn modelId="{02DB25C1-4A08-5546-B756-37FEC7489D5E}" type="presParOf" srcId="{4762C37E-057A-0D45-86A0-5DAC4AB838FE}" destId="{00085A83-BF40-124A-AFE3-79A1DA939FC7}" srcOrd="6" destOrd="0" presId="urn:microsoft.com/office/officeart/2008/layout/VerticalCurvedList"/>
    <dgm:cxn modelId="{60B7F4C5-271F-024F-80B9-32FDAC52E22B}" type="presParOf" srcId="{00085A83-BF40-124A-AFE3-79A1DA939FC7}" destId="{E3AB7481-8632-8547-8A8E-308580A8FB9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9FFD50-26D1-4348-882C-4B505E3CC1E2}">
      <dsp:nvSpPr>
        <dsp:cNvPr id="0" name=""/>
        <dsp:cNvSpPr/>
      </dsp:nvSpPr>
      <dsp:spPr>
        <a:xfrm>
          <a:off x="-10897771" y="-1664252"/>
          <a:ext cx="12972995" cy="12972995"/>
        </a:xfrm>
        <a:prstGeom prst="blockArc">
          <a:avLst>
            <a:gd name="adj1" fmla="val 18900000"/>
            <a:gd name="adj2" fmla="val 2700000"/>
            <a:gd name="adj3" fmla="val 166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A31A11-10C6-D84D-BFDC-5AEAF2D15D14}">
      <dsp:nvSpPr>
        <dsp:cNvPr id="0" name=""/>
        <dsp:cNvSpPr/>
      </dsp:nvSpPr>
      <dsp:spPr>
        <a:xfrm>
          <a:off x="1338655" y="964449"/>
          <a:ext cx="9896610" cy="19288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1063" tIns="109220" rIns="109220" bIns="10922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300" kern="1200" dirty="0" err="1"/>
            <a:t>Facilitator</a:t>
          </a:r>
          <a:r>
            <a:rPr lang="de-DE" sz="4300" kern="1200" dirty="0"/>
            <a:t> </a:t>
          </a:r>
          <a:r>
            <a:rPr lang="de-DE" sz="4300" kern="1200" dirty="0" err="1"/>
            <a:t>of</a:t>
          </a:r>
          <a:r>
            <a:rPr lang="de-DE" sz="4300" kern="1200" dirty="0"/>
            <a:t> </a:t>
          </a:r>
          <a:r>
            <a:rPr lang="de-DE" sz="4300" kern="1200" dirty="0" err="1"/>
            <a:t>capacity</a:t>
          </a:r>
          <a:r>
            <a:rPr lang="de-DE" sz="4300" kern="1200" dirty="0"/>
            <a:t> </a:t>
          </a:r>
          <a:r>
            <a:rPr lang="de-DE" sz="4300" kern="1200" dirty="0" err="1"/>
            <a:t>building</a:t>
          </a:r>
          <a:r>
            <a:rPr lang="de-DE" sz="4300" kern="1200" dirty="0"/>
            <a:t> </a:t>
          </a:r>
          <a:r>
            <a:rPr lang="de-DE" sz="4300" kern="1200" dirty="0" err="1"/>
            <a:t>and</a:t>
          </a:r>
          <a:r>
            <a:rPr lang="de-DE" sz="4300" kern="1200" dirty="0"/>
            <a:t> </a:t>
          </a:r>
          <a:r>
            <a:rPr lang="de-DE" sz="4300" kern="1200" dirty="0" err="1"/>
            <a:t>institutional</a:t>
          </a:r>
          <a:r>
            <a:rPr lang="de-DE" sz="4300" kern="1200" dirty="0"/>
            <a:t> </a:t>
          </a:r>
          <a:r>
            <a:rPr lang="de-DE" sz="4300" kern="1200" dirty="0" err="1"/>
            <a:t>strengthening</a:t>
          </a:r>
          <a:endParaRPr lang="de-DE" sz="4300" kern="1200" dirty="0"/>
        </a:p>
      </dsp:txBody>
      <dsp:txXfrm>
        <a:off x="1338655" y="964449"/>
        <a:ext cx="9896610" cy="1928898"/>
      </dsp:txXfrm>
    </dsp:sp>
    <dsp:sp modelId="{65D859FA-C9BD-264D-A8B5-3A388CEA709A}">
      <dsp:nvSpPr>
        <dsp:cNvPr id="0" name=""/>
        <dsp:cNvSpPr/>
      </dsp:nvSpPr>
      <dsp:spPr>
        <a:xfrm>
          <a:off x="133093" y="676874"/>
          <a:ext cx="2411122" cy="2411122"/>
        </a:xfrm>
        <a:prstGeom prst="ellipse">
          <a:avLst/>
        </a:prstGeom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937A3A-C63B-7143-9505-0451EF1A2765}">
      <dsp:nvSpPr>
        <dsp:cNvPr id="0" name=""/>
        <dsp:cNvSpPr/>
      </dsp:nvSpPr>
      <dsp:spPr>
        <a:xfrm>
          <a:off x="2039809" y="3845219"/>
          <a:ext cx="9195456" cy="19288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1063" tIns="109220" rIns="109220" bIns="10922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300" kern="1200" dirty="0"/>
            <a:t>Bridge </a:t>
          </a:r>
          <a:r>
            <a:rPr lang="de-DE" sz="4300" kern="1200" dirty="0" err="1"/>
            <a:t>to</a:t>
          </a:r>
          <a:r>
            <a:rPr lang="de-DE" sz="4300" kern="1200" dirty="0"/>
            <a:t> </a:t>
          </a:r>
          <a:r>
            <a:rPr lang="de-DE" sz="4300" kern="1200" dirty="0" err="1"/>
            <a:t>connect</a:t>
          </a:r>
          <a:r>
            <a:rPr lang="de-DE" sz="4300" kern="1200" dirty="0"/>
            <a:t> </a:t>
          </a:r>
          <a:r>
            <a:rPr lang="de-DE" sz="4300" kern="1200" dirty="0" err="1"/>
            <a:t>disaster</a:t>
          </a:r>
          <a:r>
            <a:rPr lang="de-DE" sz="4300" kern="1200" dirty="0"/>
            <a:t> </a:t>
          </a:r>
          <a:r>
            <a:rPr lang="de-DE" sz="4300" kern="1200" dirty="0" err="1"/>
            <a:t>management</a:t>
          </a:r>
          <a:r>
            <a:rPr lang="de-DE" sz="4300" kern="1200" dirty="0"/>
            <a:t> </a:t>
          </a:r>
          <a:r>
            <a:rPr lang="de-DE" sz="4300" kern="1200" dirty="0" err="1"/>
            <a:t>and</a:t>
          </a:r>
          <a:r>
            <a:rPr lang="de-DE" sz="4300" kern="1200" dirty="0"/>
            <a:t> </a:t>
          </a:r>
          <a:r>
            <a:rPr lang="de-DE" sz="4300" kern="1200" dirty="0" err="1"/>
            <a:t>space</a:t>
          </a:r>
          <a:r>
            <a:rPr lang="de-DE" sz="4300" kern="1200" dirty="0"/>
            <a:t> </a:t>
          </a:r>
          <a:r>
            <a:rPr lang="de-DE" sz="4300" kern="1200" dirty="0" err="1"/>
            <a:t>communities</a:t>
          </a:r>
          <a:endParaRPr lang="de-DE" sz="4300" kern="1200" dirty="0"/>
        </a:p>
      </dsp:txBody>
      <dsp:txXfrm>
        <a:off x="2039809" y="3845219"/>
        <a:ext cx="9195456" cy="1928898"/>
      </dsp:txXfrm>
    </dsp:sp>
    <dsp:sp modelId="{BDDC75C8-C064-F74E-9B54-D106350A63C7}">
      <dsp:nvSpPr>
        <dsp:cNvPr id="0" name=""/>
        <dsp:cNvSpPr/>
      </dsp:nvSpPr>
      <dsp:spPr>
        <a:xfrm>
          <a:off x="834248" y="3616684"/>
          <a:ext cx="2411122" cy="2411122"/>
        </a:xfrm>
        <a:prstGeom prst="ellipse">
          <a:avLst/>
        </a:prstGeom>
        <a:blipFill dpi="0"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8284F0-4F44-084D-9FC9-B42ED9F5EBC9}">
      <dsp:nvSpPr>
        <dsp:cNvPr id="0" name=""/>
        <dsp:cNvSpPr/>
      </dsp:nvSpPr>
      <dsp:spPr>
        <a:xfrm>
          <a:off x="1338655" y="6751143"/>
          <a:ext cx="9896610" cy="19288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1063" tIns="109220" rIns="109220" bIns="10922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300" kern="1200" dirty="0"/>
            <a:t>Gateway </a:t>
          </a:r>
          <a:r>
            <a:rPr lang="de-DE" sz="4300" kern="1200" dirty="0" err="1"/>
            <a:t>to</a:t>
          </a:r>
          <a:r>
            <a:rPr lang="de-DE" sz="4300" kern="1200" dirty="0"/>
            <a:t> </a:t>
          </a:r>
          <a:r>
            <a:rPr lang="de-DE" sz="4300" kern="1200" dirty="0" err="1"/>
            <a:t>space</a:t>
          </a:r>
          <a:r>
            <a:rPr lang="de-DE" sz="4300" kern="1200" dirty="0"/>
            <a:t> </a:t>
          </a:r>
          <a:r>
            <a:rPr lang="de-DE" sz="4300" kern="1200" dirty="0" err="1"/>
            <a:t>information</a:t>
          </a:r>
          <a:r>
            <a:rPr lang="de-DE" sz="4300" kern="1200" dirty="0"/>
            <a:t> </a:t>
          </a:r>
          <a:r>
            <a:rPr lang="de-DE" sz="4300" kern="1200" dirty="0" err="1"/>
            <a:t>for</a:t>
          </a:r>
          <a:r>
            <a:rPr lang="de-DE" sz="4300" kern="1200" dirty="0"/>
            <a:t> </a:t>
          </a:r>
          <a:r>
            <a:rPr lang="de-DE" sz="4300" kern="1200" dirty="0" err="1"/>
            <a:t>disaster</a:t>
          </a:r>
          <a:r>
            <a:rPr lang="de-DE" sz="4300" kern="1200" dirty="0"/>
            <a:t> </a:t>
          </a:r>
          <a:r>
            <a:rPr lang="de-DE" sz="4300" kern="1200" dirty="0" err="1"/>
            <a:t>management</a:t>
          </a:r>
          <a:r>
            <a:rPr lang="de-DE" sz="4300" kern="1200" dirty="0"/>
            <a:t> </a:t>
          </a:r>
          <a:r>
            <a:rPr lang="de-DE" sz="4300" kern="1200" dirty="0" err="1"/>
            <a:t>support</a:t>
          </a:r>
          <a:endParaRPr lang="de-DE" sz="4300" kern="1200" dirty="0"/>
        </a:p>
      </dsp:txBody>
      <dsp:txXfrm>
        <a:off x="1338655" y="6751143"/>
        <a:ext cx="9896610" cy="1928898"/>
      </dsp:txXfrm>
    </dsp:sp>
    <dsp:sp modelId="{E3AB7481-8632-8547-8A8E-308580A8FB9B}">
      <dsp:nvSpPr>
        <dsp:cNvPr id="0" name=""/>
        <dsp:cNvSpPr/>
      </dsp:nvSpPr>
      <dsp:spPr>
        <a:xfrm>
          <a:off x="133093" y="6510031"/>
          <a:ext cx="2411122" cy="2411122"/>
        </a:xfrm>
        <a:prstGeom prst="ellipse">
          <a:avLst/>
        </a:prstGeom>
        <a:blipFill dpi="0"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505739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38728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7728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0457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8822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8561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2069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2387600" y="6045200"/>
            <a:ext cx="19621500" cy="889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635000" y="94488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635000" y="115189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13165980" y="1104900"/>
            <a:ext cx="9525001" cy="11506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1651000" y="1104900"/>
            <a:ext cx="10223500" cy="56134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1651000" y="6845300"/>
            <a:ext cx="10223500" cy="5765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13169900" y="3238500"/>
            <a:ext cx="9525000" cy="9207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1689100" y="3238500"/>
            <a:ext cx="10007600" cy="92075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473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title slides-15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7" y="0"/>
            <a:ext cx="24378567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/>
        </p:nvSpPr>
        <p:spPr>
          <a:xfrm>
            <a:off x="1822848" y="3421736"/>
            <a:ext cx="15169217" cy="471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5000">
                <a:solidFill>
                  <a:schemeClr val="accent6">
                    <a:lumOff val="-21524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de-DE" dirty="0"/>
              <a:t>UN-SPIDER &amp; </a:t>
            </a:r>
          </a:p>
          <a:p>
            <a:r>
              <a:rPr lang="de-DE" dirty="0"/>
              <a:t>GEOSS PORTAL</a:t>
            </a:r>
            <a:endParaRPr dirty="0"/>
          </a:p>
        </p:txBody>
      </p:sp>
      <p:sp>
        <p:nvSpPr>
          <p:cNvPr id="124" name="Shape 124"/>
          <p:cNvSpPr/>
          <p:nvPr/>
        </p:nvSpPr>
        <p:spPr>
          <a:xfrm>
            <a:off x="1938145" y="8140977"/>
            <a:ext cx="15765534" cy="2749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3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de-DE" dirty="0"/>
              <a:t>Radu Botez </a:t>
            </a:r>
            <a:r>
              <a:rPr dirty="0"/>
              <a:t>/ </a:t>
            </a:r>
            <a:r>
              <a:rPr lang="de-DE" dirty="0" err="1"/>
              <a:t>Associate</a:t>
            </a:r>
            <a:r>
              <a:rPr lang="de-DE" dirty="0"/>
              <a:t> Information &amp; </a:t>
            </a:r>
            <a:r>
              <a:rPr lang="de-DE" dirty="0" err="1"/>
              <a:t>Outreach</a:t>
            </a:r>
            <a:r>
              <a:rPr lang="de-DE" dirty="0"/>
              <a:t> Officer </a:t>
            </a:r>
            <a:r>
              <a:rPr dirty="0"/>
              <a:t>/ </a:t>
            </a:r>
            <a:endParaRPr lang="de-DE" dirty="0"/>
          </a:p>
          <a:p>
            <a:r>
              <a:rPr lang="de-DE" dirty="0"/>
              <a:t>United </a:t>
            </a:r>
            <a:r>
              <a:rPr lang="de-DE" dirty="0" err="1"/>
              <a:t>Nations</a:t>
            </a:r>
            <a:r>
              <a:rPr lang="de-DE" dirty="0"/>
              <a:t> Office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Outer</a:t>
            </a:r>
            <a:r>
              <a:rPr lang="de-DE" dirty="0"/>
              <a:t> Space </a:t>
            </a:r>
            <a:r>
              <a:rPr lang="de-DE" dirty="0" err="1"/>
              <a:t>Affairs</a:t>
            </a:r>
            <a:r>
              <a:rPr lang="de-DE" dirty="0"/>
              <a:t> (UNOOSA) </a:t>
            </a:r>
          </a:p>
          <a:p>
            <a:r>
              <a:rPr lang="de-DE" dirty="0" err="1"/>
              <a:t>Platform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Space-</a:t>
            </a:r>
            <a:r>
              <a:rPr lang="de-DE" dirty="0" err="1"/>
              <a:t>Based</a:t>
            </a:r>
            <a:r>
              <a:rPr lang="de-DE" dirty="0"/>
              <a:t> Information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Disaster</a:t>
            </a:r>
            <a:r>
              <a:rPr lang="de-DE" dirty="0"/>
              <a:t> Management </a:t>
            </a:r>
          </a:p>
          <a:p>
            <a:r>
              <a:rPr lang="de-DE" dirty="0" err="1"/>
              <a:t>and</a:t>
            </a:r>
            <a:r>
              <a:rPr lang="de-DE" dirty="0"/>
              <a:t> Emergency Response (UN-SPIDER)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/>
        </p:nvSpPr>
        <p:spPr>
          <a:xfrm>
            <a:off x="922524" y="1060628"/>
            <a:ext cx="5445401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de-DE" dirty="0">
                <a:solidFill>
                  <a:schemeClr val="accent6">
                    <a:lumOff val="-21524"/>
                  </a:schemeClr>
                </a:solidFill>
              </a:rPr>
              <a:t>UN-SPIDER </a:t>
            </a:r>
            <a:r>
              <a:rPr dirty="0">
                <a:solidFill>
                  <a:srgbClr val="A6AAA9"/>
                </a:solidFill>
              </a:rPr>
              <a:t>/</a:t>
            </a:r>
            <a:r>
              <a:rPr dirty="0"/>
              <a:t> </a:t>
            </a:r>
            <a:r>
              <a:rPr lang="de-DE" dirty="0">
                <a:solidFill>
                  <a:schemeClr val="accent1"/>
                </a:solidFill>
              </a:rPr>
              <a:t>Intro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xmlns="" id="{C815FCCF-5F65-5642-9F35-77E2094C8147}"/>
              </a:ext>
            </a:extLst>
          </p:cNvPr>
          <p:cNvSpPr txBox="1"/>
          <p:nvPr/>
        </p:nvSpPr>
        <p:spPr>
          <a:xfrm>
            <a:off x="922524" y="2488629"/>
            <a:ext cx="11053452" cy="108747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685800" marR="0" indent="-6858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DE" sz="5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Established</a:t>
            </a:r>
            <a:r>
              <a:rPr kumimoji="0" lang="de-DE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in 2006 </a:t>
            </a:r>
            <a:r>
              <a:rPr kumimoji="0" lang="de-DE" sz="5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by</a:t>
            </a:r>
            <a:r>
              <a:rPr kumimoji="0" lang="de-DE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UN General </a:t>
            </a:r>
            <a:r>
              <a:rPr kumimoji="0" lang="de-DE" sz="5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Assembly</a:t>
            </a:r>
            <a:r>
              <a:rPr kumimoji="0" lang="de-DE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</a:p>
          <a:p>
            <a:pPr marL="685800" marR="0" indent="-6858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DE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Programme </a:t>
            </a:r>
            <a:r>
              <a:rPr kumimoji="0" lang="de-DE" sz="5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of</a:t>
            </a:r>
            <a:r>
              <a:rPr kumimoji="0" lang="de-DE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UNOOSA</a:t>
            </a:r>
          </a:p>
          <a:p>
            <a:pPr marL="685800" marR="0" indent="-6858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dirty="0"/>
              <a:t>Offices in Vienna, Beijing, Bonn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de-DE" dirty="0"/>
              <a:t>Mandate (A/Res/61/110): </a:t>
            </a:r>
            <a:br>
              <a:rPr lang="de-DE" dirty="0"/>
            </a:br>
            <a:r>
              <a:rPr lang="de-DE" dirty="0"/>
              <a:t>“... </a:t>
            </a:r>
            <a:r>
              <a:rPr lang="de-DE" dirty="0" err="1"/>
              <a:t>provide</a:t>
            </a:r>
            <a:r>
              <a:rPr lang="de-DE" dirty="0"/>
              <a:t> universal </a:t>
            </a:r>
            <a:r>
              <a:rPr lang="de-DE" dirty="0" err="1"/>
              <a:t>access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all countries </a:t>
            </a:r>
            <a:r>
              <a:rPr lang="de-DE" dirty="0" err="1"/>
              <a:t>and</a:t>
            </a:r>
            <a:r>
              <a:rPr lang="de-DE" dirty="0"/>
              <a:t> all relevant international </a:t>
            </a:r>
            <a:r>
              <a:rPr lang="de-DE" dirty="0" err="1"/>
              <a:t>and</a:t>
            </a:r>
            <a:r>
              <a:rPr lang="de-DE" dirty="0"/>
              <a:t> regional </a:t>
            </a:r>
            <a:r>
              <a:rPr lang="de-DE" dirty="0" err="1"/>
              <a:t>organizations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all </a:t>
            </a:r>
            <a:r>
              <a:rPr lang="de-DE" dirty="0" err="1"/>
              <a:t>types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space-based</a:t>
            </a:r>
            <a:r>
              <a:rPr lang="de-DE" dirty="0"/>
              <a:t> </a:t>
            </a:r>
            <a:r>
              <a:rPr lang="de-DE" dirty="0" err="1"/>
              <a:t>information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services</a:t>
            </a:r>
            <a:r>
              <a:rPr lang="de-DE" dirty="0"/>
              <a:t> relevant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support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full</a:t>
            </a:r>
            <a:r>
              <a:rPr lang="de-DE" dirty="0"/>
              <a:t> </a:t>
            </a:r>
            <a:r>
              <a:rPr lang="de-DE" dirty="0" err="1"/>
              <a:t>disaster</a:t>
            </a:r>
            <a:r>
              <a:rPr lang="de-DE" dirty="0"/>
              <a:t> </a:t>
            </a:r>
            <a:r>
              <a:rPr lang="de-DE" dirty="0" err="1"/>
              <a:t>management</a:t>
            </a:r>
            <a:r>
              <a:rPr lang="de-DE" dirty="0"/>
              <a:t> </a:t>
            </a:r>
            <a:r>
              <a:rPr lang="de-DE" dirty="0" err="1"/>
              <a:t>cycle</a:t>
            </a:r>
            <a:r>
              <a:rPr lang="de-DE" dirty="0"/>
              <a:t> ...“</a:t>
            </a:r>
          </a:p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de-DE" dirty="0"/>
          </a:p>
          <a:p>
            <a:pPr lvl="6" indent="0" algn="l"/>
            <a:r>
              <a:rPr kumimoji="0" lang="de-DE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xmlns="" id="{7B64804D-8879-074F-959A-4E4336EFEC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7623001"/>
              </p:ext>
            </p:extLst>
          </p:nvPr>
        </p:nvGraphicFramePr>
        <p:xfrm>
          <a:off x="12552040" y="1932662"/>
          <a:ext cx="11368360" cy="9644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39FFD50-26D1-4348-882C-4B505E3CC1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5D859FA-C9BD-264D-A8B5-3A388CEA70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A31A11-10C6-D84D-BFDC-5AEAF2D15D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DDC75C8-C064-F74E-9B54-D106350A6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937A3A-C63B-7143-9505-0451EF1A27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3AB7481-8632-8547-8A8E-308580A8FB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A8284F0-4F44-084D-9FC9-B42ED9F5EB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5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/>
        </p:nvSpPr>
        <p:spPr>
          <a:xfrm>
            <a:off x="922524" y="1060628"/>
            <a:ext cx="6692538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de-DE" dirty="0">
                <a:solidFill>
                  <a:schemeClr val="accent6">
                    <a:lumOff val="-21524"/>
                  </a:schemeClr>
                </a:solidFill>
              </a:rPr>
              <a:t>UN-SPIDER </a:t>
            </a:r>
            <a:r>
              <a:rPr dirty="0">
                <a:solidFill>
                  <a:srgbClr val="A6AAA9"/>
                </a:solidFill>
              </a:rPr>
              <a:t>/</a:t>
            </a:r>
            <a:r>
              <a:rPr dirty="0"/>
              <a:t> </a:t>
            </a:r>
            <a:r>
              <a:rPr lang="de-DE" dirty="0">
                <a:solidFill>
                  <a:schemeClr val="accent1"/>
                </a:solidFill>
              </a:rPr>
              <a:t>Gateway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xmlns="" id="{C815FCCF-5F65-5642-9F35-77E2094C8147}"/>
              </a:ext>
            </a:extLst>
          </p:cNvPr>
          <p:cNvSpPr txBox="1"/>
          <p:nvPr/>
        </p:nvSpPr>
        <p:spPr>
          <a:xfrm>
            <a:off x="886744" y="2897560"/>
            <a:ext cx="8609632" cy="66428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685800" marR="0" indent="-6858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dirty="0"/>
              <a:t>Awareness-</a:t>
            </a:r>
            <a:r>
              <a:rPr lang="de-DE" dirty="0" err="1"/>
              <a:t>Raising</a:t>
            </a:r>
            <a:endParaRPr lang="de-DE" dirty="0"/>
          </a:p>
          <a:p>
            <a:pPr marL="685800" marR="0" indent="-6858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dirty="0" err="1"/>
              <a:t>Curated</a:t>
            </a:r>
            <a:r>
              <a:rPr lang="de-DE" dirty="0"/>
              <a:t> </a:t>
            </a:r>
            <a:r>
              <a:rPr lang="de-DE" dirty="0" err="1"/>
              <a:t>resources</a:t>
            </a:r>
            <a:r>
              <a:rPr lang="de-DE" dirty="0"/>
              <a:t>: </a:t>
            </a:r>
            <a:r>
              <a:rPr lang="de-DE" dirty="0" err="1"/>
              <a:t>data</a:t>
            </a:r>
            <a:r>
              <a:rPr lang="de-DE" dirty="0"/>
              <a:t>, </a:t>
            </a:r>
            <a:r>
              <a:rPr lang="de-DE" dirty="0" err="1"/>
              <a:t>software</a:t>
            </a:r>
            <a:r>
              <a:rPr lang="de-DE" dirty="0"/>
              <a:t>, </a:t>
            </a:r>
            <a:r>
              <a:rPr lang="de-DE" dirty="0" err="1"/>
              <a:t>news</a:t>
            </a:r>
            <a:r>
              <a:rPr lang="de-DE" dirty="0"/>
              <a:t>...</a:t>
            </a:r>
          </a:p>
          <a:p>
            <a:pPr marL="685800" marR="0" indent="-6858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dirty="0" err="1"/>
              <a:t>How-to</a:t>
            </a:r>
            <a:r>
              <a:rPr lang="de-DE" dirty="0"/>
              <a:t>: Guides on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mapping</a:t>
            </a:r>
            <a:r>
              <a:rPr lang="de-DE" dirty="0"/>
              <a:t> </a:t>
            </a:r>
            <a:r>
              <a:rPr lang="de-DE" dirty="0" err="1"/>
              <a:t>various</a:t>
            </a:r>
            <a:r>
              <a:rPr lang="de-DE" dirty="0"/>
              <a:t> </a:t>
            </a:r>
            <a:r>
              <a:rPr lang="de-DE" dirty="0" err="1"/>
              <a:t>hazards</a:t>
            </a:r>
            <a:endParaRPr lang="de-DE" dirty="0"/>
          </a:p>
          <a:p>
            <a:pPr marL="685800" marR="0" indent="-6858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de-DE" dirty="0"/>
          </a:p>
          <a:p>
            <a:pPr lvl="6" indent="0" algn="l">
              <a:spcAft>
                <a:spcPts val="600"/>
              </a:spcAft>
            </a:pPr>
            <a:r>
              <a:rPr kumimoji="0" lang="de-DE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BB4D7CAD-916A-3241-8C66-B115EAB417F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7744" y="2897560"/>
            <a:ext cx="13893800" cy="751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146552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922524" y="1060628"/>
            <a:ext cx="747159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de-DE" dirty="0">
                <a:solidFill>
                  <a:schemeClr val="accent6">
                    <a:lumOff val="-21524"/>
                  </a:schemeClr>
                </a:solidFill>
              </a:rPr>
              <a:t>Data </a:t>
            </a:r>
            <a:r>
              <a:rPr lang="de-DE" dirty="0" err="1">
                <a:solidFill>
                  <a:schemeClr val="accent6">
                    <a:lumOff val="-21524"/>
                  </a:schemeClr>
                </a:solidFill>
              </a:rPr>
              <a:t>exchange</a:t>
            </a:r>
            <a:r>
              <a:rPr lang="de-DE" dirty="0">
                <a:solidFill>
                  <a:schemeClr val="accent6">
                    <a:lumOff val="-21524"/>
                  </a:schemeClr>
                </a:solidFill>
              </a:rPr>
              <a:t> </a:t>
            </a:r>
            <a:r>
              <a:rPr dirty="0">
                <a:solidFill>
                  <a:srgbClr val="A6AAA9"/>
                </a:solidFill>
              </a:rPr>
              <a:t>/</a:t>
            </a:r>
            <a:r>
              <a:rPr dirty="0"/>
              <a:t> </a:t>
            </a:r>
            <a:r>
              <a:rPr lang="de-DE" dirty="0">
                <a:solidFill>
                  <a:schemeClr val="accent1"/>
                </a:solidFill>
              </a:rPr>
              <a:t>Gateway</a:t>
            </a:r>
            <a:endParaRPr dirty="0">
              <a:solidFill>
                <a:schemeClr val="accent1"/>
              </a:solidFill>
            </a:endParaRPr>
          </a:p>
        </p:txBody>
      </p:sp>
      <p:pic>
        <p:nvPicPr>
          <p:cNvPr id="138" name="planet-263812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9804" y="2715758"/>
            <a:ext cx="24403608" cy="9001343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Shape 139"/>
          <p:cNvSpPr/>
          <p:nvPr/>
        </p:nvSpPr>
        <p:spPr>
          <a:xfrm>
            <a:off x="5085121" y="5996148"/>
            <a:ext cx="14213827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70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fr-CH" dirty="0"/>
              <a:t>Extended </a:t>
            </a:r>
            <a:r>
              <a:rPr lang="fr-CH" dirty="0" err="1"/>
              <a:t>reach</a:t>
            </a:r>
            <a:r>
              <a:rPr lang="fr-CH" dirty="0"/>
              <a:t> &amp; data </a:t>
            </a:r>
            <a:r>
              <a:rPr lang="fr-CH" dirty="0" err="1"/>
              <a:t>discovery</a:t>
            </a:r>
            <a:endParaRPr dirty="0"/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922524" y="1060628"/>
            <a:ext cx="747159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de-DE" dirty="0">
                <a:solidFill>
                  <a:schemeClr val="accent6">
                    <a:lumOff val="-21524"/>
                  </a:schemeClr>
                </a:solidFill>
              </a:rPr>
              <a:t>Data </a:t>
            </a:r>
            <a:r>
              <a:rPr lang="de-DE" dirty="0" err="1">
                <a:solidFill>
                  <a:schemeClr val="accent6">
                    <a:lumOff val="-21524"/>
                  </a:schemeClr>
                </a:solidFill>
              </a:rPr>
              <a:t>exchange</a:t>
            </a:r>
            <a:r>
              <a:rPr lang="de-DE" dirty="0">
                <a:solidFill>
                  <a:schemeClr val="accent6">
                    <a:lumOff val="-21524"/>
                  </a:schemeClr>
                </a:solidFill>
              </a:rPr>
              <a:t> </a:t>
            </a:r>
            <a:r>
              <a:rPr dirty="0">
                <a:solidFill>
                  <a:srgbClr val="A6AAA9"/>
                </a:solidFill>
              </a:rPr>
              <a:t>/</a:t>
            </a:r>
            <a:r>
              <a:rPr dirty="0"/>
              <a:t> </a:t>
            </a:r>
            <a:r>
              <a:rPr lang="de-DE" dirty="0">
                <a:solidFill>
                  <a:schemeClr val="accent1"/>
                </a:solidFill>
              </a:rPr>
              <a:t>Gateway</a:t>
            </a:r>
            <a:endParaRPr dirty="0">
              <a:solidFill>
                <a:schemeClr val="accent1"/>
              </a:solidFill>
            </a:endParaRPr>
          </a:p>
        </p:txBody>
      </p:sp>
      <p:pic>
        <p:nvPicPr>
          <p:cNvPr id="138" name="planet-263812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9804" y="2715758"/>
            <a:ext cx="24403608" cy="9001343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Shape 139"/>
          <p:cNvSpPr/>
          <p:nvPr/>
        </p:nvSpPr>
        <p:spPr>
          <a:xfrm>
            <a:off x="5460232" y="5457539"/>
            <a:ext cx="13463621" cy="22570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70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fr-CH" dirty="0" err="1"/>
              <a:t>Integration</a:t>
            </a:r>
            <a:r>
              <a:rPr lang="fr-CH" dirty="0"/>
              <a:t> &amp; </a:t>
            </a:r>
            <a:r>
              <a:rPr lang="fr-CH" dirty="0" err="1"/>
              <a:t>contextualization</a:t>
            </a:r>
            <a:r>
              <a:rPr lang="fr-CH" dirty="0"/>
              <a:t> </a:t>
            </a:r>
          </a:p>
          <a:p>
            <a:pPr>
              <a:defRPr sz="70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fr-CH" dirty="0"/>
              <a:t>of EO data sources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00093350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922524" y="1060628"/>
            <a:ext cx="747159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de-DE" dirty="0">
                <a:solidFill>
                  <a:schemeClr val="accent6">
                    <a:lumOff val="-21524"/>
                  </a:schemeClr>
                </a:solidFill>
              </a:rPr>
              <a:t>Data </a:t>
            </a:r>
            <a:r>
              <a:rPr lang="de-DE" dirty="0" err="1">
                <a:solidFill>
                  <a:schemeClr val="accent6">
                    <a:lumOff val="-21524"/>
                  </a:schemeClr>
                </a:solidFill>
              </a:rPr>
              <a:t>exchange</a:t>
            </a:r>
            <a:r>
              <a:rPr lang="de-DE" dirty="0">
                <a:solidFill>
                  <a:schemeClr val="accent6">
                    <a:lumOff val="-21524"/>
                  </a:schemeClr>
                </a:solidFill>
              </a:rPr>
              <a:t> </a:t>
            </a:r>
            <a:r>
              <a:rPr dirty="0">
                <a:solidFill>
                  <a:srgbClr val="A6AAA9"/>
                </a:solidFill>
              </a:rPr>
              <a:t>/</a:t>
            </a:r>
            <a:r>
              <a:rPr dirty="0"/>
              <a:t> </a:t>
            </a:r>
            <a:r>
              <a:rPr lang="de-DE" dirty="0">
                <a:solidFill>
                  <a:schemeClr val="accent1"/>
                </a:solidFill>
              </a:rPr>
              <a:t>Gateway</a:t>
            </a:r>
            <a:endParaRPr dirty="0">
              <a:solidFill>
                <a:schemeClr val="accent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45EBD25-F339-4CAD-8D6F-4B0D05E035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414" b="4414"/>
          <a:stretch/>
        </p:blipFill>
        <p:spPr>
          <a:xfrm>
            <a:off x="7007424" y="2177480"/>
            <a:ext cx="10369152" cy="936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871462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title slides-16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7" y="0"/>
            <a:ext cx="24378566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/>
        </p:nvSpPr>
        <p:spPr>
          <a:xfrm>
            <a:off x="1511803" y="6563660"/>
            <a:ext cx="9009572" cy="22363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0">
                <a:solidFill>
                  <a:schemeClr val="accent6">
                    <a:lumOff val="-21524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Thank you</a:t>
            </a:r>
          </a:p>
        </p:txBody>
      </p:sp>
      <p:sp>
        <p:nvSpPr>
          <p:cNvPr id="143" name="Shape 143"/>
          <p:cNvSpPr/>
          <p:nvPr/>
        </p:nvSpPr>
        <p:spPr>
          <a:xfrm>
            <a:off x="1889869" y="9087343"/>
            <a:ext cx="17020685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100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de-DE" dirty="0" err="1"/>
              <a:t>radu.botez</a:t>
            </a:r>
            <a:r>
              <a:rPr dirty="0"/>
              <a:t>@</a:t>
            </a:r>
            <a:r>
              <a:rPr lang="de-DE" dirty="0" err="1"/>
              <a:t>un.org</a:t>
            </a:r>
            <a:r>
              <a:rPr dirty="0"/>
              <a:t> / </a:t>
            </a:r>
            <a:r>
              <a:rPr lang="de-DE" dirty="0" err="1"/>
              <a:t>unoosa.org</a:t>
            </a:r>
            <a:r>
              <a:rPr lang="de-DE" dirty="0"/>
              <a:t> / </a:t>
            </a:r>
            <a:r>
              <a:rPr lang="de-DE" dirty="0" err="1"/>
              <a:t>un-spider.org</a:t>
            </a:r>
            <a:r>
              <a:rPr lang="de-DE" dirty="0"/>
              <a:t> </a:t>
            </a:r>
            <a:r>
              <a:rPr dirty="0"/>
              <a:t>/ </a:t>
            </a:r>
            <a:r>
              <a:rPr lang="de-DE" dirty="0"/>
              <a:t>@</a:t>
            </a:r>
            <a:r>
              <a:rPr lang="de-DE" dirty="0" err="1"/>
              <a:t>unoosa</a:t>
            </a:r>
            <a:r>
              <a:rPr lang="de-DE" dirty="0"/>
              <a:t> / </a:t>
            </a:r>
            <a:r>
              <a:rPr dirty="0"/>
              <a:t>@</a:t>
            </a:r>
            <a:r>
              <a:rPr lang="de-DE" dirty="0" err="1"/>
              <a:t>un_spider</a:t>
            </a:r>
            <a:endParaRPr dirty="0"/>
          </a:p>
        </p:txBody>
      </p:sp>
    </p:spTree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148</Words>
  <Application>Microsoft Office PowerPoint</Application>
  <PresentationFormat>Custom</PresentationFormat>
  <Paragraphs>30</Paragraphs>
  <Slides>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Paola De Salvo</dc:creator>
  <cp:lastModifiedBy>Paola De Salvo</cp:lastModifiedBy>
  <cp:revision>28</cp:revision>
  <dcterms:modified xsi:type="dcterms:W3CDTF">2018-04-25T09:29:30Z</dcterms:modified>
</cp:coreProperties>
</file>