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3" r:id="rId4"/>
    <p:sldId id="27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2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352" y="4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No. of queries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DFA6A4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EB-4123-8228-04BED4BDBC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Foglio1!$B$2:$F$2</c:f>
              <c:numCache>
                <c:formatCode>#,##0</c:formatCode>
                <c:ptCount val="5"/>
                <c:pt idx="0">
                  <c:v>410967</c:v>
                </c:pt>
                <c:pt idx="1">
                  <c:v>2556138</c:v>
                </c:pt>
                <c:pt idx="2">
                  <c:v>4480582</c:v>
                </c:pt>
                <c:pt idx="3">
                  <c:v>4233948</c:v>
                </c:pt>
                <c:pt idx="4">
                  <c:v>1923990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EB-4123-8228-04BED4BDBC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17538752"/>
        <c:axId val="1982710256"/>
      </c:barChart>
      <c:catAx>
        <c:axId val="211753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2710256"/>
        <c:crosses val="autoZero"/>
        <c:auto val="1"/>
        <c:lblAlgn val="ctr"/>
        <c:lblOffset val="100"/>
        <c:noMultiLvlLbl val="0"/>
      </c:catAx>
      <c:valAx>
        <c:axId val="19827102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11753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Foglio1!$A$2:$F$2</c:f>
              <c:strCache>
                <c:ptCount val="6"/>
                <c:pt idx="0">
                  <c:v>No. of queries</c:v>
                </c:pt>
                <c:pt idx="1">
                  <c:v>111.838</c:v>
                </c:pt>
                <c:pt idx="2">
                  <c:v>2.214.564</c:v>
                </c:pt>
                <c:pt idx="3">
                  <c:v>4.200.685</c:v>
                </c:pt>
                <c:pt idx="4">
                  <c:v>3.722.126</c:v>
                </c:pt>
                <c:pt idx="5">
                  <c:v>1.770.953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82-46D5-8988-DF0B88810B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Foglio1!$B$2:$F$2</c:f>
              <c:numCache>
                <c:formatCode>#,##0</c:formatCode>
                <c:ptCount val="5"/>
                <c:pt idx="0">
                  <c:v>111838</c:v>
                </c:pt>
                <c:pt idx="1">
                  <c:v>2214564</c:v>
                </c:pt>
                <c:pt idx="2">
                  <c:v>4200685</c:v>
                </c:pt>
                <c:pt idx="3">
                  <c:v>3722126</c:v>
                </c:pt>
                <c:pt idx="4">
                  <c:v>1770953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82-46D5-8988-DF0B88810B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32884544"/>
        <c:axId val="632978336"/>
      </c:barChart>
      <c:catAx>
        <c:axId val="63288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2978336"/>
        <c:crosses val="autoZero"/>
        <c:auto val="1"/>
        <c:lblAlgn val="ctr"/>
        <c:lblOffset val="100"/>
        <c:noMultiLvlLbl val="0"/>
      </c:catAx>
      <c:valAx>
        <c:axId val="6329783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63288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No. of queries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96-4E69-AF09-880F54B5BE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Foglio1!$B$2:$F$2</c:f>
              <c:numCache>
                <c:formatCode>#,##0</c:formatCode>
                <c:ptCount val="5"/>
                <c:pt idx="0">
                  <c:v>299101</c:v>
                </c:pt>
                <c:pt idx="1">
                  <c:v>341467</c:v>
                </c:pt>
                <c:pt idx="2">
                  <c:v>280020</c:v>
                </c:pt>
                <c:pt idx="3">
                  <c:v>411822</c:v>
                </c:pt>
                <c:pt idx="4">
                  <c:v>166205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96-4E69-AF09-880F54B5BE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32619264"/>
        <c:axId val="632622560"/>
      </c:barChart>
      <c:catAx>
        <c:axId val="63261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2622560"/>
        <c:crosses val="autoZero"/>
        <c:auto val="1"/>
        <c:lblAlgn val="ctr"/>
        <c:lblOffset val="100"/>
        <c:noMultiLvlLbl val="0"/>
      </c:catAx>
      <c:valAx>
        <c:axId val="6326225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63261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err="1" smtClean="0"/>
              <a:t>Utilized</a:t>
            </a:r>
            <a:r>
              <a:rPr lang="it-IT" dirty="0" smtClean="0"/>
              <a:t> </a:t>
            </a:r>
            <a:r>
              <a:rPr lang="it-IT" dirty="0" err="1" smtClean="0"/>
              <a:t>Protocols</a:t>
            </a:r>
            <a:r>
              <a:rPr lang="it-IT" dirty="0" smtClean="0"/>
              <a:t> by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Brokered</a:t>
            </a:r>
            <a:r>
              <a:rPr lang="it-IT" baseline="0" dirty="0" smtClean="0"/>
              <a:t> Source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Source Specific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Protocols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A-451F-B9AE-9153E49B4F4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SOS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Protocols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2A-451F-B9AE-9153E49B4F4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IRIS SERVICES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Protocols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2A-451F-B9AE-9153E49B4F4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WaterOneFlow (CUAHSI-HIS)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92A-451F-B9AE-9153E49B4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Protocols</c:v>
                </c:pt>
              </c:strCache>
            </c:strRef>
          </c:cat>
          <c:val>
            <c:numRef>
              <c:f>Foglio1!$E$2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2A-451F-B9AE-9153E49B4F4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OpenSearch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Protocols</c:v>
                </c:pt>
              </c:strCache>
            </c:strRef>
          </c:cat>
          <c:val>
            <c:numRef>
              <c:f>Foglio1!$F$2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2A-451F-B9AE-9153E49B4F4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WAF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Protocols</c:v>
                </c:pt>
              </c:strCache>
            </c:strRef>
          </c:cat>
          <c:val>
            <c:numRef>
              <c:f>Foglio1!$G$2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2A-451F-B9AE-9153E49B4F4D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OAI-PMH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Protocols</c:v>
                </c:pt>
              </c:strCache>
            </c:strRef>
          </c:cat>
          <c:val>
            <c:numRef>
              <c:f>Foglio1!$H$2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2A-451F-B9AE-9153E49B4F4D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CKAN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Protocols</c:v>
                </c:pt>
              </c:strCache>
            </c:strRef>
          </c:cat>
          <c:val>
            <c:numRef>
              <c:f>Foglio1!$I$2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2A-451F-B9AE-9153E49B4F4D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WFS</c:v>
                </c:pt>
              </c:strCache>
            </c:strRef>
          </c:tx>
          <c:spPr>
            <a:solidFill>
              <a:schemeClr val="accent3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Protocols</c:v>
                </c:pt>
              </c:strCache>
            </c:strRef>
          </c:cat>
          <c:val>
            <c:numRef>
              <c:f>Foglio1!$J$2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2A-451F-B9AE-9153E49B4F4D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WCS</c:v>
                </c:pt>
              </c:strCache>
            </c:strRef>
          </c:tx>
          <c:spPr>
            <a:solidFill>
              <a:schemeClr val="accent4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Protocols</c:v>
                </c:pt>
              </c:strCache>
            </c:strRef>
          </c:cat>
          <c:val>
            <c:numRef>
              <c:f>Foglio1!$K$2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2A-451F-B9AE-9153E49B4F4D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WMS</c:v>
                </c:pt>
              </c:strCache>
            </c:strRef>
          </c:tx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Protocols</c:v>
                </c:pt>
              </c:strCache>
            </c:strRef>
          </c:cat>
          <c:val>
            <c:numRef>
              <c:f>Foglio1!$L$2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92A-451F-B9AE-9153E49B4F4D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CSW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Protocols</c:v>
                </c:pt>
              </c:strCache>
            </c:strRef>
          </c:cat>
          <c:val>
            <c:numRef>
              <c:f>Foglio1!$M$2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2A-451F-B9AE-9153E49B4F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32757360"/>
        <c:axId val="632760512"/>
      </c:barChart>
      <c:catAx>
        <c:axId val="63275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2760512"/>
        <c:crosses val="autoZero"/>
        <c:auto val="1"/>
        <c:lblAlgn val="ctr"/>
        <c:lblOffset val="100"/>
        <c:noMultiLvlLbl val="0"/>
      </c:catAx>
      <c:valAx>
        <c:axId val="632760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Number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Brokered</a:t>
                </a:r>
                <a:r>
                  <a:rPr lang="it-IT" baseline="0" dirty="0" smtClean="0"/>
                  <a:t> </a:t>
                </a:r>
                <a:r>
                  <a:rPr lang="it-IT" baseline="0" dirty="0" err="1" smtClean="0"/>
                  <a:t>Sources</a:t>
                </a:r>
                <a:endParaRPr lang="it-IT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275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 err="1" smtClean="0">
                <a:effectLst/>
              </a:rPr>
              <a:t>Utilized</a:t>
            </a:r>
            <a:r>
              <a:rPr lang="it-IT" sz="1800" b="1" i="0" baseline="0" dirty="0" smtClean="0">
                <a:effectLst/>
              </a:rPr>
              <a:t> Technologies by </a:t>
            </a:r>
            <a:r>
              <a:rPr lang="it-IT" sz="1800" b="1" i="0" baseline="0" dirty="0" err="1" smtClean="0">
                <a:effectLst/>
              </a:rPr>
              <a:t>Brokered</a:t>
            </a:r>
            <a:r>
              <a:rPr lang="it-IT" sz="1800" b="1" i="0" baseline="0" dirty="0" smtClean="0">
                <a:effectLst/>
              </a:rPr>
              <a:t> Source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Technology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68-4893-AA88-8839669E50C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ncWMS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Technology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68-4893-AA88-8839669E50C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GI-cat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Technology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68-4893-AA88-8839669E50C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PY CSW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Technology</c:v>
                </c:pt>
              </c:strCache>
            </c:strRef>
          </c:cat>
          <c:val>
            <c:numRef>
              <c:f>Foglio1!$E$2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68-4893-AA88-8839669E50CC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Hydro Server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Technology</c:v>
                </c:pt>
              </c:strCache>
            </c:strRef>
          </c:cat>
          <c:val>
            <c:numRef>
              <c:f>Foglio1!$F$2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68-4893-AA88-8839669E50CC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GeoNode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Technology</c:v>
                </c:pt>
              </c:strCache>
            </c:strRef>
          </c:cat>
          <c:val>
            <c:numRef>
              <c:f>Foglio1!$G$2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68-4893-AA88-8839669E50CC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CubeWerx Suite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Technology</c:v>
                </c:pt>
              </c:strCache>
            </c:strRef>
          </c:cat>
          <c:val>
            <c:numRef>
              <c:f>Foglio1!$H$2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68-4893-AA88-8839669E50CC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ESRI Map Server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Technology</c:v>
                </c:pt>
              </c:strCache>
            </c:strRef>
          </c:cat>
          <c:val>
            <c:numRef>
              <c:f>Foglio1!$I$2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68-4893-AA88-8839669E50CC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CKAN Portal</c:v>
                </c:pt>
              </c:strCache>
            </c:strRef>
          </c:tx>
          <c:spPr>
            <a:solidFill>
              <a:schemeClr val="accent3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Technology</c:v>
                </c:pt>
              </c:strCache>
            </c:strRef>
          </c:cat>
          <c:val>
            <c:numRef>
              <c:f>Foglio1!$J$2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68-4893-AA88-8839669E50CC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ESRI Geo Portal</c:v>
                </c:pt>
              </c:strCache>
            </c:strRef>
          </c:tx>
          <c:spPr>
            <a:solidFill>
              <a:schemeClr val="accent4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Technology</c:v>
                </c:pt>
              </c:strCache>
            </c:strRef>
          </c:cat>
          <c:val>
            <c:numRef>
              <c:f>Foglio1!$K$2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F68-4893-AA88-8839669E50CC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GeoNetwork</c:v>
                </c:pt>
              </c:strCache>
            </c:strRef>
          </c:tx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Technology</c:v>
                </c:pt>
              </c:strCache>
            </c:strRef>
          </c:cat>
          <c:val>
            <c:numRef>
              <c:f>Foglio1!$L$2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68-4893-AA88-8839669E50CC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OSGeo MapServer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Technology</c:v>
                </c:pt>
              </c:strCache>
            </c:strRef>
          </c:cat>
          <c:val>
            <c:numRef>
              <c:f>Foglio1!$M$2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F68-4893-AA88-8839669E50CC}"/>
            </c:ext>
          </c:extLst>
        </c:ser>
        <c:ser>
          <c:idx val="12"/>
          <c:order val="12"/>
          <c:tx>
            <c:strRef>
              <c:f>Foglio1!$N$1</c:f>
              <c:strCache>
                <c:ptCount val="1"/>
                <c:pt idx="0">
                  <c:v>GeoServer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Technology</c:v>
                </c:pt>
              </c:strCache>
            </c:strRef>
          </c:cat>
          <c:val>
            <c:numRef>
              <c:f>Foglio1!$N$2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F68-4893-AA88-8839669E50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25417312"/>
        <c:axId val="1967690544"/>
      </c:barChart>
      <c:catAx>
        <c:axId val="82541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67690544"/>
        <c:crosses val="autoZero"/>
        <c:auto val="1"/>
        <c:lblAlgn val="ctr"/>
        <c:lblOffset val="100"/>
        <c:noMultiLvlLbl val="0"/>
      </c:catAx>
      <c:valAx>
        <c:axId val="19676905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97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Number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Brokered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Sources</a:t>
                </a:r>
                <a:endParaRPr lang="it-IT" dirty="0" smtClean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97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541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1A4CC-9D7A-4C35-85B4-75A3D1AC08E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530630-81CC-4CD7-AEE3-C3AF4C250576}">
      <dgm:prSet phldrT="[Text]"/>
      <dgm:spPr/>
      <dgm:t>
        <a:bodyPr/>
        <a:lstStyle/>
        <a:p>
          <a:r>
            <a:rPr lang="en-GB" dirty="0" smtClean="0"/>
            <a:t>User</a:t>
          </a:r>
        </a:p>
        <a:p>
          <a:r>
            <a:rPr lang="en-GB" dirty="0" smtClean="0"/>
            <a:t>Metrics</a:t>
          </a:r>
          <a:endParaRPr lang="en-GB" dirty="0"/>
        </a:p>
      </dgm:t>
    </dgm:pt>
    <dgm:pt modelId="{02655014-D17F-42B1-A8D8-70CE8A0817A1}" type="parTrans" cxnId="{5C4F1739-5768-4595-9470-B1FB441F4F27}">
      <dgm:prSet/>
      <dgm:spPr/>
      <dgm:t>
        <a:bodyPr/>
        <a:lstStyle/>
        <a:p>
          <a:endParaRPr lang="en-GB"/>
        </a:p>
      </dgm:t>
    </dgm:pt>
    <dgm:pt modelId="{9F5B3A53-7F5B-4669-B322-41AD0DFA62C0}" type="sibTrans" cxnId="{5C4F1739-5768-4595-9470-B1FB441F4F27}">
      <dgm:prSet/>
      <dgm:spPr/>
      <dgm:t>
        <a:bodyPr/>
        <a:lstStyle/>
        <a:p>
          <a:endParaRPr lang="en-GB"/>
        </a:p>
      </dgm:t>
    </dgm:pt>
    <dgm:pt modelId="{FED7CCE7-4119-4BB0-81DD-6CA11834D51B}">
      <dgm:prSet phldrT="[Text]"/>
      <dgm:spPr/>
      <dgm:t>
        <a:bodyPr/>
        <a:lstStyle/>
        <a:p>
          <a:r>
            <a:rPr lang="en-GB" dirty="0" smtClean="0"/>
            <a:t>Explicit</a:t>
          </a:r>
          <a:endParaRPr lang="en-GB" dirty="0"/>
        </a:p>
      </dgm:t>
    </dgm:pt>
    <dgm:pt modelId="{899A9A54-F9D5-4541-B7BF-2958A84BFB8D}" type="parTrans" cxnId="{AEEEEB61-A320-4B44-A576-BDD8220210BA}">
      <dgm:prSet/>
      <dgm:spPr/>
      <dgm:t>
        <a:bodyPr/>
        <a:lstStyle/>
        <a:p>
          <a:endParaRPr lang="en-GB"/>
        </a:p>
      </dgm:t>
    </dgm:pt>
    <dgm:pt modelId="{275DA892-8E3A-4AD3-9DC6-BBB2F97B6BF0}" type="sibTrans" cxnId="{AEEEEB61-A320-4B44-A576-BDD8220210BA}">
      <dgm:prSet/>
      <dgm:spPr/>
      <dgm:t>
        <a:bodyPr/>
        <a:lstStyle/>
        <a:p>
          <a:endParaRPr lang="en-GB"/>
        </a:p>
      </dgm:t>
    </dgm:pt>
    <dgm:pt modelId="{352CFD3F-DDFC-4DE1-BCE6-0580F2EAD7B0}">
      <dgm:prSet phldrT="[Text]"/>
      <dgm:spPr/>
      <dgm:t>
        <a:bodyPr/>
        <a:lstStyle/>
        <a:p>
          <a:r>
            <a:rPr lang="en-GB" dirty="0" smtClean="0">
              <a:solidFill>
                <a:srgbClr val="FFC000"/>
              </a:solidFill>
            </a:rPr>
            <a:t>Instant Feedback</a:t>
          </a:r>
          <a:endParaRPr lang="en-GB" dirty="0">
            <a:solidFill>
              <a:srgbClr val="FFC000"/>
            </a:solidFill>
          </a:endParaRPr>
        </a:p>
      </dgm:t>
    </dgm:pt>
    <dgm:pt modelId="{07FE79F3-7407-435F-9245-F31CDE79633B}" type="parTrans" cxnId="{AE4466C8-40C9-43A2-A4B6-3B3003A2667F}">
      <dgm:prSet/>
      <dgm:spPr/>
      <dgm:t>
        <a:bodyPr/>
        <a:lstStyle/>
        <a:p>
          <a:endParaRPr lang="en-GB"/>
        </a:p>
      </dgm:t>
    </dgm:pt>
    <dgm:pt modelId="{C98C15AB-2EAD-499A-B4EE-195CD6E8CD58}" type="sibTrans" cxnId="{AE4466C8-40C9-43A2-A4B6-3B3003A2667F}">
      <dgm:prSet/>
      <dgm:spPr/>
      <dgm:t>
        <a:bodyPr/>
        <a:lstStyle/>
        <a:p>
          <a:endParaRPr lang="en-GB"/>
        </a:p>
      </dgm:t>
    </dgm:pt>
    <dgm:pt modelId="{C9FCC31E-227F-454B-AED7-E92DAFA80A55}">
      <dgm:prSet phldrT="[Text]"/>
      <dgm:spPr/>
      <dgm:t>
        <a:bodyPr/>
        <a:lstStyle/>
        <a:p>
          <a:r>
            <a:rPr lang="en-GB" dirty="0" smtClean="0"/>
            <a:t>Implicit</a:t>
          </a:r>
          <a:endParaRPr lang="en-GB" dirty="0"/>
        </a:p>
      </dgm:t>
    </dgm:pt>
    <dgm:pt modelId="{F1BF3821-C605-414F-9186-73513B1908F7}" type="parTrans" cxnId="{2DB25958-67DE-44E4-8B33-03C656CC1D3A}">
      <dgm:prSet/>
      <dgm:spPr/>
      <dgm:t>
        <a:bodyPr/>
        <a:lstStyle/>
        <a:p>
          <a:endParaRPr lang="en-GB"/>
        </a:p>
      </dgm:t>
    </dgm:pt>
    <dgm:pt modelId="{60EA81DD-6998-49B0-AEE9-283DC0879715}" type="sibTrans" cxnId="{2DB25958-67DE-44E4-8B33-03C656CC1D3A}">
      <dgm:prSet/>
      <dgm:spPr/>
      <dgm:t>
        <a:bodyPr/>
        <a:lstStyle/>
        <a:p>
          <a:endParaRPr lang="en-GB"/>
        </a:p>
      </dgm:t>
    </dgm:pt>
    <dgm:pt modelId="{BDD9ECA4-056A-498D-A75E-AE1670CD572E}">
      <dgm:prSet phldrT="[Text]"/>
      <dgm:spPr/>
      <dgm:t>
        <a:bodyPr/>
        <a:lstStyle/>
        <a:p>
          <a:r>
            <a:rPr lang="en-GB" dirty="0" smtClean="0"/>
            <a:t>Usage</a:t>
          </a:r>
        </a:p>
        <a:p>
          <a:r>
            <a:rPr lang="en-GB" dirty="0" smtClean="0"/>
            <a:t>Statistics</a:t>
          </a:r>
          <a:endParaRPr lang="en-GB" dirty="0"/>
        </a:p>
      </dgm:t>
    </dgm:pt>
    <dgm:pt modelId="{E6423776-B757-46B3-A5AC-4F2AFD17AC89}" type="parTrans" cxnId="{8A926DA2-36FA-41ED-A4A2-7115142276B8}">
      <dgm:prSet/>
      <dgm:spPr/>
      <dgm:t>
        <a:bodyPr/>
        <a:lstStyle/>
        <a:p>
          <a:endParaRPr lang="en-GB"/>
        </a:p>
      </dgm:t>
    </dgm:pt>
    <dgm:pt modelId="{30572BE4-7AD8-4422-9262-25D7EEF75164}" type="sibTrans" cxnId="{8A926DA2-36FA-41ED-A4A2-7115142276B8}">
      <dgm:prSet/>
      <dgm:spPr/>
      <dgm:t>
        <a:bodyPr/>
        <a:lstStyle/>
        <a:p>
          <a:endParaRPr lang="en-GB"/>
        </a:p>
      </dgm:t>
    </dgm:pt>
    <dgm:pt modelId="{67BF988B-1308-4E44-8D9B-0B17DC12E305}">
      <dgm:prSet phldrT="[Text]"/>
      <dgm:spPr/>
      <dgm:t>
        <a:bodyPr/>
        <a:lstStyle/>
        <a:p>
          <a:r>
            <a:rPr lang="en-GB" dirty="0" smtClean="0"/>
            <a:t>Bug</a:t>
          </a:r>
          <a:endParaRPr lang="en-GB" dirty="0"/>
        </a:p>
      </dgm:t>
    </dgm:pt>
    <dgm:pt modelId="{A891C934-CCCA-47E0-982D-AEA1A82ABAF4}" type="parTrans" cxnId="{D35D9694-8CF1-45D0-B35D-9EEB214A1069}">
      <dgm:prSet/>
      <dgm:spPr/>
      <dgm:t>
        <a:bodyPr/>
        <a:lstStyle/>
        <a:p>
          <a:endParaRPr lang="en-GB"/>
        </a:p>
      </dgm:t>
    </dgm:pt>
    <dgm:pt modelId="{578FF98F-620C-4D5B-90EE-0716C815C90B}" type="sibTrans" cxnId="{D35D9694-8CF1-45D0-B35D-9EEB214A1069}">
      <dgm:prSet/>
      <dgm:spPr/>
      <dgm:t>
        <a:bodyPr/>
        <a:lstStyle/>
        <a:p>
          <a:endParaRPr lang="en-GB"/>
        </a:p>
      </dgm:t>
    </dgm:pt>
    <dgm:pt modelId="{5B99FD1B-F240-470F-AF95-671732800079}">
      <dgm:prSet phldrT="[Text]"/>
      <dgm:spPr/>
      <dgm:t>
        <a:bodyPr/>
        <a:lstStyle/>
        <a:p>
          <a:r>
            <a:rPr lang="en-GB" dirty="0" smtClean="0"/>
            <a:t>Enhancement</a:t>
          </a:r>
          <a:endParaRPr lang="en-GB" dirty="0"/>
        </a:p>
      </dgm:t>
    </dgm:pt>
    <dgm:pt modelId="{C9844576-638C-4EDF-8B3D-967F00B8587B}" type="parTrans" cxnId="{DDF8EEEB-0507-45AE-9E5F-AC92965BC352}">
      <dgm:prSet/>
      <dgm:spPr/>
      <dgm:t>
        <a:bodyPr/>
        <a:lstStyle/>
        <a:p>
          <a:endParaRPr lang="en-GB"/>
        </a:p>
      </dgm:t>
    </dgm:pt>
    <dgm:pt modelId="{790C92FC-25AB-4860-848D-C9D86CC5C4A2}" type="sibTrans" cxnId="{DDF8EEEB-0507-45AE-9E5F-AC92965BC352}">
      <dgm:prSet/>
      <dgm:spPr/>
      <dgm:t>
        <a:bodyPr/>
        <a:lstStyle/>
        <a:p>
          <a:endParaRPr lang="en-GB"/>
        </a:p>
      </dgm:t>
    </dgm:pt>
    <dgm:pt modelId="{55A3A82E-699A-4C55-BC08-AEB625AC9D6D}">
      <dgm:prSet phldrT="[Text]"/>
      <dgm:spPr/>
      <dgm:t>
        <a:bodyPr/>
        <a:lstStyle/>
        <a:p>
          <a:r>
            <a:rPr lang="en-GB" dirty="0" smtClean="0"/>
            <a:t>Survey</a:t>
          </a:r>
          <a:endParaRPr lang="en-GB" dirty="0"/>
        </a:p>
      </dgm:t>
    </dgm:pt>
    <dgm:pt modelId="{68300FC2-AC50-4327-AD3A-B7D2CC3D8608}" type="parTrans" cxnId="{D7C9D042-90C1-4A2E-BEFB-10678AFCCCEF}">
      <dgm:prSet/>
      <dgm:spPr/>
      <dgm:t>
        <a:bodyPr/>
        <a:lstStyle/>
        <a:p>
          <a:endParaRPr lang="en-GB"/>
        </a:p>
      </dgm:t>
    </dgm:pt>
    <dgm:pt modelId="{8E3A9EBD-37E8-4C38-996F-498D6DDEEF56}" type="sibTrans" cxnId="{D7C9D042-90C1-4A2E-BEFB-10678AFCCCEF}">
      <dgm:prSet/>
      <dgm:spPr/>
      <dgm:t>
        <a:bodyPr/>
        <a:lstStyle/>
        <a:p>
          <a:endParaRPr lang="en-GB"/>
        </a:p>
      </dgm:t>
    </dgm:pt>
    <dgm:pt modelId="{EDDC9BB1-A69E-4377-B6DD-C0E454F47C4B}">
      <dgm:prSet phldrT="[Text]"/>
      <dgm:spPr/>
      <dgm:t>
        <a:bodyPr/>
        <a:lstStyle/>
        <a:p>
          <a:r>
            <a:rPr lang="en-GB" dirty="0" smtClean="0"/>
            <a:t>Send Feedback</a:t>
          </a:r>
        </a:p>
        <a:p>
          <a:r>
            <a:rPr lang="en-GB" dirty="0" smtClean="0"/>
            <a:t>Form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F3187BB-96D0-48F8-8CB3-CF03704BFB7F}" type="sibTrans" cxnId="{613A8596-DCF7-4E03-88FF-27C98D8F3DE8}">
      <dgm:prSet/>
      <dgm:spPr/>
      <dgm:t>
        <a:bodyPr/>
        <a:lstStyle/>
        <a:p>
          <a:endParaRPr lang="en-GB"/>
        </a:p>
      </dgm:t>
    </dgm:pt>
    <dgm:pt modelId="{38D019BC-793E-4433-A764-F14BF42195A0}" type="parTrans" cxnId="{613A8596-DCF7-4E03-88FF-27C98D8F3DE8}">
      <dgm:prSet/>
      <dgm:spPr/>
      <dgm:t>
        <a:bodyPr/>
        <a:lstStyle/>
        <a:p>
          <a:endParaRPr lang="en-GB"/>
        </a:p>
      </dgm:t>
    </dgm:pt>
    <dgm:pt modelId="{897AD041-68C3-48FD-B333-1C682A0F8B2C}">
      <dgm:prSet phldrT="[Text]"/>
      <dgm:spPr/>
      <dgm:t>
        <a:bodyPr/>
        <a:lstStyle/>
        <a:p>
          <a:r>
            <a:rPr lang="en-GB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GEOSS Like</a:t>
          </a:r>
          <a:endParaRPr lang="en-GB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C01E90-9AC0-40A3-BBD6-E9808C0D7BE3}" type="parTrans" cxnId="{077E76F5-44D8-45AB-9002-92319D2156D5}">
      <dgm:prSet/>
      <dgm:spPr/>
      <dgm:t>
        <a:bodyPr/>
        <a:lstStyle/>
        <a:p>
          <a:endParaRPr lang="en-GB"/>
        </a:p>
      </dgm:t>
    </dgm:pt>
    <dgm:pt modelId="{2206D208-9EB3-4C2B-894D-2F1A301A3AD8}" type="sibTrans" cxnId="{077E76F5-44D8-45AB-9002-92319D2156D5}">
      <dgm:prSet/>
      <dgm:spPr/>
      <dgm:t>
        <a:bodyPr/>
        <a:lstStyle/>
        <a:p>
          <a:endParaRPr lang="en-GB"/>
        </a:p>
      </dgm:t>
    </dgm:pt>
    <dgm:pt modelId="{B08E4692-1268-405D-A270-38900D9E083E}">
      <dgm:prSet phldrT="[Text]"/>
      <dgm:spPr/>
      <dgm:t>
        <a:bodyPr/>
        <a:lstStyle/>
        <a:p>
          <a:r>
            <a:rPr lang="en-GB" dirty="0" smtClean="0"/>
            <a:t>Interface</a:t>
          </a:r>
        </a:p>
      </dgm:t>
    </dgm:pt>
    <dgm:pt modelId="{F41336EE-C34E-497B-A924-5B12612B0B44}" type="parTrans" cxnId="{40540EA1-39CC-4921-807D-1247CFCC926C}">
      <dgm:prSet/>
      <dgm:spPr/>
      <dgm:t>
        <a:bodyPr/>
        <a:lstStyle/>
        <a:p>
          <a:endParaRPr lang="en-GB"/>
        </a:p>
      </dgm:t>
    </dgm:pt>
    <dgm:pt modelId="{F4EA4D6D-F92D-40CE-8DB3-8A4CDC818894}" type="sibTrans" cxnId="{40540EA1-39CC-4921-807D-1247CFCC926C}">
      <dgm:prSet/>
      <dgm:spPr/>
      <dgm:t>
        <a:bodyPr/>
        <a:lstStyle/>
        <a:p>
          <a:endParaRPr lang="en-GB"/>
        </a:p>
      </dgm:t>
    </dgm:pt>
    <dgm:pt modelId="{11CC3F97-063F-4F4A-8C8F-C8AFFD096A49}">
      <dgm:prSet phldrT="[Text]"/>
      <dgm:spPr/>
      <dgm:t>
        <a:bodyPr/>
        <a:lstStyle/>
        <a:p>
          <a:r>
            <a:rPr lang="en-GB" dirty="0" smtClean="0"/>
            <a:t>Resources</a:t>
          </a:r>
          <a:endParaRPr lang="en-GB" dirty="0"/>
        </a:p>
      </dgm:t>
    </dgm:pt>
    <dgm:pt modelId="{E22A9F99-8558-475A-938B-BB03C20A0328}" type="parTrans" cxnId="{4780516B-32D4-490A-BEAD-20CB6DDB43B0}">
      <dgm:prSet/>
      <dgm:spPr/>
      <dgm:t>
        <a:bodyPr/>
        <a:lstStyle/>
        <a:p>
          <a:endParaRPr lang="en-GB"/>
        </a:p>
      </dgm:t>
    </dgm:pt>
    <dgm:pt modelId="{C67259DE-2143-474E-AD95-B676F6DA7DCC}" type="sibTrans" cxnId="{4780516B-32D4-490A-BEAD-20CB6DDB43B0}">
      <dgm:prSet/>
      <dgm:spPr/>
      <dgm:t>
        <a:bodyPr/>
        <a:lstStyle/>
        <a:p>
          <a:endParaRPr lang="en-GB"/>
        </a:p>
      </dgm:t>
    </dgm:pt>
    <dgm:pt modelId="{583D0759-8D4F-42D7-9083-0AE93EF6D10D}">
      <dgm:prSet phldrT="[Text]"/>
      <dgm:spPr/>
      <dgm:t>
        <a:bodyPr/>
        <a:lstStyle/>
        <a:p>
          <a:r>
            <a:rPr lang="en-GB" dirty="0" smtClean="0"/>
            <a:t>Interface Content</a:t>
          </a:r>
        </a:p>
      </dgm:t>
    </dgm:pt>
    <dgm:pt modelId="{D3DF90C4-B391-4D27-A8B3-1186FC29E316}" type="parTrans" cxnId="{347A6AA3-2446-4085-BA16-163F71710C64}">
      <dgm:prSet/>
      <dgm:spPr/>
      <dgm:t>
        <a:bodyPr/>
        <a:lstStyle/>
        <a:p>
          <a:endParaRPr lang="en-GB"/>
        </a:p>
      </dgm:t>
    </dgm:pt>
    <dgm:pt modelId="{15FEF9D9-EAE9-4EE9-96E4-F4768AEC72CF}" type="sibTrans" cxnId="{347A6AA3-2446-4085-BA16-163F71710C64}">
      <dgm:prSet/>
      <dgm:spPr/>
      <dgm:t>
        <a:bodyPr/>
        <a:lstStyle/>
        <a:p>
          <a:endParaRPr lang="en-GB"/>
        </a:p>
      </dgm:t>
    </dgm:pt>
    <dgm:pt modelId="{9503CCD7-2A42-4022-AED5-BDCB7EBECACE}" type="pres">
      <dgm:prSet presAssocID="{59D1A4CC-9D7A-4C35-85B4-75A3D1AC08E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D0766F-5C34-4BFC-AFC7-2C5FFFC756EE}" type="pres">
      <dgm:prSet presAssocID="{20530630-81CC-4CD7-AEE3-C3AF4C250576}" presName="root1" presStyleCnt="0"/>
      <dgm:spPr/>
    </dgm:pt>
    <dgm:pt modelId="{EE26D080-99F2-41DA-A62A-6EC7FF70C348}" type="pres">
      <dgm:prSet presAssocID="{20530630-81CC-4CD7-AEE3-C3AF4C25057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AB56EA-FC42-437C-BF0A-6D76D2163905}" type="pres">
      <dgm:prSet presAssocID="{20530630-81CC-4CD7-AEE3-C3AF4C250576}" presName="level2hierChild" presStyleCnt="0"/>
      <dgm:spPr/>
    </dgm:pt>
    <dgm:pt modelId="{81CDB511-6605-44D8-8C8B-BBE203B406FF}" type="pres">
      <dgm:prSet presAssocID="{899A9A54-F9D5-4541-B7BF-2958A84BFB8D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11764090-5E3D-4209-AC61-BF93FB23980F}" type="pres">
      <dgm:prSet presAssocID="{899A9A54-F9D5-4541-B7BF-2958A84BFB8D}" presName="connTx" presStyleLbl="parChTrans1D2" presStyleIdx="0" presStyleCnt="2"/>
      <dgm:spPr/>
      <dgm:t>
        <a:bodyPr/>
        <a:lstStyle/>
        <a:p>
          <a:endParaRPr lang="en-GB"/>
        </a:p>
      </dgm:t>
    </dgm:pt>
    <dgm:pt modelId="{2CBEBB28-AD33-4C26-9ED1-7CCED1E936F9}" type="pres">
      <dgm:prSet presAssocID="{FED7CCE7-4119-4BB0-81DD-6CA11834D51B}" presName="root2" presStyleCnt="0"/>
      <dgm:spPr/>
    </dgm:pt>
    <dgm:pt modelId="{36C83AD3-BF33-43FE-8F4A-39F3E730223B}" type="pres">
      <dgm:prSet presAssocID="{FED7CCE7-4119-4BB0-81DD-6CA11834D51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D84D4B-BAA0-43CC-A955-F4B9037BFBD6}" type="pres">
      <dgm:prSet presAssocID="{FED7CCE7-4119-4BB0-81DD-6CA11834D51B}" presName="level3hierChild" presStyleCnt="0"/>
      <dgm:spPr/>
    </dgm:pt>
    <dgm:pt modelId="{410DAE39-AAC9-40EE-95DD-336C0BFC7D94}" type="pres">
      <dgm:prSet presAssocID="{07FE79F3-7407-435F-9245-F31CDE79633B}" presName="conn2-1" presStyleLbl="parChTrans1D3" presStyleIdx="0" presStyleCnt="5"/>
      <dgm:spPr/>
      <dgm:t>
        <a:bodyPr/>
        <a:lstStyle/>
        <a:p>
          <a:endParaRPr lang="en-GB"/>
        </a:p>
      </dgm:t>
    </dgm:pt>
    <dgm:pt modelId="{23CB2DE0-ACBA-447C-B1CF-935D8DB98ED4}" type="pres">
      <dgm:prSet presAssocID="{07FE79F3-7407-435F-9245-F31CDE79633B}" presName="connTx" presStyleLbl="parChTrans1D3" presStyleIdx="0" presStyleCnt="5"/>
      <dgm:spPr/>
      <dgm:t>
        <a:bodyPr/>
        <a:lstStyle/>
        <a:p>
          <a:endParaRPr lang="en-GB"/>
        </a:p>
      </dgm:t>
    </dgm:pt>
    <dgm:pt modelId="{640CE572-1FD5-400F-AFEE-836746E6229F}" type="pres">
      <dgm:prSet presAssocID="{352CFD3F-DDFC-4DE1-BCE6-0580F2EAD7B0}" presName="root2" presStyleCnt="0"/>
      <dgm:spPr/>
    </dgm:pt>
    <dgm:pt modelId="{E1174E86-3637-447B-A8A7-129CEA554E80}" type="pres">
      <dgm:prSet presAssocID="{352CFD3F-DDFC-4DE1-BCE6-0580F2EAD7B0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DD1E98-8292-4E6C-91E4-33B189F65974}" type="pres">
      <dgm:prSet presAssocID="{352CFD3F-DDFC-4DE1-BCE6-0580F2EAD7B0}" presName="level3hierChild" presStyleCnt="0"/>
      <dgm:spPr/>
    </dgm:pt>
    <dgm:pt modelId="{5E74990A-73E6-488E-ABDF-7ACC3891C479}" type="pres">
      <dgm:prSet presAssocID="{38D019BC-793E-4433-A764-F14BF42195A0}" presName="conn2-1" presStyleLbl="parChTrans1D3" presStyleIdx="1" presStyleCnt="5"/>
      <dgm:spPr/>
      <dgm:t>
        <a:bodyPr/>
        <a:lstStyle/>
        <a:p>
          <a:endParaRPr lang="en-GB"/>
        </a:p>
      </dgm:t>
    </dgm:pt>
    <dgm:pt modelId="{D8E9C5D9-0C0D-4762-80D7-87ED782E3CD3}" type="pres">
      <dgm:prSet presAssocID="{38D019BC-793E-4433-A764-F14BF42195A0}" presName="connTx" presStyleLbl="parChTrans1D3" presStyleIdx="1" presStyleCnt="5"/>
      <dgm:spPr/>
      <dgm:t>
        <a:bodyPr/>
        <a:lstStyle/>
        <a:p>
          <a:endParaRPr lang="en-GB"/>
        </a:p>
      </dgm:t>
    </dgm:pt>
    <dgm:pt modelId="{0F34EBB0-EC21-4521-94A8-B475EC47A5A4}" type="pres">
      <dgm:prSet presAssocID="{EDDC9BB1-A69E-4377-B6DD-C0E454F47C4B}" presName="root2" presStyleCnt="0"/>
      <dgm:spPr/>
    </dgm:pt>
    <dgm:pt modelId="{E667976F-9A37-4109-9777-60ED65C2ABAF}" type="pres">
      <dgm:prSet presAssocID="{EDDC9BB1-A69E-4377-B6DD-C0E454F47C4B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0FCDCD9-8E5C-40A9-8C0F-C727CD0951AA}" type="pres">
      <dgm:prSet presAssocID="{EDDC9BB1-A69E-4377-B6DD-C0E454F47C4B}" presName="level3hierChild" presStyleCnt="0"/>
      <dgm:spPr/>
    </dgm:pt>
    <dgm:pt modelId="{C7281A61-353A-4B05-9DAA-5981D766210F}" type="pres">
      <dgm:prSet presAssocID="{A891C934-CCCA-47E0-982D-AEA1A82ABAF4}" presName="conn2-1" presStyleLbl="parChTrans1D4" presStyleIdx="0" presStyleCnt="5"/>
      <dgm:spPr/>
      <dgm:t>
        <a:bodyPr/>
        <a:lstStyle/>
        <a:p>
          <a:endParaRPr lang="en-GB"/>
        </a:p>
      </dgm:t>
    </dgm:pt>
    <dgm:pt modelId="{69EECA8C-C61D-4BCC-93BD-19148DDD3B9D}" type="pres">
      <dgm:prSet presAssocID="{A891C934-CCCA-47E0-982D-AEA1A82ABAF4}" presName="connTx" presStyleLbl="parChTrans1D4" presStyleIdx="0" presStyleCnt="5"/>
      <dgm:spPr/>
      <dgm:t>
        <a:bodyPr/>
        <a:lstStyle/>
        <a:p>
          <a:endParaRPr lang="en-GB"/>
        </a:p>
      </dgm:t>
    </dgm:pt>
    <dgm:pt modelId="{06791FCB-8D34-44D8-B80B-306EA7B3E952}" type="pres">
      <dgm:prSet presAssocID="{67BF988B-1308-4E44-8D9B-0B17DC12E305}" presName="root2" presStyleCnt="0"/>
      <dgm:spPr/>
    </dgm:pt>
    <dgm:pt modelId="{C3E49D38-6451-4513-96F9-59F49E03E78C}" type="pres">
      <dgm:prSet presAssocID="{67BF988B-1308-4E44-8D9B-0B17DC12E305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A04973D-3904-4B45-B3EB-CFDB38AAF48C}" type="pres">
      <dgm:prSet presAssocID="{67BF988B-1308-4E44-8D9B-0B17DC12E305}" presName="level3hierChild" presStyleCnt="0"/>
      <dgm:spPr/>
    </dgm:pt>
    <dgm:pt modelId="{372D3477-43DC-4C9D-8327-B75C689BBC32}" type="pres">
      <dgm:prSet presAssocID="{C9844576-638C-4EDF-8B3D-967F00B8587B}" presName="conn2-1" presStyleLbl="parChTrans1D4" presStyleIdx="1" presStyleCnt="5"/>
      <dgm:spPr/>
      <dgm:t>
        <a:bodyPr/>
        <a:lstStyle/>
        <a:p>
          <a:endParaRPr lang="en-GB"/>
        </a:p>
      </dgm:t>
    </dgm:pt>
    <dgm:pt modelId="{B4607FED-E99E-4E94-A4D1-A87A7C9F378B}" type="pres">
      <dgm:prSet presAssocID="{C9844576-638C-4EDF-8B3D-967F00B8587B}" presName="connTx" presStyleLbl="parChTrans1D4" presStyleIdx="1" presStyleCnt="5"/>
      <dgm:spPr/>
      <dgm:t>
        <a:bodyPr/>
        <a:lstStyle/>
        <a:p>
          <a:endParaRPr lang="en-GB"/>
        </a:p>
      </dgm:t>
    </dgm:pt>
    <dgm:pt modelId="{A9CCF6E8-B084-4701-A920-4928E0FED59F}" type="pres">
      <dgm:prSet presAssocID="{5B99FD1B-F240-470F-AF95-671732800079}" presName="root2" presStyleCnt="0"/>
      <dgm:spPr/>
    </dgm:pt>
    <dgm:pt modelId="{26998289-E648-41BF-8751-6BCA22AC34BC}" type="pres">
      <dgm:prSet presAssocID="{5B99FD1B-F240-470F-AF95-671732800079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8B2CEE0-EA58-43D3-A61D-798E6C10ECCB}" type="pres">
      <dgm:prSet presAssocID="{5B99FD1B-F240-470F-AF95-671732800079}" presName="level3hierChild" presStyleCnt="0"/>
      <dgm:spPr/>
    </dgm:pt>
    <dgm:pt modelId="{F9BBD1F0-FBF1-4D9A-A903-F8684FEE747C}" type="pres">
      <dgm:prSet presAssocID="{68300FC2-AC50-4327-AD3A-B7D2CC3D8608}" presName="conn2-1" presStyleLbl="parChTrans1D3" presStyleIdx="2" presStyleCnt="5"/>
      <dgm:spPr/>
      <dgm:t>
        <a:bodyPr/>
        <a:lstStyle/>
        <a:p>
          <a:endParaRPr lang="en-GB"/>
        </a:p>
      </dgm:t>
    </dgm:pt>
    <dgm:pt modelId="{D6977ECA-A574-4B9D-9088-3823ED77D49E}" type="pres">
      <dgm:prSet presAssocID="{68300FC2-AC50-4327-AD3A-B7D2CC3D8608}" presName="connTx" presStyleLbl="parChTrans1D3" presStyleIdx="2" presStyleCnt="5"/>
      <dgm:spPr/>
      <dgm:t>
        <a:bodyPr/>
        <a:lstStyle/>
        <a:p>
          <a:endParaRPr lang="en-GB"/>
        </a:p>
      </dgm:t>
    </dgm:pt>
    <dgm:pt modelId="{D3C1E9D2-4E2A-4C6D-9AAD-059B558F8AA9}" type="pres">
      <dgm:prSet presAssocID="{55A3A82E-699A-4C55-BC08-AEB625AC9D6D}" presName="root2" presStyleCnt="0"/>
      <dgm:spPr/>
    </dgm:pt>
    <dgm:pt modelId="{C047EE03-52DD-42DE-9613-19758DDBFA37}" type="pres">
      <dgm:prSet presAssocID="{55A3A82E-699A-4C55-BC08-AEB625AC9D6D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0C76EBD-F0E1-46A2-A6FE-7DA823B910EB}" type="pres">
      <dgm:prSet presAssocID="{55A3A82E-699A-4C55-BC08-AEB625AC9D6D}" presName="level3hierChild" presStyleCnt="0"/>
      <dgm:spPr/>
    </dgm:pt>
    <dgm:pt modelId="{3F4F9F98-DAD4-4C8E-B746-0B104F557549}" type="pres">
      <dgm:prSet presAssocID="{B3C01E90-9AC0-40A3-BBD6-E9808C0D7BE3}" presName="conn2-1" presStyleLbl="parChTrans1D3" presStyleIdx="3" presStyleCnt="5"/>
      <dgm:spPr/>
      <dgm:t>
        <a:bodyPr/>
        <a:lstStyle/>
        <a:p>
          <a:endParaRPr lang="en-GB"/>
        </a:p>
      </dgm:t>
    </dgm:pt>
    <dgm:pt modelId="{5C7B08F5-2899-47D9-B5ED-839788967E81}" type="pres">
      <dgm:prSet presAssocID="{B3C01E90-9AC0-40A3-BBD6-E9808C0D7BE3}" presName="connTx" presStyleLbl="parChTrans1D3" presStyleIdx="3" presStyleCnt="5"/>
      <dgm:spPr/>
      <dgm:t>
        <a:bodyPr/>
        <a:lstStyle/>
        <a:p>
          <a:endParaRPr lang="en-GB"/>
        </a:p>
      </dgm:t>
    </dgm:pt>
    <dgm:pt modelId="{CF1C712D-3AD9-4FF7-9BE7-BCFEFA5E02FD}" type="pres">
      <dgm:prSet presAssocID="{897AD041-68C3-48FD-B333-1C682A0F8B2C}" presName="root2" presStyleCnt="0"/>
      <dgm:spPr/>
    </dgm:pt>
    <dgm:pt modelId="{2B2566B0-7F7C-4A6E-A945-F1EA437C05E4}" type="pres">
      <dgm:prSet presAssocID="{897AD041-68C3-48FD-B333-1C682A0F8B2C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E206AAF-8648-47F8-A496-DF60442955FC}" type="pres">
      <dgm:prSet presAssocID="{897AD041-68C3-48FD-B333-1C682A0F8B2C}" presName="level3hierChild" presStyleCnt="0"/>
      <dgm:spPr/>
    </dgm:pt>
    <dgm:pt modelId="{CF6063A6-1940-496F-B858-E05F15446BCB}" type="pres">
      <dgm:prSet presAssocID="{F1BF3821-C605-414F-9186-73513B1908F7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62009395-FCC9-4793-BC64-DBFAB0B23DC9}" type="pres">
      <dgm:prSet presAssocID="{F1BF3821-C605-414F-9186-73513B1908F7}" presName="connTx" presStyleLbl="parChTrans1D2" presStyleIdx="1" presStyleCnt="2"/>
      <dgm:spPr/>
      <dgm:t>
        <a:bodyPr/>
        <a:lstStyle/>
        <a:p>
          <a:endParaRPr lang="en-GB"/>
        </a:p>
      </dgm:t>
    </dgm:pt>
    <dgm:pt modelId="{C20F64EB-44F6-4089-A066-38282C6FB13C}" type="pres">
      <dgm:prSet presAssocID="{C9FCC31E-227F-454B-AED7-E92DAFA80A55}" presName="root2" presStyleCnt="0"/>
      <dgm:spPr/>
    </dgm:pt>
    <dgm:pt modelId="{A1D9782D-3424-46F0-AA3B-367F6DD2AB63}" type="pres">
      <dgm:prSet presAssocID="{C9FCC31E-227F-454B-AED7-E92DAFA80A5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DFDDE6E-EE3C-437F-8EC0-6A5D2D21C5C2}" type="pres">
      <dgm:prSet presAssocID="{C9FCC31E-227F-454B-AED7-E92DAFA80A55}" presName="level3hierChild" presStyleCnt="0"/>
      <dgm:spPr/>
    </dgm:pt>
    <dgm:pt modelId="{D5A9E796-75F5-485E-B968-81066C894A61}" type="pres">
      <dgm:prSet presAssocID="{E6423776-B757-46B3-A5AC-4F2AFD17AC89}" presName="conn2-1" presStyleLbl="parChTrans1D3" presStyleIdx="4" presStyleCnt="5"/>
      <dgm:spPr/>
      <dgm:t>
        <a:bodyPr/>
        <a:lstStyle/>
        <a:p>
          <a:endParaRPr lang="en-GB"/>
        </a:p>
      </dgm:t>
    </dgm:pt>
    <dgm:pt modelId="{EEB8253D-457B-411D-A387-BDEF6C1D8E57}" type="pres">
      <dgm:prSet presAssocID="{E6423776-B757-46B3-A5AC-4F2AFD17AC89}" presName="connTx" presStyleLbl="parChTrans1D3" presStyleIdx="4" presStyleCnt="5"/>
      <dgm:spPr/>
      <dgm:t>
        <a:bodyPr/>
        <a:lstStyle/>
        <a:p>
          <a:endParaRPr lang="en-GB"/>
        </a:p>
      </dgm:t>
    </dgm:pt>
    <dgm:pt modelId="{28A92107-33EA-41EA-99A0-16A757314D00}" type="pres">
      <dgm:prSet presAssocID="{BDD9ECA4-056A-498D-A75E-AE1670CD572E}" presName="root2" presStyleCnt="0"/>
      <dgm:spPr/>
    </dgm:pt>
    <dgm:pt modelId="{149BA154-05AC-47ED-9812-652116B0B26F}" type="pres">
      <dgm:prSet presAssocID="{BDD9ECA4-056A-498D-A75E-AE1670CD572E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52F1F8F-02E5-47C4-A453-15075D1803A1}" type="pres">
      <dgm:prSet presAssocID="{BDD9ECA4-056A-498D-A75E-AE1670CD572E}" presName="level3hierChild" presStyleCnt="0"/>
      <dgm:spPr/>
    </dgm:pt>
    <dgm:pt modelId="{83EC8084-B926-4DD6-BA9D-99053200105F}" type="pres">
      <dgm:prSet presAssocID="{F41336EE-C34E-497B-A924-5B12612B0B44}" presName="conn2-1" presStyleLbl="parChTrans1D4" presStyleIdx="2" presStyleCnt="5"/>
      <dgm:spPr/>
      <dgm:t>
        <a:bodyPr/>
        <a:lstStyle/>
        <a:p>
          <a:endParaRPr lang="en-GB"/>
        </a:p>
      </dgm:t>
    </dgm:pt>
    <dgm:pt modelId="{85CCF02D-05CE-425A-9AA4-16C6248A1BC2}" type="pres">
      <dgm:prSet presAssocID="{F41336EE-C34E-497B-A924-5B12612B0B44}" presName="connTx" presStyleLbl="parChTrans1D4" presStyleIdx="2" presStyleCnt="5"/>
      <dgm:spPr/>
      <dgm:t>
        <a:bodyPr/>
        <a:lstStyle/>
        <a:p>
          <a:endParaRPr lang="en-GB"/>
        </a:p>
      </dgm:t>
    </dgm:pt>
    <dgm:pt modelId="{326852DC-9C2E-4048-A807-5A5454A5293E}" type="pres">
      <dgm:prSet presAssocID="{B08E4692-1268-405D-A270-38900D9E083E}" presName="root2" presStyleCnt="0"/>
      <dgm:spPr/>
    </dgm:pt>
    <dgm:pt modelId="{3F03F20A-1255-4FC0-AC47-10990705D59E}" type="pres">
      <dgm:prSet presAssocID="{B08E4692-1268-405D-A270-38900D9E083E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65E4DF9-4946-4179-8B11-22EF7781EF41}" type="pres">
      <dgm:prSet presAssocID="{B08E4692-1268-405D-A270-38900D9E083E}" presName="level3hierChild" presStyleCnt="0"/>
      <dgm:spPr/>
    </dgm:pt>
    <dgm:pt modelId="{89AE6B34-06A7-4431-B66B-F68FCDB0C450}" type="pres">
      <dgm:prSet presAssocID="{D3DF90C4-B391-4D27-A8B3-1186FC29E316}" presName="conn2-1" presStyleLbl="parChTrans1D4" presStyleIdx="3" presStyleCnt="5"/>
      <dgm:spPr/>
      <dgm:t>
        <a:bodyPr/>
        <a:lstStyle/>
        <a:p>
          <a:endParaRPr lang="en-GB"/>
        </a:p>
      </dgm:t>
    </dgm:pt>
    <dgm:pt modelId="{E72B9F19-995C-4DF0-A6A7-A529D270EFE8}" type="pres">
      <dgm:prSet presAssocID="{D3DF90C4-B391-4D27-A8B3-1186FC29E316}" presName="connTx" presStyleLbl="parChTrans1D4" presStyleIdx="3" presStyleCnt="5"/>
      <dgm:spPr/>
      <dgm:t>
        <a:bodyPr/>
        <a:lstStyle/>
        <a:p>
          <a:endParaRPr lang="en-GB"/>
        </a:p>
      </dgm:t>
    </dgm:pt>
    <dgm:pt modelId="{914C24D3-A6D2-4C39-8F47-A197DE266071}" type="pres">
      <dgm:prSet presAssocID="{583D0759-8D4F-42D7-9083-0AE93EF6D10D}" presName="root2" presStyleCnt="0"/>
      <dgm:spPr/>
    </dgm:pt>
    <dgm:pt modelId="{0ECF9B8D-873F-4818-AB65-A927BB0668B3}" type="pres">
      <dgm:prSet presAssocID="{583D0759-8D4F-42D7-9083-0AE93EF6D10D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6665D15-E826-4B29-9747-F6D466199638}" type="pres">
      <dgm:prSet presAssocID="{583D0759-8D4F-42D7-9083-0AE93EF6D10D}" presName="level3hierChild" presStyleCnt="0"/>
      <dgm:spPr/>
    </dgm:pt>
    <dgm:pt modelId="{F43AD852-665C-46E6-B2CC-837E9DD80B03}" type="pres">
      <dgm:prSet presAssocID="{E22A9F99-8558-475A-938B-BB03C20A0328}" presName="conn2-1" presStyleLbl="parChTrans1D4" presStyleIdx="4" presStyleCnt="5"/>
      <dgm:spPr/>
      <dgm:t>
        <a:bodyPr/>
        <a:lstStyle/>
        <a:p>
          <a:endParaRPr lang="en-GB"/>
        </a:p>
      </dgm:t>
    </dgm:pt>
    <dgm:pt modelId="{589D8A0C-156B-4CD1-83E4-05B785275F73}" type="pres">
      <dgm:prSet presAssocID="{E22A9F99-8558-475A-938B-BB03C20A0328}" presName="connTx" presStyleLbl="parChTrans1D4" presStyleIdx="4" presStyleCnt="5"/>
      <dgm:spPr/>
      <dgm:t>
        <a:bodyPr/>
        <a:lstStyle/>
        <a:p>
          <a:endParaRPr lang="en-GB"/>
        </a:p>
      </dgm:t>
    </dgm:pt>
    <dgm:pt modelId="{503BC53E-B1DE-4574-937F-629D33A16C1B}" type="pres">
      <dgm:prSet presAssocID="{11CC3F97-063F-4F4A-8C8F-C8AFFD096A49}" presName="root2" presStyleCnt="0"/>
      <dgm:spPr/>
    </dgm:pt>
    <dgm:pt modelId="{BD651E31-248A-4954-B6EF-84F51020F74E}" type="pres">
      <dgm:prSet presAssocID="{11CC3F97-063F-4F4A-8C8F-C8AFFD096A49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A029806-AFDF-4B11-A2E8-1C1509A4170E}" type="pres">
      <dgm:prSet presAssocID="{11CC3F97-063F-4F4A-8C8F-C8AFFD096A49}" presName="level3hierChild" presStyleCnt="0"/>
      <dgm:spPr/>
    </dgm:pt>
  </dgm:ptLst>
  <dgm:cxnLst>
    <dgm:cxn modelId="{685070D7-4F10-4C92-B80F-164965CBC8EB}" type="presOf" srcId="{E22A9F99-8558-475A-938B-BB03C20A0328}" destId="{589D8A0C-156B-4CD1-83E4-05B785275F73}" srcOrd="1" destOrd="0" presId="urn:microsoft.com/office/officeart/2005/8/layout/hierarchy2"/>
    <dgm:cxn modelId="{44B9DDCE-9FD8-439C-8565-DC27DAACFBA7}" type="presOf" srcId="{899A9A54-F9D5-4541-B7BF-2958A84BFB8D}" destId="{81CDB511-6605-44D8-8C8B-BBE203B406FF}" srcOrd="0" destOrd="0" presId="urn:microsoft.com/office/officeart/2005/8/layout/hierarchy2"/>
    <dgm:cxn modelId="{077E76F5-44D8-45AB-9002-92319D2156D5}" srcId="{FED7CCE7-4119-4BB0-81DD-6CA11834D51B}" destId="{897AD041-68C3-48FD-B333-1C682A0F8B2C}" srcOrd="3" destOrd="0" parTransId="{B3C01E90-9AC0-40A3-BBD6-E9808C0D7BE3}" sibTransId="{2206D208-9EB3-4C2B-894D-2F1A301A3AD8}"/>
    <dgm:cxn modelId="{360D4748-EC68-4E5D-9D84-FCFF0FAAB5EF}" type="presOf" srcId="{C9844576-638C-4EDF-8B3D-967F00B8587B}" destId="{372D3477-43DC-4C9D-8327-B75C689BBC32}" srcOrd="0" destOrd="0" presId="urn:microsoft.com/office/officeart/2005/8/layout/hierarchy2"/>
    <dgm:cxn modelId="{96DCE82B-133A-4BF4-ADA1-CA1AB3DCA501}" type="presOf" srcId="{F41336EE-C34E-497B-A924-5B12612B0B44}" destId="{83EC8084-B926-4DD6-BA9D-99053200105F}" srcOrd="0" destOrd="0" presId="urn:microsoft.com/office/officeart/2005/8/layout/hierarchy2"/>
    <dgm:cxn modelId="{AE4466C8-40C9-43A2-A4B6-3B3003A2667F}" srcId="{FED7CCE7-4119-4BB0-81DD-6CA11834D51B}" destId="{352CFD3F-DDFC-4DE1-BCE6-0580F2EAD7B0}" srcOrd="0" destOrd="0" parTransId="{07FE79F3-7407-435F-9245-F31CDE79633B}" sibTransId="{C98C15AB-2EAD-499A-B4EE-195CD6E8CD58}"/>
    <dgm:cxn modelId="{FD5CC896-4BEE-4D38-B2E7-C0EA8300D96C}" type="presOf" srcId="{11CC3F97-063F-4F4A-8C8F-C8AFFD096A49}" destId="{BD651E31-248A-4954-B6EF-84F51020F74E}" srcOrd="0" destOrd="0" presId="urn:microsoft.com/office/officeart/2005/8/layout/hierarchy2"/>
    <dgm:cxn modelId="{613A8596-DCF7-4E03-88FF-27C98D8F3DE8}" srcId="{FED7CCE7-4119-4BB0-81DD-6CA11834D51B}" destId="{EDDC9BB1-A69E-4377-B6DD-C0E454F47C4B}" srcOrd="1" destOrd="0" parTransId="{38D019BC-793E-4433-A764-F14BF42195A0}" sibTransId="{3F3187BB-96D0-48F8-8CB3-CF03704BFB7F}"/>
    <dgm:cxn modelId="{7A8212C1-EB45-4B3E-8817-18D30734BC9A}" type="presOf" srcId="{B3C01E90-9AC0-40A3-BBD6-E9808C0D7BE3}" destId="{5C7B08F5-2899-47D9-B5ED-839788967E81}" srcOrd="1" destOrd="0" presId="urn:microsoft.com/office/officeart/2005/8/layout/hierarchy2"/>
    <dgm:cxn modelId="{AEEEEB61-A320-4B44-A576-BDD8220210BA}" srcId="{20530630-81CC-4CD7-AEE3-C3AF4C250576}" destId="{FED7CCE7-4119-4BB0-81DD-6CA11834D51B}" srcOrd="0" destOrd="0" parTransId="{899A9A54-F9D5-4541-B7BF-2958A84BFB8D}" sibTransId="{275DA892-8E3A-4AD3-9DC6-BBB2F97B6BF0}"/>
    <dgm:cxn modelId="{1A8FDAEA-731E-416E-8894-B2ABF836A804}" type="presOf" srcId="{F41336EE-C34E-497B-A924-5B12612B0B44}" destId="{85CCF02D-05CE-425A-9AA4-16C6248A1BC2}" srcOrd="1" destOrd="0" presId="urn:microsoft.com/office/officeart/2005/8/layout/hierarchy2"/>
    <dgm:cxn modelId="{FE93BDEF-16E3-45BB-A9D4-653A942A483B}" type="presOf" srcId="{20530630-81CC-4CD7-AEE3-C3AF4C250576}" destId="{EE26D080-99F2-41DA-A62A-6EC7FF70C348}" srcOrd="0" destOrd="0" presId="urn:microsoft.com/office/officeart/2005/8/layout/hierarchy2"/>
    <dgm:cxn modelId="{0085FDEA-8721-409D-9401-D61F404DF880}" type="presOf" srcId="{59D1A4CC-9D7A-4C35-85B4-75A3D1AC08E1}" destId="{9503CCD7-2A42-4022-AED5-BDCB7EBECACE}" srcOrd="0" destOrd="0" presId="urn:microsoft.com/office/officeart/2005/8/layout/hierarchy2"/>
    <dgm:cxn modelId="{7A799243-C3FC-4F13-83A5-F854984B79AF}" type="presOf" srcId="{E6423776-B757-46B3-A5AC-4F2AFD17AC89}" destId="{EEB8253D-457B-411D-A387-BDEF6C1D8E57}" srcOrd="1" destOrd="0" presId="urn:microsoft.com/office/officeart/2005/8/layout/hierarchy2"/>
    <dgm:cxn modelId="{0E554AB6-E66D-48C0-9641-A12E2C8AA02B}" type="presOf" srcId="{D3DF90C4-B391-4D27-A8B3-1186FC29E316}" destId="{89AE6B34-06A7-4431-B66B-F68FCDB0C450}" srcOrd="0" destOrd="0" presId="urn:microsoft.com/office/officeart/2005/8/layout/hierarchy2"/>
    <dgm:cxn modelId="{13BB7769-129B-4978-85A2-A73244EBADF1}" type="presOf" srcId="{55A3A82E-699A-4C55-BC08-AEB625AC9D6D}" destId="{C047EE03-52DD-42DE-9613-19758DDBFA37}" srcOrd="0" destOrd="0" presId="urn:microsoft.com/office/officeart/2005/8/layout/hierarchy2"/>
    <dgm:cxn modelId="{5C4F1739-5768-4595-9470-B1FB441F4F27}" srcId="{59D1A4CC-9D7A-4C35-85B4-75A3D1AC08E1}" destId="{20530630-81CC-4CD7-AEE3-C3AF4C250576}" srcOrd="0" destOrd="0" parTransId="{02655014-D17F-42B1-A8D8-70CE8A0817A1}" sibTransId="{9F5B3A53-7F5B-4669-B322-41AD0DFA62C0}"/>
    <dgm:cxn modelId="{B42E5241-B01E-490F-A04B-123EF6E374B5}" type="presOf" srcId="{899A9A54-F9D5-4541-B7BF-2958A84BFB8D}" destId="{11764090-5E3D-4209-AC61-BF93FB23980F}" srcOrd="1" destOrd="0" presId="urn:microsoft.com/office/officeart/2005/8/layout/hierarchy2"/>
    <dgm:cxn modelId="{2DB25958-67DE-44E4-8B33-03C656CC1D3A}" srcId="{20530630-81CC-4CD7-AEE3-C3AF4C250576}" destId="{C9FCC31E-227F-454B-AED7-E92DAFA80A55}" srcOrd="1" destOrd="0" parTransId="{F1BF3821-C605-414F-9186-73513B1908F7}" sibTransId="{60EA81DD-6998-49B0-AEE9-283DC0879715}"/>
    <dgm:cxn modelId="{8DE0BBD0-03BF-4309-9A11-F13513013267}" type="presOf" srcId="{897AD041-68C3-48FD-B333-1C682A0F8B2C}" destId="{2B2566B0-7F7C-4A6E-A945-F1EA437C05E4}" srcOrd="0" destOrd="0" presId="urn:microsoft.com/office/officeart/2005/8/layout/hierarchy2"/>
    <dgm:cxn modelId="{4780516B-32D4-490A-BEAD-20CB6DDB43B0}" srcId="{BDD9ECA4-056A-498D-A75E-AE1670CD572E}" destId="{11CC3F97-063F-4F4A-8C8F-C8AFFD096A49}" srcOrd="2" destOrd="0" parTransId="{E22A9F99-8558-475A-938B-BB03C20A0328}" sibTransId="{C67259DE-2143-474E-AD95-B676F6DA7DCC}"/>
    <dgm:cxn modelId="{0BF4E0B9-5589-43D3-B894-F8EA4AE3F692}" type="presOf" srcId="{A891C934-CCCA-47E0-982D-AEA1A82ABAF4}" destId="{C7281A61-353A-4B05-9DAA-5981D766210F}" srcOrd="0" destOrd="0" presId="urn:microsoft.com/office/officeart/2005/8/layout/hierarchy2"/>
    <dgm:cxn modelId="{BE6DD862-22AF-45E7-BCE9-13DFFEA52EC2}" type="presOf" srcId="{F1BF3821-C605-414F-9186-73513B1908F7}" destId="{CF6063A6-1940-496F-B858-E05F15446BCB}" srcOrd="0" destOrd="0" presId="urn:microsoft.com/office/officeart/2005/8/layout/hierarchy2"/>
    <dgm:cxn modelId="{162AEA66-B4B5-4C6E-9CAF-CF42F8EAA264}" type="presOf" srcId="{FED7CCE7-4119-4BB0-81DD-6CA11834D51B}" destId="{36C83AD3-BF33-43FE-8F4A-39F3E730223B}" srcOrd="0" destOrd="0" presId="urn:microsoft.com/office/officeart/2005/8/layout/hierarchy2"/>
    <dgm:cxn modelId="{538BBCEB-BDA6-43A0-9E42-39AD4F11B601}" type="presOf" srcId="{07FE79F3-7407-435F-9245-F31CDE79633B}" destId="{410DAE39-AAC9-40EE-95DD-336C0BFC7D94}" srcOrd="0" destOrd="0" presId="urn:microsoft.com/office/officeart/2005/8/layout/hierarchy2"/>
    <dgm:cxn modelId="{6C7382DA-7F48-4D32-9C81-733775A476E2}" type="presOf" srcId="{C9844576-638C-4EDF-8B3D-967F00B8587B}" destId="{B4607FED-E99E-4E94-A4D1-A87A7C9F378B}" srcOrd="1" destOrd="0" presId="urn:microsoft.com/office/officeart/2005/8/layout/hierarchy2"/>
    <dgm:cxn modelId="{3F4E0F49-F392-41CB-A6AB-4425EC50893F}" type="presOf" srcId="{67BF988B-1308-4E44-8D9B-0B17DC12E305}" destId="{C3E49D38-6451-4513-96F9-59F49E03E78C}" srcOrd="0" destOrd="0" presId="urn:microsoft.com/office/officeart/2005/8/layout/hierarchy2"/>
    <dgm:cxn modelId="{2513B801-A20F-437D-8546-AEEDE7D9A821}" type="presOf" srcId="{A891C934-CCCA-47E0-982D-AEA1A82ABAF4}" destId="{69EECA8C-C61D-4BCC-93BD-19148DDD3B9D}" srcOrd="1" destOrd="0" presId="urn:microsoft.com/office/officeart/2005/8/layout/hierarchy2"/>
    <dgm:cxn modelId="{1355F993-0E48-44A4-A1CD-BFA222670F55}" type="presOf" srcId="{5B99FD1B-F240-470F-AF95-671732800079}" destId="{26998289-E648-41BF-8751-6BCA22AC34BC}" srcOrd="0" destOrd="0" presId="urn:microsoft.com/office/officeart/2005/8/layout/hierarchy2"/>
    <dgm:cxn modelId="{1ECC860B-D700-4080-B4A0-81A0E6F4CDDA}" type="presOf" srcId="{38D019BC-793E-4433-A764-F14BF42195A0}" destId="{5E74990A-73E6-488E-ABDF-7ACC3891C479}" srcOrd="0" destOrd="0" presId="urn:microsoft.com/office/officeart/2005/8/layout/hierarchy2"/>
    <dgm:cxn modelId="{828EF432-9F8F-4089-BE22-1C709CB249FA}" type="presOf" srcId="{EDDC9BB1-A69E-4377-B6DD-C0E454F47C4B}" destId="{E667976F-9A37-4109-9777-60ED65C2ABAF}" srcOrd="0" destOrd="0" presId="urn:microsoft.com/office/officeart/2005/8/layout/hierarchy2"/>
    <dgm:cxn modelId="{E5C4E080-89EA-4B7B-8A0E-B55E85608273}" type="presOf" srcId="{583D0759-8D4F-42D7-9083-0AE93EF6D10D}" destId="{0ECF9B8D-873F-4818-AB65-A927BB0668B3}" srcOrd="0" destOrd="0" presId="urn:microsoft.com/office/officeart/2005/8/layout/hierarchy2"/>
    <dgm:cxn modelId="{DDF8EEEB-0507-45AE-9E5F-AC92965BC352}" srcId="{EDDC9BB1-A69E-4377-B6DD-C0E454F47C4B}" destId="{5B99FD1B-F240-470F-AF95-671732800079}" srcOrd="1" destOrd="0" parTransId="{C9844576-638C-4EDF-8B3D-967F00B8587B}" sibTransId="{790C92FC-25AB-4860-848D-C9D86CC5C4A2}"/>
    <dgm:cxn modelId="{10C47BC8-3B38-4613-854C-4710784473D4}" type="presOf" srcId="{B3C01E90-9AC0-40A3-BBD6-E9808C0D7BE3}" destId="{3F4F9F98-DAD4-4C8E-B746-0B104F557549}" srcOrd="0" destOrd="0" presId="urn:microsoft.com/office/officeart/2005/8/layout/hierarchy2"/>
    <dgm:cxn modelId="{270F93A0-9191-40BD-89FB-A3F0063F4EF9}" type="presOf" srcId="{352CFD3F-DDFC-4DE1-BCE6-0580F2EAD7B0}" destId="{E1174E86-3637-447B-A8A7-129CEA554E80}" srcOrd="0" destOrd="0" presId="urn:microsoft.com/office/officeart/2005/8/layout/hierarchy2"/>
    <dgm:cxn modelId="{8A926DA2-36FA-41ED-A4A2-7115142276B8}" srcId="{C9FCC31E-227F-454B-AED7-E92DAFA80A55}" destId="{BDD9ECA4-056A-498D-A75E-AE1670CD572E}" srcOrd="0" destOrd="0" parTransId="{E6423776-B757-46B3-A5AC-4F2AFD17AC89}" sibTransId="{30572BE4-7AD8-4422-9262-25D7EEF75164}"/>
    <dgm:cxn modelId="{347A6AA3-2446-4085-BA16-163F71710C64}" srcId="{BDD9ECA4-056A-498D-A75E-AE1670CD572E}" destId="{583D0759-8D4F-42D7-9083-0AE93EF6D10D}" srcOrd="1" destOrd="0" parTransId="{D3DF90C4-B391-4D27-A8B3-1186FC29E316}" sibTransId="{15FEF9D9-EAE9-4EE9-96E4-F4768AEC72CF}"/>
    <dgm:cxn modelId="{40281393-4C6D-4D1A-99CE-2BEC7848559D}" type="presOf" srcId="{68300FC2-AC50-4327-AD3A-B7D2CC3D8608}" destId="{D6977ECA-A574-4B9D-9088-3823ED77D49E}" srcOrd="1" destOrd="0" presId="urn:microsoft.com/office/officeart/2005/8/layout/hierarchy2"/>
    <dgm:cxn modelId="{D7C9D042-90C1-4A2E-BEFB-10678AFCCCEF}" srcId="{FED7CCE7-4119-4BB0-81DD-6CA11834D51B}" destId="{55A3A82E-699A-4C55-BC08-AEB625AC9D6D}" srcOrd="2" destOrd="0" parTransId="{68300FC2-AC50-4327-AD3A-B7D2CC3D8608}" sibTransId="{8E3A9EBD-37E8-4C38-996F-498D6DDEEF56}"/>
    <dgm:cxn modelId="{CA9395BF-12C8-4879-9ECA-500708DBAABD}" type="presOf" srcId="{BDD9ECA4-056A-498D-A75E-AE1670CD572E}" destId="{149BA154-05AC-47ED-9812-652116B0B26F}" srcOrd="0" destOrd="0" presId="urn:microsoft.com/office/officeart/2005/8/layout/hierarchy2"/>
    <dgm:cxn modelId="{B270C69D-06A8-4126-BA24-FD31F32D5FCE}" type="presOf" srcId="{38D019BC-793E-4433-A764-F14BF42195A0}" destId="{D8E9C5D9-0C0D-4762-80D7-87ED782E3CD3}" srcOrd="1" destOrd="0" presId="urn:microsoft.com/office/officeart/2005/8/layout/hierarchy2"/>
    <dgm:cxn modelId="{B0B01CB9-215C-4267-A92B-A3C5FE480F9B}" type="presOf" srcId="{C9FCC31E-227F-454B-AED7-E92DAFA80A55}" destId="{A1D9782D-3424-46F0-AA3B-367F6DD2AB63}" srcOrd="0" destOrd="0" presId="urn:microsoft.com/office/officeart/2005/8/layout/hierarchy2"/>
    <dgm:cxn modelId="{FA8F67F2-C154-4597-AC01-3E63BCCAA7CA}" type="presOf" srcId="{F1BF3821-C605-414F-9186-73513B1908F7}" destId="{62009395-FCC9-4793-BC64-DBFAB0B23DC9}" srcOrd="1" destOrd="0" presId="urn:microsoft.com/office/officeart/2005/8/layout/hierarchy2"/>
    <dgm:cxn modelId="{8655BB2D-B5C9-4D9E-B58F-2F52D6C81FAE}" type="presOf" srcId="{E22A9F99-8558-475A-938B-BB03C20A0328}" destId="{F43AD852-665C-46E6-B2CC-837E9DD80B03}" srcOrd="0" destOrd="0" presId="urn:microsoft.com/office/officeart/2005/8/layout/hierarchy2"/>
    <dgm:cxn modelId="{C0111DD6-3DBA-42A1-918A-89F6A20A2BAB}" type="presOf" srcId="{07FE79F3-7407-435F-9245-F31CDE79633B}" destId="{23CB2DE0-ACBA-447C-B1CF-935D8DB98ED4}" srcOrd="1" destOrd="0" presId="urn:microsoft.com/office/officeart/2005/8/layout/hierarchy2"/>
    <dgm:cxn modelId="{AB0D1A75-FE4E-4019-AF5E-A2CEFC5D28E9}" type="presOf" srcId="{B08E4692-1268-405D-A270-38900D9E083E}" destId="{3F03F20A-1255-4FC0-AC47-10990705D59E}" srcOrd="0" destOrd="0" presId="urn:microsoft.com/office/officeart/2005/8/layout/hierarchy2"/>
    <dgm:cxn modelId="{E374AB6D-44A4-48E6-96E6-4080EAED64B1}" type="presOf" srcId="{D3DF90C4-B391-4D27-A8B3-1186FC29E316}" destId="{E72B9F19-995C-4DF0-A6A7-A529D270EFE8}" srcOrd="1" destOrd="0" presId="urn:microsoft.com/office/officeart/2005/8/layout/hierarchy2"/>
    <dgm:cxn modelId="{A8F2B80D-7721-4F48-BB27-FD2E9C27A1A2}" type="presOf" srcId="{E6423776-B757-46B3-A5AC-4F2AFD17AC89}" destId="{D5A9E796-75F5-485E-B968-81066C894A61}" srcOrd="0" destOrd="0" presId="urn:microsoft.com/office/officeart/2005/8/layout/hierarchy2"/>
    <dgm:cxn modelId="{40540EA1-39CC-4921-807D-1247CFCC926C}" srcId="{BDD9ECA4-056A-498D-A75E-AE1670CD572E}" destId="{B08E4692-1268-405D-A270-38900D9E083E}" srcOrd="0" destOrd="0" parTransId="{F41336EE-C34E-497B-A924-5B12612B0B44}" sibTransId="{F4EA4D6D-F92D-40CE-8DB3-8A4CDC818894}"/>
    <dgm:cxn modelId="{177CFB77-60B4-47F8-A80C-2599052B6487}" type="presOf" srcId="{68300FC2-AC50-4327-AD3A-B7D2CC3D8608}" destId="{F9BBD1F0-FBF1-4D9A-A903-F8684FEE747C}" srcOrd="0" destOrd="0" presId="urn:microsoft.com/office/officeart/2005/8/layout/hierarchy2"/>
    <dgm:cxn modelId="{D35D9694-8CF1-45D0-B35D-9EEB214A1069}" srcId="{EDDC9BB1-A69E-4377-B6DD-C0E454F47C4B}" destId="{67BF988B-1308-4E44-8D9B-0B17DC12E305}" srcOrd="0" destOrd="0" parTransId="{A891C934-CCCA-47E0-982D-AEA1A82ABAF4}" sibTransId="{578FF98F-620C-4D5B-90EE-0716C815C90B}"/>
    <dgm:cxn modelId="{5494450D-8D57-45CB-8C23-2FCA8FDD492C}" type="presParOf" srcId="{9503CCD7-2A42-4022-AED5-BDCB7EBECACE}" destId="{59D0766F-5C34-4BFC-AFC7-2C5FFFC756EE}" srcOrd="0" destOrd="0" presId="urn:microsoft.com/office/officeart/2005/8/layout/hierarchy2"/>
    <dgm:cxn modelId="{C4C5621E-EE07-4575-91B4-92E7D7749FD7}" type="presParOf" srcId="{59D0766F-5C34-4BFC-AFC7-2C5FFFC756EE}" destId="{EE26D080-99F2-41DA-A62A-6EC7FF70C348}" srcOrd="0" destOrd="0" presId="urn:microsoft.com/office/officeart/2005/8/layout/hierarchy2"/>
    <dgm:cxn modelId="{FF824447-5BBF-4D0D-A9C9-5D31AF4A3A15}" type="presParOf" srcId="{59D0766F-5C34-4BFC-AFC7-2C5FFFC756EE}" destId="{42AB56EA-FC42-437C-BF0A-6D76D2163905}" srcOrd="1" destOrd="0" presId="urn:microsoft.com/office/officeart/2005/8/layout/hierarchy2"/>
    <dgm:cxn modelId="{E7980B16-7B3C-4D95-A2C4-7AE59B0B8828}" type="presParOf" srcId="{42AB56EA-FC42-437C-BF0A-6D76D2163905}" destId="{81CDB511-6605-44D8-8C8B-BBE203B406FF}" srcOrd="0" destOrd="0" presId="urn:microsoft.com/office/officeart/2005/8/layout/hierarchy2"/>
    <dgm:cxn modelId="{71834857-1F62-46C9-8BC3-64368BA995AC}" type="presParOf" srcId="{81CDB511-6605-44D8-8C8B-BBE203B406FF}" destId="{11764090-5E3D-4209-AC61-BF93FB23980F}" srcOrd="0" destOrd="0" presId="urn:microsoft.com/office/officeart/2005/8/layout/hierarchy2"/>
    <dgm:cxn modelId="{341D4BF7-859B-40D0-A2B5-F7C7D6EB906D}" type="presParOf" srcId="{42AB56EA-FC42-437C-BF0A-6D76D2163905}" destId="{2CBEBB28-AD33-4C26-9ED1-7CCED1E936F9}" srcOrd="1" destOrd="0" presId="urn:microsoft.com/office/officeart/2005/8/layout/hierarchy2"/>
    <dgm:cxn modelId="{E10B1789-3EBE-47F8-9598-D16AA80D3DBC}" type="presParOf" srcId="{2CBEBB28-AD33-4C26-9ED1-7CCED1E936F9}" destId="{36C83AD3-BF33-43FE-8F4A-39F3E730223B}" srcOrd="0" destOrd="0" presId="urn:microsoft.com/office/officeart/2005/8/layout/hierarchy2"/>
    <dgm:cxn modelId="{BC4AE21F-F873-41E0-BDAF-4BCCF6C8B2B1}" type="presParOf" srcId="{2CBEBB28-AD33-4C26-9ED1-7CCED1E936F9}" destId="{F7D84D4B-BAA0-43CC-A955-F4B9037BFBD6}" srcOrd="1" destOrd="0" presId="urn:microsoft.com/office/officeart/2005/8/layout/hierarchy2"/>
    <dgm:cxn modelId="{CDE6B524-902A-483F-9867-285A18637F84}" type="presParOf" srcId="{F7D84D4B-BAA0-43CC-A955-F4B9037BFBD6}" destId="{410DAE39-AAC9-40EE-95DD-336C0BFC7D94}" srcOrd="0" destOrd="0" presId="urn:microsoft.com/office/officeart/2005/8/layout/hierarchy2"/>
    <dgm:cxn modelId="{E976DB94-EEBE-48B1-96AC-CE9962B849AC}" type="presParOf" srcId="{410DAE39-AAC9-40EE-95DD-336C0BFC7D94}" destId="{23CB2DE0-ACBA-447C-B1CF-935D8DB98ED4}" srcOrd="0" destOrd="0" presId="urn:microsoft.com/office/officeart/2005/8/layout/hierarchy2"/>
    <dgm:cxn modelId="{2AD41A48-9B63-49C1-8A26-86DE98AA0414}" type="presParOf" srcId="{F7D84D4B-BAA0-43CC-A955-F4B9037BFBD6}" destId="{640CE572-1FD5-400F-AFEE-836746E6229F}" srcOrd="1" destOrd="0" presId="urn:microsoft.com/office/officeart/2005/8/layout/hierarchy2"/>
    <dgm:cxn modelId="{5D83AE2C-18BC-4A9B-99AC-8B3D33245AB0}" type="presParOf" srcId="{640CE572-1FD5-400F-AFEE-836746E6229F}" destId="{E1174E86-3637-447B-A8A7-129CEA554E80}" srcOrd="0" destOrd="0" presId="urn:microsoft.com/office/officeart/2005/8/layout/hierarchy2"/>
    <dgm:cxn modelId="{95C5FBFA-9410-4756-8C54-E8E46570204D}" type="presParOf" srcId="{640CE572-1FD5-400F-AFEE-836746E6229F}" destId="{B8DD1E98-8292-4E6C-91E4-33B189F65974}" srcOrd="1" destOrd="0" presId="urn:microsoft.com/office/officeart/2005/8/layout/hierarchy2"/>
    <dgm:cxn modelId="{DF1E1264-555D-4705-A74A-BD14983E941F}" type="presParOf" srcId="{F7D84D4B-BAA0-43CC-A955-F4B9037BFBD6}" destId="{5E74990A-73E6-488E-ABDF-7ACC3891C479}" srcOrd="2" destOrd="0" presId="urn:microsoft.com/office/officeart/2005/8/layout/hierarchy2"/>
    <dgm:cxn modelId="{9A41313F-AAB3-42A0-B17E-51230A7F698B}" type="presParOf" srcId="{5E74990A-73E6-488E-ABDF-7ACC3891C479}" destId="{D8E9C5D9-0C0D-4762-80D7-87ED782E3CD3}" srcOrd="0" destOrd="0" presId="urn:microsoft.com/office/officeart/2005/8/layout/hierarchy2"/>
    <dgm:cxn modelId="{6E99DEC4-E549-4B07-8C56-F05337DCDF9C}" type="presParOf" srcId="{F7D84D4B-BAA0-43CC-A955-F4B9037BFBD6}" destId="{0F34EBB0-EC21-4521-94A8-B475EC47A5A4}" srcOrd="3" destOrd="0" presId="urn:microsoft.com/office/officeart/2005/8/layout/hierarchy2"/>
    <dgm:cxn modelId="{CEF9073D-46C0-4653-A25C-21B62C1AB579}" type="presParOf" srcId="{0F34EBB0-EC21-4521-94A8-B475EC47A5A4}" destId="{E667976F-9A37-4109-9777-60ED65C2ABAF}" srcOrd="0" destOrd="0" presId="urn:microsoft.com/office/officeart/2005/8/layout/hierarchy2"/>
    <dgm:cxn modelId="{BF5B63A9-BAFC-4741-A4B9-D2720EBA4822}" type="presParOf" srcId="{0F34EBB0-EC21-4521-94A8-B475EC47A5A4}" destId="{70FCDCD9-8E5C-40A9-8C0F-C727CD0951AA}" srcOrd="1" destOrd="0" presId="urn:microsoft.com/office/officeart/2005/8/layout/hierarchy2"/>
    <dgm:cxn modelId="{F5B8DF2F-0A36-4434-8793-C8B882E79CE6}" type="presParOf" srcId="{70FCDCD9-8E5C-40A9-8C0F-C727CD0951AA}" destId="{C7281A61-353A-4B05-9DAA-5981D766210F}" srcOrd="0" destOrd="0" presId="urn:microsoft.com/office/officeart/2005/8/layout/hierarchy2"/>
    <dgm:cxn modelId="{172BC016-2EB8-481D-B9A0-37BFB0E2BD57}" type="presParOf" srcId="{C7281A61-353A-4B05-9DAA-5981D766210F}" destId="{69EECA8C-C61D-4BCC-93BD-19148DDD3B9D}" srcOrd="0" destOrd="0" presId="urn:microsoft.com/office/officeart/2005/8/layout/hierarchy2"/>
    <dgm:cxn modelId="{D12D2395-A58C-4C0A-BC8F-BC3E9E5D150D}" type="presParOf" srcId="{70FCDCD9-8E5C-40A9-8C0F-C727CD0951AA}" destId="{06791FCB-8D34-44D8-B80B-306EA7B3E952}" srcOrd="1" destOrd="0" presId="urn:microsoft.com/office/officeart/2005/8/layout/hierarchy2"/>
    <dgm:cxn modelId="{93F46A4B-251E-405B-91C6-313626C30038}" type="presParOf" srcId="{06791FCB-8D34-44D8-B80B-306EA7B3E952}" destId="{C3E49D38-6451-4513-96F9-59F49E03E78C}" srcOrd="0" destOrd="0" presId="urn:microsoft.com/office/officeart/2005/8/layout/hierarchy2"/>
    <dgm:cxn modelId="{56FE997B-C580-434C-9B9D-9B73BBC1A82C}" type="presParOf" srcId="{06791FCB-8D34-44D8-B80B-306EA7B3E952}" destId="{CA04973D-3904-4B45-B3EB-CFDB38AAF48C}" srcOrd="1" destOrd="0" presId="urn:microsoft.com/office/officeart/2005/8/layout/hierarchy2"/>
    <dgm:cxn modelId="{B3B581B4-029D-4966-A613-3607D286F3B0}" type="presParOf" srcId="{70FCDCD9-8E5C-40A9-8C0F-C727CD0951AA}" destId="{372D3477-43DC-4C9D-8327-B75C689BBC32}" srcOrd="2" destOrd="0" presId="urn:microsoft.com/office/officeart/2005/8/layout/hierarchy2"/>
    <dgm:cxn modelId="{B959E526-1B7C-425E-B548-0DE0B2E7436A}" type="presParOf" srcId="{372D3477-43DC-4C9D-8327-B75C689BBC32}" destId="{B4607FED-E99E-4E94-A4D1-A87A7C9F378B}" srcOrd="0" destOrd="0" presId="urn:microsoft.com/office/officeart/2005/8/layout/hierarchy2"/>
    <dgm:cxn modelId="{245A06D4-BA0F-4CE1-964A-B9CC25EF08D1}" type="presParOf" srcId="{70FCDCD9-8E5C-40A9-8C0F-C727CD0951AA}" destId="{A9CCF6E8-B084-4701-A920-4928E0FED59F}" srcOrd="3" destOrd="0" presId="urn:microsoft.com/office/officeart/2005/8/layout/hierarchy2"/>
    <dgm:cxn modelId="{57D9160E-81FF-4B3B-A806-B8E408F3469F}" type="presParOf" srcId="{A9CCF6E8-B084-4701-A920-4928E0FED59F}" destId="{26998289-E648-41BF-8751-6BCA22AC34BC}" srcOrd="0" destOrd="0" presId="urn:microsoft.com/office/officeart/2005/8/layout/hierarchy2"/>
    <dgm:cxn modelId="{760A2890-9F7F-4699-BD3A-74C12CD9B2DB}" type="presParOf" srcId="{A9CCF6E8-B084-4701-A920-4928E0FED59F}" destId="{D8B2CEE0-EA58-43D3-A61D-798E6C10ECCB}" srcOrd="1" destOrd="0" presId="urn:microsoft.com/office/officeart/2005/8/layout/hierarchy2"/>
    <dgm:cxn modelId="{E4D0698D-8E9F-41F9-95C2-D8E2C0C1F453}" type="presParOf" srcId="{F7D84D4B-BAA0-43CC-A955-F4B9037BFBD6}" destId="{F9BBD1F0-FBF1-4D9A-A903-F8684FEE747C}" srcOrd="4" destOrd="0" presId="urn:microsoft.com/office/officeart/2005/8/layout/hierarchy2"/>
    <dgm:cxn modelId="{A7E96BD3-ABE9-4CD4-938C-C28DF0281982}" type="presParOf" srcId="{F9BBD1F0-FBF1-4D9A-A903-F8684FEE747C}" destId="{D6977ECA-A574-4B9D-9088-3823ED77D49E}" srcOrd="0" destOrd="0" presId="urn:microsoft.com/office/officeart/2005/8/layout/hierarchy2"/>
    <dgm:cxn modelId="{0CE8396A-68B0-4092-8377-299B2F1B6097}" type="presParOf" srcId="{F7D84D4B-BAA0-43CC-A955-F4B9037BFBD6}" destId="{D3C1E9D2-4E2A-4C6D-9AAD-059B558F8AA9}" srcOrd="5" destOrd="0" presId="urn:microsoft.com/office/officeart/2005/8/layout/hierarchy2"/>
    <dgm:cxn modelId="{A056270B-F5E0-4149-BF48-4F0A273EB80C}" type="presParOf" srcId="{D3C1E9D2-4E2A-4C6D-9AAD-059B558F8AA9}" destId="{C047EE03-52DD-42DE-9613-19758DDBFA37}" srcOrd="0" destOrd="0" presId="urn:microsoft.com/office/officeart/2005/8/layout/hierarchy2"/>
    <dgm:cxn modelId="{E957ACA3-A0EE-45B4-9D71-CFDDBBF10229}" type="presParOf" srcId="{D3C1E9D2-4E2A-4C6D-9AAD-059B558F8AA9}" destId="{60C76EBD-F0E1-46A2-A6FE-7DA823B910EB}" srcOrd="1" destOrd="0" presId="urn:microsoft.com/office/officeart/2005/8/layout/hierarchy2"/>
    <dgm:cxn modelId="{82985FFC-79F8-4885-98FD-262B2C677B87}" type="presParOf" srcId="{F7D84D4B-BAA0-43CC-A955-F4B9037BFBD6}" destId="{3F4F9F98-DAD4-4C8E-B746-0B104F557549}" srcOrd="6" destOrd="0" presId="urn:microsoft.com/office/officeart/2005/8/layout/hierarchy2"/>
    <dgm:cxn modelId="{AE70E51B-93E1-4E04-9E1A-2584CF990D48}" type="presParOf" srcId="{3F4F9F98-DAD4-4C8E-B746-0B104F557549}" destId="{5C7B08F5-2899-47D9-B5ED-839788967E81}" srcOrd="0" destOrd="0" presId="urn:microsoft.com/office/officeart/2005/8/layout/hierarchy2"/>
    <dgm:cxn modelId="{1D399D11-4CEC-4DAF-A0E3-226AF18A20C9}" type="presParOf" srcId="{F7D84D4B-BAA0-43CC-A955-F4B9037BFBD6}" destId="{CF1C712D-3AD9-4FF7-9BE7-BCFEFA5E02FD}" srcOrd="7" destOrd="0" presId="urn:microsoft.com/office/officeart/2005/8/layout/hierarchy2"/>
    <dgm:cxn modelId="{FB10FAE8-65C9-4E08-B440-7FB85D39932B}" type="presParOf" srcId="{CF1C712D-3AD9-4FF7-9BE7-BCFEFA5E02FD}" destId="{2B2566B0-7F7C-4A6E-A945-F1EA437C05E4}" srcOrd="0" destOrd="0" presId="urn:microsoft.com/office/officeart/2005/8/layout/hierarchy2"/>
    <dgm:cxn modelId="{EB26C5DD-73E5-49B3-80CC-20B20A1966AF}" type="presParOf" srcId="{CF1C712D-3AD9-4FF7-9BE7-BCFEFA5E02FD}" destId="{9E206AAF-8648-47F8-A496-DF60442955FC}" srcOrd="1" destOrd="0" presId="urn:microsoft.com/office/officeart/2005/8/layout/hierarchy2"/>
    <dgm:cxn modelId="{6010753F-F409-41D1-A02F-E3CC876608D2}" type="presParOf" srcId="{42AB56EA-FC42-437C-BF0A-6D76D2163905}" destId="{CF6063A6-1940-496F-B858-E05F15446BCB}" srcOrd="2" destOrd="0" presId="urn:microsoft.com/office/officeart/2005/8/layout/hierarchy2"/>
    <dgm:cxn modelId="{F6922349-80D8-4063-A38B-A60D3921FFB2}" type="presParOf" srcId="{CF6063A6-1940-496F-B858-E05F15446BCB}" destId="{62009395-FCC9-4793-BC64-DBFAB0B23DC9}" srcOrd="0" destOrd="0" presId="urn:microsoft.com/office/officeart/2005/8/layout/hierarchy2"/>
    <dgm:cxn modelId="{37CA78BA-637B-43E0-9D74-E1D4759FD5C7}" type="presParOf" srcId="{42AB56EA-FC42-437C-BF0A-6D76D2163905}" destId="{C20F64EB-44F6-4089-A066-38282C6FB13C}" srcOrd="3" destOrd="0" presId="urn:microsoft.com/office/officeart/2005/8/layout/hierarchy2"/>
    <dgm:cxn modelId="{F845D01A-7304-479F-95E6-5E13A1A8AC45}" type="presParOf" srcId="{C20F64EB-44F6-4089-A066-38282C6FB13C}" destId="{A1D9782D-3424-46F0-AA3B-367F6DD2AB63}" srcOrd="0" destOrd="0" presId="urn:microsoft.com/office/officeart/2005/8/layout/hierarchy2"/>
    <dgm:cxn modelId="{E001C77C-F579-4720-B8E5-56C2803CA789}" type="presParOf" srcId="{C20F64EB-44F6-4089-A066-38282C6FB13C}" destId="{ADFDDE6E-EE3C-437F-8EC0-6A5D2D21C5C2}" srcOrd="1" destOrd="0" presId="urn:microsoft.com/office/officeart/2005/8/layout/hierarchy2"/>
    <dgm:cxn modelId="{4322F2E4-9790-4ED4-9919-F1D962EE4914}" type="presParOf" srcId="{ADFDDE6E-EE3C-437F-8EC0-6A5D2D21C5C2}" destId="{D5A9E796-75F5-485E-B968-81066C894A61}" srcOrd="0" destOrd="0" presId="urn:microsoft.com/office/officeart/2005/8/layout/hierarchy2"/>
    <dgm:cxn modelId="{BBF76A7C-9D98-46A1-89B2-D59A2FEDA6F2}" type="presParOf" srcId="{D5A9E796-75F5-485E-B968-81066C894A61}" destId="{EEB8253D-457B-411D-A387-BDEF6C1D8E57}" srcOrd="0" destOrd="0" presId="urn:microsoft.com/office/officeart/2005/8/layout/hierarchy2"/>
    <dgm:cxn modelId="{8CF86D74-64A1-4D10-B2C3-F85139D31DC5}" type="presParOf" srcId="{ADFDDE6E-EE3C-437F-8EC0-6A5D2D21C5C2}" destId="{28A92107-33EA-41EA-99A0-16A757314D00}" srcOrd="1" destOrd="0" presId="urn:microsoft.com/office/officeart/2005/8/layout/hierarchy2"/>
    <dgm:cxn modelId="{83462215-C85D-4287-B750-D7DB364C6A1D}" type="presParOf" srcId="{28A92107-33EA-41EA-99A0-16A757314D00}" destId="{149BA154-05AC-47ED-9812-652116B0B26F}" srcOrd="0" destOrd="0" presId="urn:microsoft.com/office/officeart/2005/8/layout/hierarchy2"/>
    <dgm:cxn modelId="{B95192CC-1013-45A5-8885-0BC0C4B3E1BA}" type="presParOf" srcId="{28A92107-33EA-41EA-99A0-16A757314D00}" destId="{F52F1F8F-02E5-47C4-A453-15075D1803A1}" srcOrd="1" destOrd="0" presId="urn:microsoft.com/office/officeart/2005/8/layout/hierarchy2"/>
    <dgm:cxn modelId="{1EE6E457-B792-4F72-B307-3434B20C030E}" type="presParOf" srcId="{F52F1F8F-02E5-47C4-A453-15075D1803A1}" destId="{83EC8084-B926-4DD6-BA9D-99053200105F}" srcOrd="0" destOrd="0" presId="urn:microsoft.com/office/officeart/2005/8/layout/hierarchy2"/>
    <dgm:cxn modelId="{D555D85D-4E70-41A9-9FF1-CC5FB200B682}" type="presParOf" srcId="{83EC8084-B926-4DD6-BA9D-99053200105F}" destId="{85CCF02D-05CE-425A-9AA4-16C6248A1BC2}" srcOrd="0" destOrd="0" presId="urn:microsoft.com/office/officeart/2005/8/layout/hierarchy2"/>
    <dgm:cxn modelId="{BA367457-E980-40AF-B0DF-878E9A65C34B}" type="presParOf" srcId="{F52F1F8F-02E5-47C4-A453-15075D1803A1}" destId="{326852DC-9C2E-4048-A807-5A5454A5293E}" srcOrd="1" destOrd="0" presId="urn:microsoft.com/office/officeart/2005/8/layout/hierarchy2"/>
    <dgm:cxn modelId="{D493210F-238E-40C2-BB03-F2CEE7DAD75D}" type="presParOf" srcId="{326852DC-9C2E-4048-A807-5A5454A5293E}" destId="{3F03F20A-1255-4FC0-AC47-10990705D59E}" srcOrd="0" destOrd="0" presId="urn:microsoft.com/office/officeart/2005/8/layout/hierarchy2"/>
    <dgm:cxn modelId="{A0ED5961-D410-4E80-BF97-319810005F31}" type="presParOf" srcId="{326852DC-9C2E-4048-A807-5A5454A5293E}" destId="{165E4DF9-4946-4179-8B11-22EF7781EF41}" srcOrd="1" destOrd="0" presId="urn:microsoft.com/office/officeart/2005/8/layout/hierarchy2"/>
    <dgm:cxn modelId="{20E8A57D-D15C-4610-9DBB-6CD47F6D7678}" type="presParOf" srcId="{F52F1F8F-02E5-47C4-A453-15075D1803A1}" destId="{89AE6B34-06A7-4431-B66B-F68FCDB0C450}" srcOrd="2" destOrd="0" presId="urn:microsoft.com/office/officeart/2005/8/layout/hierarchy2"/>
    <dgm:cxn modelId="{44CE7EF2-14D9-4D3B-9F8B-EB403BF7AF4A}" type="presParOf" srcId="{89AE6B34-06A7-4431-B66B-F68FCDB0C450}" destId="{E72B9F19-995C-4DF0-A6A7-A529D270EFE8}" srcOrd="0" destOrd="0" presId="urn:microsoft.com/office/officeart/2005/8/layout/hierarchy2"/>
    <dgm:cxn modelId="{59BD1301-E8D2-40F7-BA81-CDCA318C0D55}" type="presParOf" srcId="{F52F1F8F-02E5-47C4-A453-15075D1803A1}" destId="{914C24D3-A6D2-4C39-8F47-A197DE266071}" srcOrd="3" destOrd="0" presId="urn:microsoft.com/office/officeart/2005/8/layout/hierarchy2"/>
    <dgm:cxn modelId="{9472EF37-D99B-4AE1-82D6-75904DC90088}" type="presParOf" srcId="{914C24D3-A6D2-4C39-8F47-A197DE266071}" destId="{0ECF9B8D-873F-4818-AB65-A927BB0668B3}" srcOrd="0" destOrd="0" presId="urn:microsoft.com/office/officeart/2005/8/layout/hierarchy2"/>
    <dgm:cxn modelId="{F4564792-3914-4340-A4A0-2A26AA4ABFF0}" type="presParOf" srcId="{914C24D3-A6D2-4C39-8F47-A197DE266071}" destId="{D6665D15-E826-4B29-9747-F6D466199638}" srcOrd="1" destOrd="0" presId="urn:microsoft.com/office/officeart/2005/8/layout/hierarchy2"/>
    <dgm:cxn modelId="{A4745939-AC58-4A80-8815-F6EDB990BEEA}" type="presParOf" srcId="{F52F1F8F-02E5-47C4-A453-15075D1803A1}" destId="{F43AD852-665C-46E6-B2CC-837E9DD80B03}" srcOrd="4" destOrd="0" presId="urn:microsoft.com/office/officeart/2005/8/layout/hierarchy2"/>
    <dgm:cxn modelId="{E8CAABB1-A92C-49A0-9EDE-2474ABF309A5}" type="presParOf" srcId="{F43AD852-665C-46E6-B2CC-837E9DD80B03}" destId="{589D8A0C-156B-4CD1-83E4-05B785275F73}" srcOrd="0" destOrd="0" presId="urn:microsoft.com/office/officeart/2005/8/layout/hierarchy2"/>
    <dgm:cxn modelId="{EA8D2ECF-2FF9-4BCA-983A-E218096FF4E3}" type="presParOf" srcId="{F52F1F8F-02E5-47C4-A453-15075D1803A1}" destId="{503BC53E-B1DE-4574-937F-629D33A16C1B}" srcOrd="5" destOrd="0" presId="urn:microsoft.com/office/officeart/2005/8/layout/hierarchy2"/>
    <dgm:cxn modelId="{30536FC4-0A12-4B3C-B919-A56C52599F31}" type="presParOf" srcId="{503BC53E-B1DE-4574-937F-629D33A16C1B}" destId="{BD651E31-248A-4954-B6EF-84F51020F74E}" srcOrd="0" destOrd="0" presId="urn:microsoft.com/office/officeart/2005/8/layout/hierarchy2"/>
    <dgm:cxn modelId="{15B57AB8-5FE4-45A0-A039-352297ADB18C}" type="presParOf" srcId="{503BC53E-B1DE-4574-937F-629D33A16C1B}" destId="{BA029806-AFDF-4B11-A2E8-1C1509A4170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08659-F7D1-48CC-8B91-7D558B423396}" type="doc">
      <dgm:prSet loTypeId="urn:microsoft.com/office/officeart/2009/layout/CircleArrowProcess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D250BAA-78D1-4226-8CCB-1BA82506A2F2}">
      <dgm:prSet phldrT="[Testo]"/>
      <dgm:spPr/>
      <dgm:t>
        <a:bodyPr/>
        <a:lstStyle/>
        <a:p>
          <a:endParaRPr lang="en-US" dirty="0"/>
        </a:p>
      </dgm:t>
    </dgm:pt>
    <dgm:pt modelId="{466193F5-A7B1-49FD-BC47-3A836C34604D}" type="sibTrans" cxnId="{118C97E1-D881-4269-AB1F-685FF9C8E0F9}">
      <dgm:prSet/>
      <dgm:spPr/>
      <dgm:t>
        <a:bodyPr/>
        <a:lstStyle/>
        <a:p>
          <a:endParaRPr lang="en-US"/>
        </a:p>
      </dgm:t>
    </dgm:pt>
    <dgm:pt modelId="{B1A4A58F-405B-490F-BFCB-537C21C37476}" type="parTrans" cxnId="{118C97E1-D881-4269-AB1F-685FF9C8E0F9}">
      <dgm:prSet/>
      <dgm:spPr/>
      <dgm:t>
        <a:bodyPr/>
        <a:lstStyle/>
        <a:p>
          <a:endParaRPr lang="en-US"/>
        </a:p>
      </dgm:t>
    </dgm:pt>
    <dgm:pt modelId="{CF37F1B7-F9E7-4583-BABF-D644BBDD7DD9}" type="pres">
      <dgm:prSet presAssocID="{F5908659-F7D1-48CC-8B91-7D558B42339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8C3986E-3222-468E-9314-D9807B2E2475}" type="pres">
      <dgm:prSet presAssocID="{9D250BAA-78D1-4226-8CCB-1BA82506A2F2}" presName="Accent1" presStyleCnt="0"/>
      <dgm:spPr/>
      <dgm:t>
        <a:bodyPr/>
        <a:lstStyle/>
        <a:p>
          <a:endParaRPr lang="en-GB"/>
        </a:p>
      </dgm:t>
    </dgm:pt>
    <dgm:pt modelId="{91021B08-219C-4AAF-9BB2-75AE6CAF52BE}" type="pres">
      <dgm:prSet presAssocID="{9D250BAA-78D1-4226-8CCB-1BA82506A2F2}" presName="Accent" presStyleLbl="node1" presStyleIdx="0" presStyleCnt="1"/>
      <dgm:spPr/>
      <dgm:t>
        <a:bodyPr/>
        <a:lstStyle/>
        <a:p>
          <a:endParaRPr lang="en-GB"/>
        </a:p>
      </dgm:t>
    </dgm:pt>
    <dgm:pt modelId="{E9BCD104-BD37-4EA2-8F5C-626A9E4DC5CE}" type="pres">
      <dgm:prSet presAssocID="{9D250BAA-78D1-4226-8CCB-1BA82506A2F2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30691A-F2C0-754E-825C-F91ED16C54E3}" type="presOf" srcId="{F5908659-F7D1-48CC-8B91-7D558B423396}" destId="{CF37F1B7-F9E7-4583-BABF-D644BBDD7DD9}" srcOrd="0" destOrd="0" presId="urn:microsoft.com/office/officeart/2009/layout/CircleArrowProcess"/>
    <dgm:cxn modelId="{118C97E1-D881-4269-AB1F-685FF9C8E0F9}" srcId="{F5908659-F7D1-48CC-8B91-7D558B423396}" destId="{9D250BAA-78D1-4226-8CCB-1BA82506A2F2}" srcOrd="0" destOrd="0" parTransId="{B1A4A58F-405B-490F-BFCB-537C21C37476}" sibTransId="{466193F5-A7B1-49FD-BC47-3A836C34604D}"/>
    <dgm:cxn modelId="{80911697-D078-A14B-9802-C84ED60090E9}" type="presOf" srcId="{9D250BAA-78D1-4226-8CCB-1BA82506A2F2}" destId="{E9BCD104-BD37-4EA2-8F5C-626A9E4DC5CE}" srcOrd="0" destOrd="0" presId="urn:microsoft.com/office/officeart/2009/layout/CircleArrowProcess"/>
    <dgm:cxn modelId="{04C0D4EC-2714-B64F-BD74-93D1B169DB59}" type="presParOf" srcId="{CF37F1B7-F9E7-4583-BABF-D644BBDD7DD9}" destId="{08C3986E-3222-468E-9314-D9807B2E2475}" srcOrd="0" destOrd="0" presId="urn:microsoft.com/office/officeart/2009/layout/CircleArrowProcess"/>
    <dgm:cxn modelId="{7AB0C124-2D50-784B-82E6-F19AFB372ECB}" type="presParOf" srcId="{08C3986E-3222-468E-9314-D9807B2E2475}" destId="{91021B08-219C-4AAF-9BB2-75AE6CAF52BE}" srcOrd="0" destOrd="0" presId="urn:microsoft.com/office/officeart/2009/layout/CircleArrowProcess"/>
    <dgm:cxn modelId="{1F9E01B6-3B92-714B-99BA-40A19004CF9B}" type="presParOf" srcId="{CF37F1B7-F9E7-4583-BABF-D644BBDD7DD9}" destId="{E9BCD104-BD37-4EA2-8F5C-626A9E4DC5CE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0E91D-DF3F-43B2-8523-32FBA3FB413F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B96FECA-C87F-4BF2-A16D-F0FAEB69EBDA}">
      <dgm:prSet phldrT="[Testo]"/>
      <dgm:spPr/>
      <dgm:t>
        <a:bodyPr/>
        <a:lstStyle/>
        <a:p>
          <a:r>
            <a:rPr lang="en-US" dirty="0" smtClean="0"/>
            <a:t>GEO DAB</a:t>
          </a:r>
          <a:endParaRPr lang="en-US" dirty="0"/>
        </a:p>
      </dgm:t>
    </dgm:pt>
    <dgm:pt modelId="{2DFDE01C-1034-41E6-88E1-D19B479CF777}" type="parTrans" cxnId="{6A804F1B-A542-4840-B968-ED7106901495}">
      <dgm:prSet/>
      <dgm:spPr/>
      <dgm:t>
        <a:bodyPr/>
        <a:lstStyle/>
        <a:p>
          <a:endParaRPr lang="en-US"/>
        </a:p>
      </dgm:t>
    </dgm:pt>
    <dgm:pt modelId="{30467991-5339-4A2D-B0E1-8D4126DD061D}" type="sibTrans" cxnId="{6A804F1B-A542-4840-B968-ED7106901495}">
      <dgm:prSet/>
      <dgm:spPr/>
      <dgm:t>
        <a:bodyPr/>
        <a:lstStyle/>
        <a:p>
          <a:endParaRPr lang="en-US"/>
        </a:p>
      </dgm:t>
    </dgm:pt>
    <dgm:pt modelId="{333E1698-1CC8-4605-85E5-269E1F56AFBA}">
      <dgm:prSet phldrT="[Testo]"/>
      <dgm:spPr/>
      <dgm:t>
        <a:bodyPr/>
        <a:lstStyle/>
        <a:p>
          <a:r>
            <a:rPr lang="it-IT" dirty="0" err="1" smtClean="0"/>
            <a:t>Receives</a:t>
          </a:r>
          <a:r>
            <a:rPr lang="it-IT" dirty="0" smtClean="0"/>
            <a:t> Query</a:t>
          </a:r>
          <a:endParaRPr lang="en-US" dirty="0"/>
        </a:p>
      </dgm:t>
    </dgm:pt>
    <dgm:pt modelId="{B70AD22D-337C-4D08-AD10-9D644E2C06F8}" type="parTrans" cxnId="{4E033F17-F1AA-431C-9EF8-E918FC1BD215}">
      <dgm:prSet/>
      <dgm:spPr/>
      <dgm:t>
        <a:bodyPr/>
        <a:lstStyle/>
        <a:p>
          <a:endParaRPr lang="en-US"/>
        </a:p>
      </dgm:t>
    </dgm:pt>
    <dgm:pt modelId="{A04F2E73-2E92-46C1-A6A6-82B892032C68}" type="sibTrans" cxnId="{4E033F17-F1AA-431C-9EF8-E918FC1BD215}">
      <dgm:prSet/>
      <dgm:spPr/>
      <dgm:t>
        <a:bodyPr/>
        <a:lstStyle/>
        <a:p>
          <a:endParaRPr lang="en-US"/>
        </a:p>
      </dgm:t>
    </dgm:pt>
    <dgm:pt modelId="{C72D4570-793F-4BC0-8725-A58B21917ACA}">
      <dgm:prSet phldrT="[Testo]"/>
      <dgm:spPr/>
      <dgm:t>
        <a:bodyPr/>
        <a:lstStyle/>
        <a:p>
          <a:r>
            <a:rPr lang="it-IT" dirty="0" err="1" smtClean="0"/>
            <a:t>Sends</a:t>
          </a:r>
          <a:r>
            <a:rPr lang="it-IT" dirty="0" smtClean="0"/>
            <a:t> Info Record</a:t>
          </a:r>
          <a:endParaRPr lang="en-US" dirty="0"/>
        </a:p>
      </dgm:t>
    </dgm:pt>
    <dgm:pt modelId="{4740B415-0801-4468-B964-D948B0DD7275}" type="parTrans" cxnId="{A6E515C0-E5B2-4B61-BC13-2CB507CBA347}">
      <dgm:prSet/>
      <dgm:spPr/>
      <dgm:t>
        <a:bodyPr/>
        <a:lstStyle/>
        <a:p>
          <a:endParaRPr lang="en-US"/>
        </a:p>
      </dgm:t>
    </dgm:pt>
    <dgm:pt modelId="{4C62A182-C070-4F1E-9C4F-380BB2CA831B}" type="sibTrans" cxnId="{A6E515C0-E5B2-4B61-BC13-2CB507CBA347}">
      <dgm:prSet/>
      <dgm:spPr/>
      <dgm:t>
        <a:bodyPr/>
        <a:lstStyle/>
        <a:p>
          <a:endParaRPr lang="en-US"/>
        </a:p>
      </dgm:t>
    </dgm:pt>
    <dgm:pt modelId="{32E320FB-3558-417F-9068-1772C67E33C7}">
      <dgm:prSet phldrT="[Testo]"/>
      <dgm:spPr/>
      <dgm:t>
        <a:bodyPr/>
        <a:lstStyle/>
        <a:p>
          <a:r>
            <a:rPr lang="it-IT" dirty="0" smtClean="0"/>
            <a:t>Query </a:t>
          </a:r>
          <a:r>
            <a:rPr lang="it-IT" dirty="0" err="1" smtClean="0"/>
            <a:t>Collector</a:t>
          </a:r>
          <a:endParaRPr lang="en-US" dirty="0"/>
        </a:p>
      </dgm:t>
    </dgm:pt>
    <dgm:pt modelId="{C40A88ED-EBB5-4694-BBF0-0930C372A3F4}" type="parTrans" cxnId="{BAC9DCA5-E94E-427E-9762-A806BE1A9223}">
      <dgm:prSet/>
      <dgm:spPr/>
      <dgm:t>
        <a:bodyPr/>
        <a:lstStyle/>
        <a:p>
          <a:endParaRPr lang="en-US"/>
        </a:p>
      </dgm:t>
    </dgm:pt>
    <dgm:pt modelId="{F9B3309A-E8BC-49C0-B78F-B20FB82B565D}" type="sibTrans" cxnId="{BAC9DCA5-E94E-427E-9762-A806BE1A9223}">
      <dgm:prSet/>
      <dgm:spPr/>
      <dgm:t>
        <a:bodyPr/>
        <a:lstStyle/>
        <a:p>
          <a:endParaRPr lang="en-US"/>
        </a:p>
      </dgm:t>
    </dgm:pt>
    <dgm:pt modelId="{9E37CEB1-EAC6-4B98-993D-AFD7DC4F8002}">
      <dgm:prSet phldrT="[Testo]"/>
      <dgm:spPr/>
      <dgm:t>
        <a:bodyPr/>
        <a:lstStyle/>
        <a:p>
          <a:r>
            <a:rPr lang="it-IT" dirty="0" err="1" smtClean="0"/>
            <a:t>Stores</a:t>
          </a:r>
          <a:r>
            <a:rPr lang="it-IT" dirty="0" smtClean="0"/>
            <a:t> Info Record</a:t>
          </a:r>
          <a:endParaRPr lang="en-US" dirty="0"/>
        </a:p>
      </dgm:t>
    </dgm:pt>
    <dgm:pt modelId="{542B90B8-157D-4486-BC69-FF4B530E9791}" type="parTrans" cxnId="{AFF1FD7D-AB53-4987-B2BC-9014BC3F6BFE}">
      <dgm:prSet/>
      <dgm:spPr/>
      <dgm:t>
        <a:bodyPr/>
        <a:lstStyle/>
        <a:p>
          <a:endParaRPr lang="en-US"/>
        </a:p>
      </dgm:t>
    </dgm:pt>
    <dgm:pt modelId="{BF9BE4F1-0554-4125-9A23-A3D6D1C6E5CB}" type="sibTrans" cxnId="{AFF1FD7D-AB53-4987-B2BC-9014BC3F6BFE}">
      <dgm:prSet/>
      <dgm:spPr/>
      <dgm:t>
        <a:bodyPr/>
        <a:lstStyle/>
        <a:p>
          <a:endParaRPr lang="en-US"/>
        </a:p>
      </dgm:t>
    </dgm:pt>
    <dgm:pt modelId="{033873B4-0DBA-4C38-B6FB-A107D0E3EC9E}">
      <dgm:prSet phldrT="[Testo]"/>
      <dgm:spPr/>
      <dgm:t>
        <a:bodyPr/>
        <a:lstStyle/>
        <a:p>
          <a:r>
            <a:rPr lang="it-IT" dirty="0" smtClean="0"/>
            <a:t>Query </a:t>
          </a:r>
          <a:r>
            <a:rPr lang="it-IT" dirty="0" err="1" smtClean="0"/>
            <a:t>Table</a:t>
          </a:r>
          <a:endParaRPr lang="en-US" dirty="0"/>
        </a:p>
      </dgm:t>
    </dgm:pt>
    <dgm:pt modelId="{9D333B53-B9A6-46B7-BCCF-7493896601D1}" type="parTrans" cxnId="{ADE68412-2AF1-4416-9678-B381A0701962}">
      <dgm:prSet/>
      <dgm:spPr/>
      <dgm:t>
        <a:bodyPr/>
        <a:lstStyle/>
        <a:p>
          <a:endParaRPr lang="en-US"/>
        </a:p>
      </dgm:t>
    </dgm:pt>
    <dgm:pt modelId="{96B3A85B-5823-4DD1-9FED-6B0776B32AD6}" type="sibTrans" cxnId="{ADE68412-2AF1-4416-9678-B381A0701962}">
      <dgm:prSet/>
      <dgm:spPr/>
      <dgm:t>
        <a:bodyPr/>
        <a:lstStyle/>
        <a:p>
          <a:endParaRPr lang="en-US"/>
        </a:p>
      </dgm:t>
    </dgm:pt>
    <dgm:pt modelId="{5B5B7A23-24E8-4CA9-942B-684A23AB4404}">
      <dgm:prSet phldrT="[Testo]"/>
      <dgm:spPr/>
      <dgm:t>
        <a:bodyPr/>
        <a:lstStyle/>
        <a:p>
          <a:r>
            <a:rPr lang="it-IT" dirty="0" err="1" smtClean="0"/>
            <a:t>Aggregates</a:t>
          </a:r>
          <a:r>
            <a:rPr lang="it-IT" dirty="0" smtClean="0"/>
            <a:t> Info Record</a:t>
          </a:r>
          <a:endParaRPr lang="en-US" dirty="0"/>
        </a:p>
      </dgm:t>
    </dgm:pt>
    <dgm:pt modelId="{67D5EE10-1BAE-4EA1-B97B-0A8013DA86E0}" type="parTrans" cxnId="{192D29F6-1EFC-4878-B297-2184B1C3A37A}">
      <dgm:prSet/>
      <dgm:spPr/>
      <dgm:t>
        <a:bodyPr/>
        <a:lstStyle/>
        <a:p>
          <a:endParaRPr lang="en-US"/>
        </a:p>
      </dgm:t>
    </dgm:pt>
    <dgm:pt modelId="{E8F5C65B-7384-42E4-B2B1-56E030BAD548}" type="sibTrans" cxnId="{192D29F6-1EFC-4878-B297-2184B1C3A37A}">
      <dgm:prSet/>
      <dgm:spPr/>
      <dgm:t>
        <a:bodyPr/>
        <a:lstStyle/>
        <a:p>
          <a:endParaRPr lang="en-US"/>
        </a:p>
      </dgm:t>
    </dgm:pt>
    <dgm:pt modelId="{FED7AAC3-595E-4F70-A112-D8E10C44E20D}">
      <dgm:prSet phldrT="[Testo]"/>
      <dgm:spPr/>
      <dgm:t>
        <a:bodyPr/>
        <a:lstStyle/>
        <a:p>
          <a:endParaRPr lang="en-US" dirty="0"/>
        </a:p>
      </dgm:t>
    </dgm:pt>
    <dgm:pt modelId="{4D019015-C0AA-426A-AC4C-18FDD07B3BC5}" type="parTrans" cxnId="{40DC8120-6973-4A41-8BD4-00868A2AFAF5}">
      <dgm:prSet/>
      <dgm:spPr/>
      <dgm:t>
        <a:bodyPr/>
        <a:lstStyle/>
        <a:p>
          <a:endParaRPr lang="en-US"/>
        </a:p>
      </dgm:t>
    </dgm:pt>
    <dgm:pt modelId="{97B549E7-82C4-4574-89A7-FB052FCA1D01}" type="sibTrans" cxnId="{40DC8120-6973-4A41-8BD4-00868A2AFAF5}">
      <dgm:prSet/>
      <dgm:spPr/>
      <dgm:t>
        <a:bodyPr/>
        <a:lstStyle/>
        <a:p>
          <a:endParaRPr lang="en-US"/>
        </a:p>
      </dgm:t>
    </dgm:pt>
    <dgm:pt modelId="{123EFE55-4E00-4CB5-8F36-AB5EED0B52C2}">
      <dgm:prSet phldrT="[Testo]"/>
      <dgm:spPr/>
      <dgm:t>
        <a:bodyPr/>
        <a:lstStyle/>
        <a:p>
          <a:r>
            <a:rPr lang="it-IT" dirty="0" smtClean="0"/>
            <a:t>Query </a:t>
          </a:r>
          <a:r>
            <a:rPr lang="it-IT" dirty="0" err="1" smtClean="0"/>
            <a:t>Classifier</a:t>
          </a:r>
          <a:endParaRPr lang="en-US" dirty="0"/>
        </a:p>
      </dgm:t>
    </dgm:pt>
    <dgm:pt modelId="{D4EEE4EF-07C6-4A04-ABEF-EFFF99DF424A}" type="parTrans" cxnId="{7BDDB446-3695-43C5-9C4A-2B87C92F9F43}">
      <dgm:prSet/>
      <dgm:spPr/>
      <dgm:t>
        <a:bodyPr/>
        <a:lstStyle/>
        <a:p>
          <a:endParaRPr lang="en-US"/>
        </a:p>
      </dgm:t>
    </dgm:pt>
    <dgm:pt modelId="{894898BE-5CD2-48B7-A0F6-8104F0CD8924}" type="sibTrans" cxnId="{7BDDB446-3695-43C5-9C4A-2B87C92F9F43}">
      <dgm:prSet/>
      <dgm:spPr/>
      <dgm:t>
        <a:bodyPr/>
        <a:lstStyle/>
        <a:p>
          <a:endParaRPr lang="en-US"/>
        </a:p>
      </dgm:t>
    </dgm:pt>
    <dgm:pt modelId="{FE0A38A8-9F0E-4160-B507-6D66BBBA6CA8}">
      <dgm:prSet phldrT="[Testo]"/>
      <dgm:spPr/>
      <dgm:t>
        <a:bodyPr/>
        <a:lstStyle/>
        <a:p>
          <a:r>
            <a:rPr lang="it-IT" dirty="0" err="1" smtClean="0"/>
            <a:t>Classifies</a:t>
          </a:r>
          <a:r>
            <a:rPr lang="it-IT" dirty="0" smtClean="0"/>
            <a:t> Info </a:t>
          </a:r>
          <a:r>
            <a:rPr lang="it-IT" dirty="0" err="1" smtClean="0"/>
            <a:t>Records</a:t>
          </a:r>
          <a:endParaRPr lang="en-US" dirty="0"/>
        </a:p>
      </dgm:t>
    </dgm:pt>
    <dgm:pt modelId="{A967772D-3E44-4E05-951B-9BBCB2D60794}" type="parTrans" cxnId="{CDF92D2D-09EF-4656-A5B0-A354F9317FB8}">
      <dgm:prSet/>
      <dgm:spPr/>
      <dgm:t>
        <a:bodyPr/>
        <a:lstStyle/>
        <a:p>
          <a:endParaRPr lang="en-US"/>
        </a:p>
      </dgm:t>
    </dgm:pt>
    <dgm:pt modelId="{E09A2015-C7D0-4670-9AA8-6429F425F6BD}" type="sibTrans" cxnId="{CDF92D2D-09EF-4656-A5B0-A354F9317FB8}">
      <dgm:prSet/>
      <dgm:spPr/>
      <dgm:t>
        <a:bodyPr/>
        <a:lstStyle/>
        <a:p>
          <a:endParaRPr lang="en-US"/>
        </a:p>
      </dgm:t>
    </dgm:pt>
    <dgm:pt modelId="{9D22AB77-2542-4D9C-B60C-BBF7F1387761}">
      <dgm:prSet phldrT="[Testo]"/>
      <dgm:spPr/>
      <dgm:t>
        <a:bodyPr/>
        <a:lstStyle/>
        <a:p>
          <a:r>
            <a:rPr lang="it-IT" dirty="0" err="1" smtClean="0"/>
            <a:t>Statistics</a:t>
          </a:r>
          <a:endParaRPr lang="en-US" dirty="0"/>
        </a:p>
      </dgm:t>
    </dgm:pt>
    <dgm:pt modelId="{EAAC2B33-E9A3-4A3F-B741-66AB8CA615F2}" type="parTrans" cxnId="{72DF4355-5AA4-44C5-8E2E-A21461F0952E}">
      <dgm:prSet/>
      <dgm:spPr/>
      <dgm:t>
        <a:bodyPr/>
        <a:lstStyle/>
        <a:p>
          <a:endParaRPr lang="en-US"/>
        </a:p>
      </dgm:t>
    </dgm:pt>
    <dgm:pt modelId="{52751E3F-CD64-49A6-A1EB-14E068273ABA}" type="sibTrans" cxnId="{72DF4355-5AA4-44C5-8E2E-A21461F0952E}">
      <dgm:prSet/>
      <dgm:spPr/>
      <dgm:t>
        <a:bodyPr/>
        <a:lstStyle/>
        <a:p>
          <a:endParaRPr lang="en-US"/>
        </a:p>
      </dgm:t>
    </dgm:pt>
    <dgm:pt modelId="{2EC423C3-7796-4C38-AFD8-DB00805629B2}">
      <dgm:prSet phldrT="[Testo]"/>
      <dgm:spPr/>
      <dgm:t>
        <a:bodyPr/>
        <a:lstStyle/>
        <a:p>
          <a:endParaRPr lang="en-US" dirty="0"/>
        </a:p>
      </dgm:t>
    </dgm:pt>
    <dgm:pt modelId="{249D78AA-F81A-421A-B3A4-2A04FD557F8D}" type="parTrans" cxnId="{839F48B6-2EA2-4981-AE5D-68FC73A6E113}">
      <dgm:prSet/>
      <dgm:spPr/>
      <dgm:t>
        <a:bodyPr/>
        <a:lstStyle/>
        <a:p>
          <a:endParaRPr lang="en-US"/>
        </a:p>
      </dgm:t>
    </dgm:pt>
    <dgm:pt modelId="{1470F935-EFCF-4DF9-B186-7E7EF23739AF}" type="sibTrans" cxnId="{839F48B6-2EA2-4981-AE5D-68FC73A6E113}">
      <dgm:prSet/>
      <dgm:spPr/>
      <dgm:t>
        <a:bodyPr/>
        <a:lstStyle/>
        <a:p>
          <a:endParaRPr lang="en-US"/>
        </a:p>
      </dgm:t>
    </dgm:pt>
    <dgm:pt modelId="{92F3EF57-748A-D14D-A352-AD2D2257D8B4}">
      <dgm:prSet phldrT="[Testo]"/>
      <dgm:spPr/>
      <dgm:t>
        <a:bodyPr/>
        <a:lstStyle/>
        <a:p>
          <a:r>
            <a:rPr lang="en-US" dirty="0" smtClean="0"/>
            <a:t>Fetches Info Records</a:t>
          </a:r>
          <a:endParaRPr lang="en-US" dirty="0"/>
        </a:p>
      </dgm:t>
    </dgm:pt>
    <dgm:pt modelId="{71A3AB4A-5F24-ED43-9ED9-9E39DAEEA170}" type="parTrans" cxnId="{A34957BD-0A32-FE45-AB37-568B9097AFB3}">
      <dgm:prSet/>
      <dgm:spPr/>
      <dgm:t>
        <a:bodyPr/>
        <a:lstStyle/>
        <a:p>
          <a:endParaRPr lang="en-GB"/>
        </a:p>
      </dgm:t>
    </dgm:pt>
    <dgm:pt modelId="{EA836134-3332-1647-92F4-13787C0E4049}" type="sibTrans" cxnId="{A34957BD-0A32-FE45-AB37-568B9097AFB3}">
      <dgm:prSet/>
      <dgm:spPr/>
      <dgm:t>
        <a:bodyPr/>
        <a:lstStyle/>
        <a:p>
          <a:endParaRPr lang="en-GB"/>
        </a:p>
      </dgm:t>
    </dgm:pt>
    <dgm:pt modelId="{E0C4A852-F451-2349-BB33-A7C6D33852B0}">
      <dgm:prSet phldrT="[Testo]"/>
      <dgm:spPr/>
      <dgm:t>
        <a:bodyPr/>
        <a:lstStyle/>
        <a:p>
          <a:endParaRPr lang="en-US" dirty="0"/>
        </a:p>
      </dgm:t>
    </dgm:pt>
    <dgm:pt modelId="{27FC636E-87D0-8344-8AB5-3EDC4302D475}" type="parTrans" cxnId="{634CB93D-5F47-1F4E-A54E-AA2CB47D90E5}">
      <dgm:prSet/>
      <dgm:spPr/>
      <dgm:t>
        <a:bodyPr/>
        <a:lstStyle/>
        <a:p>
          <a:endParaRPr lang="en-GB"/>
        </a:p>
      </dgm:t>
    </dgm:pt>
    <dgm:pt modelId="{44AD0D81-C91E-FB4C-99C6-9E975014CC39}" type="sibTrans" cxnId="{634CB93D-5F47-1F4E-A54E-AA2CB47D90E5}">
      <dgm:prSet/>
      <dgm:spPr/>
      <dgm:t>
        <a:bodyPr/>
        <a:lstStyle/>
        <a:p>
          <a:endParaRPr lang="en-GB"/>
        </a:p>
      </dgm:t>
    </dgm:pt>
    <dgm:pt modelId="{F0BF5A52-8A96-4255-AFA8-5DB15EC6CDEF}" type="pres">
      <dgm:prSet presAssocID="{0A60E91D-DF3F-43B2-8523-32FBA3FB41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35B1D0-2A2F-4BCC-85BD-53BBEAC8BDD4}" type="pres">
      <dgm:prSet presAssocID="{0A60E91D-DF3F-43B2-8523-32FBA3FB413F}" presName="tSp" presStyleCnt="0"/>
      <dgm:spPr/>
      <dgm:t>
        <a:bodyPr/>
        <a:lstStyle/>
        <a:p>
          <a:endParaRPr lang="en-GB"/>
        </a:p>
      </dgm:t>
    </dgm:pt>
    <dgm:pt modelId="{2C6A3AB3-3E97-4643-AC19-B80212A342F1}" type="pres">
      <dgm:prSet presAssocID="{0A60E91D-DF3F-43B2-8523-32FBA3FB413F}" presName="bSp" presStyleCnt="0"/>
      <dgm:spPr/>
      <dgm:t>
        <a:bodyPr/>
        <a:lstStyle/>
        <a:p>
          <a:endParaRPr lang="en-GB"/>
        </a:p>
      </dgm:t>
    </dgm:pt>
    <dgm:pt modelId="{44EE9AB6-B2CE-475D-AD21-0E711F8097E9}" type="pres">
      <dgm:prSet presAssocID="{0A60E91D-DF3F-43B2-8523-32FBA3FB413F}" presName="process" presStyleCnt="0"/>
      <dgm:spPr/>
      <dgm:t>
        <a:bodyPr/>
        <a:lstStyle/>
        <a:p>
          <a:endParaRPr lang="en-GB"/>
        </a:p>
      </dgm:t>
    </dgm:pt>
    <dgm:pt modelId="{AB21195B-DAE2-41FC-9911-CFB982918463}" type="pres">
      <dgm:prSet presAssocID="{6B96FECA-C87F-4BF2-A16D-F0FAEB69EBDA}" presName="composite1" presStyleCnt="0"/>
      <dgm:spPr/>
      <dgm:t>
        <a:bodyPr/>
        <a:lstStyle/>
        <a:p>
          <a:endParaRPr lang="en-GB"/>
        </a:p>
      </dgm:t>
    </dgm:pt>
    <dgm:pt modelId="{D9E1254D-D9B6-4A1F-AECD-B09370B37065}" type="pres">
      <dgm:prSet presAssocID="{6B96FECA-C87F-4BF2-A16D-F0FAEB69EBDA}" presName="dummyNode1" presStyleLbl="node1" presStyleIdx="0" presStyleCnt="5"/>
      <dgm:spPr/>
      <dgm:t>
        <a:bodyPr/>
        <a:lstStyle/>
        <a:p>
          <a:endParaRPr lang="en-GB"/>
        </a:p>
      </dgm:t>
    </dgm:pt>
    <dgm:pt modelId="{7EF2EC67-AB95-402F-AE36-A92DC5DEC0A1}" type="pres">
      <dgm:prSet presAssocID="{6B96FECA-C87F-4BF2-A16D-F0FAEB69EBDA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54DD3-0EC3-447D-BCC9-723148FFC7D5}" type="pres">
      <dgm:prSet presAssocID="{6B96FECA-C87F-4BF2-A16D-F0FAEB69EBDA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6AA32-F99F-4A91-859D-97572C3C02FF}" type="pres">
      <dgm:prSet presAssocID="{6B96FECA-C87F-4BF2-A16D-F0FAEB69EBDA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D9FC1F-F8FD-4509-86A6-ABA260499C31}" type="pres">
      <dgm:prSet presAssocID="{6B96FECA-C87F-4BF2-A16D-F0FAEB69EBDA}" presName="connSite1" presStyleCnt="0"/>
      <dgm:spPr/>
      <dgm:t>
        <a:bodyPr/>
        <a:lstStyle/>
        <a:p>
          <a:endParaRPr lang="en-GB"/>
        </a:p>
      </dgm:t>
    </dgm:pt>
    <dgm:pt modelId="{B5DF67BE-078E-410E-8220-27B7A2D1068F}" type="pres">
      <dgm:prSet presAssocID="{30467991-5339-4A2D-B0E1-8D4126DD061D}" presName="Name9" presStyleLbl="sibTrans2D1" presStyleIdx="0" presStyleCnt="4"/>
      <dgm:spPr/>
      <dgm:t>
        <a:bodyPr/>
        <a:lstStyle/>
        <a:p>
          <a:endParaRPr lang="en-GB"/>
        </a:p>
      </dgm:t>
    </dgm:pt>
    <dgm:pt modelId="{2910960A-09AA-4408-B85C-456A3D8D1546}" type="pres">
      <dgm:prSet presAssocID="{32E320FB-3558-417F-9068-1772C67E33C7}" presName="composite2" presStyleCnt="0"/>
      <dgm:spPr/>
      <dgm:t>
        <a:bodyPr/>
        <a:lstStyle/>
        <a:p>
          <a:endParaRPr lang="en-GB"/>
        </a:p>
      </dgm:t>
    </dgm:pt>
    <dgm:pt modelId="{DADFC6EB-98F9-4BCC-9FD6-F893E58348FD}" type="pres">
      <dgm:prSet presAssocID="{32E320FB-3558-417F-9068-1772C67E33C7}" presName="dummyNode2" presStyleLbl="node1" presStyleIdx="0" presStyleCnt="5"/>
      <dgm:spPr/>
      <dgm:t>
        <a:bodyPr/>
        <a:lstStyle/>
        <a:p>
          <a:endParaRPr lang="en-GB"/>
        </a:p>
      </dgm:t>
    </dgm:pt>
    <dgm:pt modelId="{9C1BF10F-8524-4474-91CA-684B1CF9B04E}" type="pres">
      <dgm:prSet presAssocID="{32E320FB-3558-417F-9068-1772C67E33C7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85B8E-A816-4F22-98FB-38CEA6E851F9}" type="pres">
      <dgm:prSet presAssocID="{32E320FB-3558-417F-9068-1772C67E33C7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019B3-B606-4AC5-B70E-C58915DB3740}" type="pres">
      <dgm:prSet presAssocID="{32E320FB-3558-417F-9068-1772C67E33C7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9A03B6-705F-434E-AC11-41EE5793D810}" type="pres">
      <dgm:prSet presAssocID="{32E320FB-3558-417F-9068-1772C67E33C7}" presName="connSite2" presStyleCnt="0"/>
      <dgm:spPr/>
      <dgm:t>
        <a:bodyPr/>
        <a:lstStyle/>
        <a:p>
          <a:endParaRPr lang="en-GB"/>
        </a:p>
      </dgm:t>
    </dgm:pt>
    <dgm:pt modelId="{3C56F130-1F76-44C8-B336-AFE9742AD9D4}" type="pres">
      <dgm:prSet presAssocID="{F9B3309A-E8BC-49C0-B78F-B20FB82B565D}" presName="Name18" presStyleLbl="sibTrans2D1" presStyleIdx="1" presStyleCnt="4"/>
      <dgm:spPr/>
      <dgm:t>
        <a:bodyPr/>
        <a:lstStyle/>
        <a:p>
          <a:endParaRPr lang="en-GB"/>
        </a:p>
      </dgm:t>
    </dgm:pt>
    <dgm:pt modelId="{8C1B55C2-5FDB-441D-875D-DB52C3E8877B}" type="pres">
      <dgm:prSet presAssocID="{033873B4-0DBA-4C38-B6FB-A107D0E3EC9E}" presName="composite1" presStyleCnt="0"/>
      <dgm:spPr/>
      <dgm:t>
        <a:bodyPr/>
        <a:lstStyle/>
        <a:p>
          <a:endParaRPr lang="en-GB"/>
        </a:p>
      </dgm:t>
    </dgm:pt>
    <dgm:pt modelId="{F00596E5-FFB9-467E-BC70-BA260F83D9C8}" type="pres">
      <dgm:prSet presAssocID="{033873B4-0DBA-4C38-B6FB-A107D0E3EC9E}" presName="dummyNode1" presStyleLbl="node1" presStyleIdx="1" presStyleCnt="5"/>
      <dgm:spPr/>
      <dgm:t>
        <a:bodyPr/>
        <a:lstStyle/>
        <a:p>
          <a:endParaRPr lang="en-GB"/>
        </a:p>
      </dgm:t>
    </dgm:pt>
    <dgm:pt modelId="{E6E59D88-CCF3-440C-9DEB-310C11C56C9E}" type="pres">
      <dgm:prSet presAssocID="{033873B4-0DBA-4C38-B6FB-A107D0E3EC9E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F7A56-7AFC-434F-B00D-7C117B8764BE}" type="pres">
      <dgm:prSet presAssocID="{033873B4-0DBA-4C38-B6FB-A107D0E3EC9E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A5187-6BCE-470E-A1C5-E502D070D807}" type="pres">
      <dgm:prSet presAssocID="{033873B4-0DBA-4C38-B6FB-A107D0E3EC9E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E00BF-CB59-409F-8DB6-1F679BB69A0A}" type="pres">
      <dgm:prSet presAssocID="{033873B4-0DBA-4C38-B6FB-A107D0E3EC9E}" presName="connSite1" presStyleCnt="0"/>
      <dgm:spPr/>
      <dgm:t>
        <a:bodyPr/>
        <a:lstStyle/>
        <a:p>
          <a:endParaRPr lang="en-GB"/>
        </a:p>
      </dgm:t>
    </dgm:pt>
    <dgm:pt modelId="{D690C5D0-799A-46C8-A42C-92AC7C1B361B}" type="pres">
      <dgm:prSet presAssocID="{96B3A85B-5823-4DD1-9FED-6B0776B32AD6}" presName="Name9" presStyleLbl="sibTrans2D1" presStyleIdx="2" presStyleCnt="4"/>
      <dgm:spPr/>
      <dgm:t>
        <a:bodyPr/>
        <a:lstStyle/>
        <a:p>
          <a:endParaRPr lang="en-GB"/>
        </a:p>
      </dgm:t>
    </dgm:pt>
    <dgm:pt modelId="{CD4807BA-8576-44FC-8035-63241920911C}" type="pres">
      <dgm:prSet presAssocID="{123EFE55-4E00-4CB5-8F36-AB5EED0B52C2}" presName="composite2" presStyleCnt="0"/>
      <dgm:spPr/>
      <dgm:t>
        <a:bodyPr/>
        <a:lstStyle/>
        <a:p>
          <a:endParaRPr lang="en-GB"/>
        </a:p>
      </dgm:t>
    </dgm:pt>
    <dgm:pt modelId="{664C3041-DE07-4ACB-869E-B70314B183F5}" type="pres">
      <dgm:prSet presAssocID="{123EFE55-4E00-4CB5-8F36-AB5EED0B52C2}" presName="dummyNode2" presStyleLbl="node1" presStyleIdx="2" presStyleCnt="5"/>
      <dgm:spPr/>
      <dgm:t>
        <a:bodyPr/>
        <a:lstStyle/>
        <a:p>
          <a:endParaRPr lang="en-GB"/>
        </a:p>
      </dgm:t>
    </dgm:pt>
    <dgm:pt modelId="{6F407B8E-9600-42CD-90E8-22718A1DB90B}" type="pres">
      <dgm:prSet presAssocID="{123EFE55-4E00-4CB5-8F36-AB5EED0B52C2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FF221-7C3C-4D95-A505-FA6D78C99488}" type="pres">
      <dgm:prSet presAssocID="{123EFE55-4E00-4CB5-8F36-AB5EED0B52C2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4786C-CF04-4C61-9381-B40CB531F0EF}" type="pres">
      <dgm:prSet presAssocID="{123EFE55-4E00-4CB5-8F36-AB5EED0B52C2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57A20-B470-4E6C-84D9-2DB10B56B789}" type="pres">
      <dgm:prSet presAssocID="{123EFE55-4E00-4CB5-8F36-AB5EED0B52C2}" presName="connSite2" presStyleCnt="0"/>
      <dgm:spPr/>
      <dgm:t>
        <a:bodyPr/>
        <a:lstStyle/>
        <a:p>
          <a:endParaRPr lang="en-GB"/>
        </a:p>
      </dgm:t>
    </dgm:pt>
    <dgm:pt modelId="{5BCB8686-0EA0-462B-BAA6-E4C6EBE1B132}" type="pres">
      <dgm:prSet presAssocID="{894898BE-5CD2-48B7-A0F6-8104F0CD8924}" presName="Name18" presStyleLbl="sibTrans2D1" presStyleIdx="3" presStyleCnt="4"/>
      <dgm:spPr/>
      <dgm:t>
        <a:bodyPr/>
        <a:lstStyle/>
        <a:p>
          <a:endParaRPr lang="en-GB"/>
        </a:p>
      </dgm:t>
    </dgm:pt>
    <dgm:pt modelId="{C13E2DED-3792-4EB8-8293-5C1E01B74323}" type="pres">
      <dgm:prSet presAssocID="{9D22AB77-2542-4D9C-B60C-BBF7F1387761}" presName="composite1" presStyleCnt="0"/>
      <dgm:spPr/>
      <dgm:t>
        <a:bodyPr/>
        <a:lstStyle/>
        <a:p>
          <a:endParaRPr lang="en-GB"/>
        </a:p>
      </dgm:t>
    </dgm:pt>
    <dgm:pt modelId="{F6AAA5C9-90AE-4DC0-84FB-AA11A90C0CEC}" type="pres">
      <dgm:prSet presAssocID="{9D22AB77-2542-4D9C-B60C-BBF7F1387761}" presName="dummyNode1" presStyleLbl="node1" presStyleIdx="3" presStyleCnt="5"/>
      <dgm:spPr/>
      <dgm:t>
        <a:bodyPr/>
        <a:lstStyle/>
        <a:p>
          <a:endParaRPr lang="en-GB"/>
        </a:p>
      </dgm:t>
    </dgm:pt>
    <dgm:pt modelId="{7558370F-28E1-42DE-AB31-5DF1D331B347}" type="pres">
      <dgm:prSet presAssocID="{9D22AB77-2542-4D9C-B60C-BBF7F1387761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8B2E04-DB69-4C1D-B217-28989DA2EA47}" type="pres">
      <dgm:prSet presAssocID="{9D22AB77-2542-4D9C-B60C-BBF7F1387761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6999BC-39DA-4D08-AAB8-FED7DC58A39C}" type="pres">
      <dgm:prSet presAssocID="{9D22AB77-2542-4D9C-B60C-BBF7F1387761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712BA8-6838-4085-9962-78D3988C22BC}" type="pres">
      <dgm:prSet presAssocID="{9D22AB77-2542-4D9C-B60C-BBF7F1387761}" presName="connSite1" presStyleCnt="0"/>
      <dgm:spPr/>
      <dgm:t>
        <a:bodyPr/>
        <a:lstStyle/>
        <a:p>
          <a:endParaRPr lang="en-GB"/>
        </a:p>
      </dgm:t>
    </dgm:pt>
  </dgm:ptLst>
  <dgm:cxnLst>
    <dgm:cxn modelId="{390E657D-5E52-9748-B2AC-B9B65F821B65}" type="presOf" srcId="{E0C4A852-F451-2349-BB33-A7C6D33852B0}" destId="{82454DD3-0EC3-447D-BCC9-723148FFC7D5}" srcOrd="1" destOrd="0" presId="urn:microsoft.com/office/officeart/2005/8/layout/hProcess4"/>
    <dgm:cxn modelId="{6A804F1B-A542-4840-B968-ED7106901495}" srcId="{0A60E91D-DF3F-43B2-8523-32FBA3FB413F}" destId="{6B96FECA-C87F-4BF2-A16D-F0FAEB69EBDA}" srcOrd="0" destOrd="0" parTransId="{2DFDE01C-1034-41E6-88E1-D19B479CF777}" sibTransId="{30467991-5339-4A2D-B0E1-8D4126DD061D}"/>
    <dgm:cxn modelId="{BAC9DCA5-E94E-427E-9762-A806BE1A9223}" srcId="{0A60E91D-DF3F-43B2-8523-32FBA3FB413F}" destId="{32E320FB-3558-417F-9068-1772C67E33C7}" srcOrd="1" destOrd="0" parTransId="{C40A88ED-EBB5-4694-BBF0-0930C372A3F4}" sibTransId="{F9B3309A-E8BC-49C0-B78F-B20FB82B565D}"/>
    <dgm:cxn modelId="{839F48B6-2EA2-4981-AE5D-68FC73A6E113}" srcId="{123EFE55-4E00-4CB5-8F36-AB5EED0B52C2}" destId="{2EC423C3-7796-4C38-AFD8-DB00805629B2}" srcOrd="0" destOrd="0" parTransId="{249D78AA-F81A-421A-B3A4-2A04FD557F8D}" sibTransId="{1470F935-EFCF-4DF9-B186-7E7EF23739AF}"/>
    <dgm:cxn modelId="{BC2B3F16-4316-024C-930F-DD6B338FB467}" type="presOf" srcId="{033873B4-0DBA-4C38-B6FB-A107D0E3EC9E}" destId="{5A1A5187-6BCE-470E-A1C5-E502D070D807}" srcOrd="0" destOrd="0" presId="urn:microsoft.com/office/officeart/2005/8/layout/hProcess4"/>
    <dgm:cxn modelId="{E0B351F1-13FA-5D4A-9AC7-991CD40EB395}" type="presOf" srcId="{9D22AB77-2542-4D9C-B60C-BBF7F1387761}" destId="{106999BC-39DA-4D08-AAB8-FED7DC58A39C}" srcOrd="0" destOrd="0" presId="urn:microsoft.com/office/officeart/2005/8/layout/hProcess4"/>
    <dgm:cxn modelId="{40DC8120-6973-4A41-8BD4-00868A2AFAF5}" srcId="{32E320FB-3558-417F-9068-1772C67E33C7}" destId="{FED7AAC3-595E-4F70-A112-D8E10C44E20D}" srcOrd="0" destOrd="0" parTransId="{4D019015-C0AA-426A-AC4C-18FDD07B3BC5}" sibTransId="{97B549E7-82C4-4574-89A7-FB052FCA1D01}"/>
    <dgm:cxn modelId="{3B935F7E-F77D-AC41-8D78-B4ABAC8065CC}" type="presOf" srcId="{30467991-5339-4A2D-B0E1-8D4126DD061D}" destId="{B5DF67BE-078E-410E-8220-27B7A2D1068F}" srcOrd="0" destOrd="0" presId="urn:microsoft.com/office/officeart/2005/8/layout/hProcess4"/>
    <dgm:cxn modelId="{676D74FE-05F2-2E47-BC55-AE6FD8914186}" type="presOf" srcId="{2EC423C3-7796-4C38-AFD8-DB00805629B2}" destId="{6F407B8E-9600-42CD-90E8-22718A1DB90B}" srcOrd="0" destOrd="0" presId="urn:microsoft.com/office/officeart/2005/8/layout/hProcess4"/>
    <dgm:cxn modelId="{857DE0CD-5C3A-4D4E-9725-E6E65431CB0C}" type="presOf" srcId="{6B96FECA-C87F-4BF2-A16D-F0FAEB69EBDA}" destId="{E0C6AA32-F99F-4A91-859D-97572C3C02FF}" srcOrd="0" destOrd="0" presId="urn:microsoft.com/office/officeart/2005/8/layout/hProcess4"/>
    <dgm:cxn modelId="{279F8694-B519-1E49-9A73-D5071AC3BE5A}" type="presOf" srcId="{5B5B7A23-24E8-4CA9-942B-684A23AB4404}" destId="{82454DD3-0EC3-447D-BCC9-723148FFC7D5}" srcOrd="1" destOrd="2" presId="urn:microsoft.com/office/officeart/2005/8/layout/hProcess4"/>
    <dgm:cxn modelId="{7BDDB446-3695-43C5-9C4A-2B87C92F9F43}" srcId="{0A60E91D-DF3F-43B2-8523-32FBA3FB413F}" destId="{123EFE55-4E00-4CB5-8F36-AB5EED0B52C2}" srcOrd="3" destOrd="0" parTransId="{D4EEE4EF-07C6-4A04-ABEF-EFFF99DF424A}" sibTransId="{894898BE-5CD2-48B7-A0F6-8104F0CD8924}"/>
    <dgm:cxn modelId="{AD5D1C02-D778-054F-B2FB-80A573AF090F}" type="presOf" srcId="{9E37CEB1-EAC6-4B98-993D-AFD7DC4F8002}" destId="{9C1BF10F-8524-4474-91CA-684B1CF9B04E}" srcOrd="0" destOrd="1" presId="urn:microsoft.com/office/officeart/2005/8/layout/hProcess4"/>
    <dgm:cxn modelId="{72DF4355-5AA4-44C5-8E2E-A21461F0952E}" srcId="{0A60E91D-DF3F-43B2-8523-32FBA3FB413F}" destId="{9D22AB77-2542-4D9C-B60C-BBF7F1387761}" srcOrd="4" destOrd="0" parTransId="{EAAC2B33-E9A3-4A3F-B741-66AB8CA615F2}" sibTransId="{52751E3F-CD64-49A6-A1EB-14E068273ABA}"/>
    <dgm:cxn modelId="{00B2ADD2-263C-4D4D-9F18-2905CA5C916E}" type="presOf" srcId="{FED7AAC3-595E-4F70-A112-D8E10C44E20D}" destId="{FA685B8E-A816-4F22-98FB-38CEA6E851F9}" srcOrd="1" destOrd="0" presId="urn:microsoft.com/office/officeart/2005/8/layout/hProcess4"/>
    <dgm:cxn modelId="{791677EE-840F-E64E-B0F8-06768970FA0E}" type="presOf" srcId="{9E37CEB1-EAC6-4B98-993D-AFD7DC4F8002}" destId="{FA685B8E-A816-4F22-98FB-38CEA6E851F9}" srcOrd="1" destOrd="1" presId="urn:microsoft.com/office/officeart/2005/8/layout/hProcess4"/>
    <dgm:cxn modelId="{4A4390C8-E595-274F-94F5-32F5876E5EB1}" type="presOf" srcId="{92F3EF57-748A-D14D-A352-AD2D2257D8B4}" destId="{FE5FF221-7C3C-4D95-A505-FA6D78C99488}" srcOrd="1" destOrd="1" presId="urn:microsoft.com/office/officeart/2005/8/layout/hProcess4"/>
    <dgm:cxn modelId="{CDF92D2D-09EF-4656-A5B0-A354F9317FB8}" srcId="{123EFE55-4E00-4CB5-8F36-AB5EED0B52C2}" destId="{FE0A38A8-9F0E-4160-B507-6D66BBBA6CA8}" srcOrd="2" destOrd="0" parTransId="{A967772D-3E44-4E05-951B-9BBCB2D60794}" sibTransId="{E09A2015-C7D0-4670-9AA8-6429F425F6BD}"/>
    <dgm:cxn modelId="{A34957BD-0A32-FE45-AB37-568B9097AFB3}" srcId="{123EFE55-4E00-4CB5-8F36-AB5EED0B52C2}" destId="{92F3EF57-748A-D14D-A352-AD2D2257D8B4}" srcOrd="1" destOrd="0" parTransId="{71A3AB4A-5F24-ED43-9ED9-9E39DAEEA170}" sibTransId="{EA836134-3332-1647-92F4-13787C0E4049}"/>
    <dgm:cxn modelId="{1B143B9A-B480-574E-AD55-833E600D1FD3}" type="presOf" srcId="{32E320FB-3558-417F-9068-1772C67E33C7}" destId="{F8F019B3-B606-4AC5-B70E-C58915DB3740}" srcOrd="0" destOrd="0" presId="urn:microsoft.com/office/officeart/2005/8/layout/hProcess4"/>
    <dgm:cxn modelId="{377F870B-A143-E848-906C-1BF887117852}" type="presOf" srcId="{0A60E91D-DF3F-43B2-8523-32FBA3FB413F}" destId="{F0BF5A52-8A96-4255-AFA8-5DB15EC6CDEF}" srcOrd="0" destOrd="0" presId="urn:microsoft.com/office/officeart/2005/8/layout/hProcess4"/>
    <dgm:cxn modelId="{CBEB138B-73B1-874E-B6A8-552F700F7D91}" type="presOf" srcId="{333E1698-1CC8-4605-85E5-269E1F56AFBA}" destId="{7EF2EC67-AB95-402F-AE36-A92DC5DEC0A1}" srcOrd="0" destOrd="1" presId="urn:microsoft.com/office/officeart/2005/8/layout/hProcess4"/>
    <dgm:cxn modelId="{3BA2626C-E193-BB40-B914-08E79F116E81}" type="presOf" srcId="{123EFE55-4E00-4CB5-8F36-AB5EED0B52C2}" destId="{6054786C-CF04-4C61-9381-B40CB531F0EF}" srcOrd="0" destOrd="0" presId="urn:microsoft.com/office/officeart/2005/8/layout/hProcess4"/>
    <dgm:cxn modelId="{4E033F17-F1AA-431C-9EF8-E918FC1BD215}" srcId="{6B96FECA-C87F-4BF2-A16D-F0FAEB69EBDA}" destId="{333E1698-1CC8-4605-85E5-269E1F56AFBA}" srcOrd="1" destOrd="0" parTransId="{B70AD22D-337C-4D08-AD10-9D644E2C06F8}" sibTransId="{A04F2E73-2E92-46C1-A6A6-82B892032C68}"/>
    <dgm:cxn modelId="{5F86D475-2791-3B45-A15B-3F7617E90383}" type="presOf" srcId="{C72D4570-793F-4BC0-8725-A58B21917ACA}" destId="{7EF2EC67-AB95-402F-AE36-A92DC5DEC0A1}" srcOrd="0" destOrd="3" presId="urn:microsoft.com/office/officeart/2005/8/layout/hProcess4"/>
    <dgm:cxn modelId="{192D29F6-1EFC-4878-B297-2184B1C3A37A}" srcId="{6B96FECA-C87F-4BF2-A16D-F0FAEB69EBDA}" destId="{5B5B7A23-24E8-4CA9-942B-684A23AB4404}" srcOrd="2" destOrd="0" parTransId="{67D5EE10-1BAE-4EA1-B97B-0A8013DA86E0}" sibTransId="{E8F5C65B-7384-42E4-B2B1-56E030BAD548}"/>
    <dgm:cxn modelId="{AFF1FD7D-AB53-4987-B2BC-9014BC3F6BFE}" srcId="{32E320FB-3558-417F-9068-1772C67E33C7}" destId="{9E37CEB1-EAC6-4B98-993D-AFD7DC4F8002}" srcOrd="1" destOrd="0" parTransId="{542B90B8-157D-4486-BC69-FF4B530E9791}" sibTransId="{BF9BE4F1-0554-4125-9A23-A3D6D1C6E5CB}"/>
    <dgm:cxn modelId="{1CEBD584-082C-8C4B-8DB6-77E3CA16B942}" type="presOf" srcId="{C72D4570-793F-4BC0-8725-A58B21917ACA}" destId="{82454DD3-0EC3-447D-BCC9-723148FFC7D5}" srcOrd="1" destOrd="3" presId="urn:microsoft.com/office/officeart/2005/8/layout/hProcess4"/>
    <dgm:cxn modelId="{A6E515C0-E5B2-4B61-BC13-2CB507CBA347}" srcId="{6B96FECA-C87F-4BF2-A16D-F0FAEB69EBDA}" destId="{C72D4570-793F-4BC0-8725-A58B21917ACA}" srcOrd="3" destOrd="0" parTransId="{4740B415-0801-4468-B964-D948B0DD7275}" sibTransId="{4C62A182-C070-4F1E-9C4F-380BB2CA831B}"/>
    <dgm:cxn modelId="{B25B76CB-87D4-9246-BFC9-E425E875A57D}" type="presOf" srcId="{333E1698-1CC8-4605-85E5-269E1F56AFBA}" destId="{82454DD3-0EC3-447D-BCC9-723148FFC7D5}" srcOrd="1" destOrd="1" presId="urn:microsoft.com/office/officeart/2005/8/layout/hProcess4"/>
    <dgm:cxn modelId="{B80D1ED0-0EEF-1D43-93C6-BEDF7B4828D9}" type="presOf" srcId="{96B3A85B-5823-4DD1-9FED-6B0776B32AD6}" destId="{D690C5D0-799A-46C8-A42C-92AC7C1B361B}" srcOrd="0" destOrd="0" presId="urn:microsoft.com/office/officeart/2005/8/layout/hProcess4"/>
    <dgm:cxn modelId="{74AF32FF-291C-824A-9469-86E390F647AC}" type="presOf" srcId="{E0C4A852-F451-2349-BB33-A7C6D33852B0}" destId="{7EF2EC67-AB95-402F-AE36-A92DC5DEC0A1}" srcOrd="0" destOrd="0" presId="urn:microsoft.com/office/officeart/2005/8/layout/hProcess4"/>
    <dgm:cxn modelId="{BFEC3C6D-52D3-724D-B2BA-E67D2CCB7BEB}" type="presOf" srcId="{2EC423C3-7796-4C38-AFD8-DB00805629B2}" destId="{FE5FF221-7C3C-4D95-A505-FA6D78C99488}" srcOrd="1" destOrd="0" presId="urn:microsoft.com/office/officeart/2005/8/layout/hProcess4"/>
    <dgm:cxn modelId="{FDAC2D37-358F-714D-BAB4-27DC7B10234F}" type="presOf" srcId="{FE0A38A8-9F0E-4160-B507-6D66BBBA6CA8}" destId="{6F407B8E-9600-42CD-90E8-22718A1DB90B}" srcOrd="0" destOrd="2" presId="urn:microsoft.com/office/officeart/2005/8/layout/hProcess4"/>
    <dgm:cxn modelId="{634CB93D-5F47-1F4E-A54E-AA2CB47D90E5}" srcId="{6B96FECA-C87F-4BF2-A16D-F0FAEB69EBDA}" destId="{E0C4A852-F451-2349-BB33-A7C6D33852B0}" srcOrd="0" destOrd="0" parTransId="{27FC636E-87D0-8344-8AB5-3EDC4302D475}" sibTransId="{44AD0D81-C91E-FB4C-99C6-9E975014CC39}"/>
    <dgm:cxn modelId="{ADE68412-2AF1-4416-9678-B381A0701962}" srcId="{0A60E91D-DF3F-43B2-8523-32FBA3FB413F}" destId="{033873B4-0DBA-4C38-B6FB-A107D0E3EC9E}" srcOrd="2" destOrd="0" parTransId="{9D333B53-B9A6-46B7-BCCF-7493896601D1}" sibTransId="{96B3A85B-5823-4DD1-9FED-6B0776B32AD6}"/>
    <dgm:cxn modelId="{82C462B8-8461-3A4F-919F-312ED690EEFF}" type="presOf" srcId="{FE0A38A8-9F0E-4160-B507-6D66BBBA6CA8}" destId="{FE5FF221-7C3C-4D95-A505-FA6D78C99488}" srcOrd="1" destOrd="2" presId="urn:microsoft.com/office/officeart/2005/8/layout/hProcess4"/>
    <dgm:cxn modelId="{03FE0A23-7D3D-FA4F-823B-02AD0E82F891}" type="presOf" srcId="{5B5B7A23-24E8-4CA9-942B-684A23AB4404}" destId="{7EF2EC67-AB95-402F-AE36-A92DC5DEC0A1}" srcOrd="0" destOrd="2" presId="urn:microsoft.com/office/officeart/2005/8/layout/hProcess4"/>
    <dgm:cxn modelId="{860E99D3-E6FF-7248-81AC-5396357E58D4}" type="presOf" srcId="{FED7AAC3-595E-4F70-A112-D8E10C44E20D}" destId="{9C1BF10F-8524-4474-91CA-684B1CF9B04E}" srcOrd="0" destOrd="0" presId="urn:microsoft.com/office/officeart/2005/8/layout/hProcess4"/>
    <dgm:cxn modelId="{74E2D0BC-6844-0D45-AE5B-C953CA4896D3}" type="presOf" srcId="{92F3EF57-748A-D14D-A352-AD2D2257D8B4}" destId="{6F407B8E-9600-42CD-90E8-22718A1DB90B}" srcOrd="0" destOrd="1" presId="urn:microsoft.com/office/officeart/2005/8/layout/hProcess4"/>
    <dgm:cxn modelId="{92CE1E04-D581-B449-9307-25337A9BFAD5}" type="presOf" srcId="{894898BE-5CD2-48B7-A0F6-8104F0CD8924}" destId="{5BCB8686-0EA0-462B-BAA6-E4C6EBE1B132}" srcOrd="0" destOrd="0" presId="urn:microsoft.com/office/officeart/2005/8/layout/hProcess4"/>
    <dgm:cxn modelId="{1BCA9583-45C9-CF4E-BE96-0C1603CD3DB5}" type="presOf" srcId="{F9B3309A-E8BC-49C0-B78F-B20FB82B565D}" destId="{3C56F130-1F76-44C8-B336-AFE9742AD9D4}" srcOrd="0" destOrd="0" presId="urn:microsoft.com/office/officeart/2005/8/layout/hProcess4"/>
    <dgm:cxn modelId="{EF46749F-0D76-D641-B31F-B956E3F3EB3C}" type="presParOf" srcId="{F0BF5A52-8A96-4255-AFA8-5DB15EC6CDEF}" destId="{2435B1D0-2A2F-4BCC-85BD-53BBEAC8BDD4}" srcOrd="0" destOrd="0" presId="urn:microsoft.com/office/officeart/2005/8/layout/hProcess4"/>
    <dgm:cxn modelId="{A19E3C34-6A1D-1C47-B023-DE54417B85D7}" type="presParOf" srcId="{F0BF5A52-8A96-4255-AFA8-5DB15EC6CDEF}" destId="{2C6A3AB3-3E97-4643-AC19-B80212A342F1}" srcOrd="1" destOrd="0" presId="urn:microsoft.com/office/officeart/2005/8/layout/hProcess4"/>
    <dgm:cxn modelId="{24DE51B6-AF45-3945-825B-6E1A461C7203}" type="presParOf" srcId="{F0BF5A52-8A96-4255-AFA8-5DB15EC6CDEF}" destId="{44EE9AB6-B2CE-475D-AD21-0E711F8097E9}" srcOrd="2" destOrd="0" presId="urn:microsoft.com/office/officeart/2005/8/layout/hProcess4"/>
    <dgm:cxn modelId="{3D84A039-CC34-4A4B-B0C9-E2BC1A85DD36}" type="presParOf" srcId="{44EE9AB6-B2CE-475D-AD21-0E711F8097E9}" destId="{AB21195B-DAE2-41FC-9911-CFB982918463}" srcOrd="0" destOrd="0" presId="urn:microsoft.com/office/officeart/2005/8/layout/hProcess4"/>
    <dgm:cxn modelId="{15884D55-15DD-B346-B06B-68AEFAAEA053}" type="presParOf" srcId="{AB21195B-DAE2-41FC-9911-CFB982918463}" destId="{D9E1254D-D9B6-4A1F-AECD-B09370B37065}" srcOrd="0" destOrd="0" presId="urn:microsoft.com/office/officeart/2005/8/layout/hProcess4"/>
    <dgm:cxn modelId="{89C2C4CE-FC15-664B-A776-32448689D6E0}" type="presParOf" srcId="{AB21195B-DAE2-41FC-9911-CFB982918463}" destId="{7EF2EC67-AB95-402F-AE36-A92DC5DEC0A1}" srcOrd="1" destOrd="0" presId="urn:microsoft.com/office/officeart/2005/8/layout/hProcess4"/>
    <dgm:cxn modelId="{2083E809-2BA3-674A-9C31-5809A75A9A18}" type="presParOf" srcId="{AB21195B-DAE2-41FC-9911-CFB982918463}" destId="{82454DD3-0EC3-447D-BCC9-723148FFC7D5}" srcOrd="2" destOrd="0" presId="urn:microsoft.com/office/officeart/2005/8/layout/hProcess4"/>
    <dgm:cxn modelId="{A5BF6097-6F8F-464D-A227-811B7770ED1D}" type="presParOf" srcId="{AB21195B-DAE2-41FC-9911-CFB982918463}" destId="{E0C6AA32-F99F-4A91-859D-97572C3C02FF}" srcOrd="3" destOrd="0" presId="urn:microsoft.com/office/officeart/2005/8/layout/hProcess4"/>
    <dgm:cxn modelId="{9E686001-F959-5849-BAA5-DC727B90900D}" type="presParOf" srcId="{AB21195B-DAE2-41FC-9911-CFB982918463}" destId="{5BD9FC1F-F8FD-4509-86A6-ABA260499C31}" srcOrd="4" destOrd="0" presId="urn:microsoft.com/office/officeart/2005/8/layout/hProcess4"/>
    <dgm:cxn modelId="{B3AFB181-0564-A94C-AC78-709037EBC0D3}" type="presParOf" srcId="{44EE9AB6-B2CE-475D-AD21-0E711F8097E9}" destId="{B5DF67BE-078E-410E-8220-27B7A2D1068F}" srcOrd="1" destOrd="0" presId="urn:microsoft.com/office/officeart/2005/8/layout/hProcess4"/>
    <dgm:cxn modelId="{28D1403A-C2A4-5E40-B97D-8259CE2155EB}" type="presParOf" srcId="{44EE9AB6-B2CE-475D-AD21-0E711F8097E9}" destId="{2910960A-09AA-4408-B85C-456A3D8D1546}" srcOrd="2" destOrd="0" presId="urn:microsoft.com/office/officeart/2005/8/layout/hProcess4"/>
    <dgm:cxn modelId="{9E5E34B0-2F38-4147-B7ED-8C4F7E957130}" type="presParOf" srcId="{2910960A-09AA-4408-B85C-456A3D8D1546}" destId="{DADFC6EB-98F9-4BCC-9FD6-F893E58348FD}" srcOrd="0" destOrd="0" presId="urn:microsoft.com/office/officeart/2005/8/layout/hProcess4"/>
    <dgm:cxn modelId="{3619883D-46DD-B844-8E5D-1A752B293135}" type="presParOf" srcId="{2910960A-09AA-4408-B85C-456A3D8D1546}" destId="{9C1BF10F-8524-4474-91CA-684B1CF9B04E}" srcOrd="1" destOrd="0" presId="urn:microsoft.com/office/officeart/2005/8/layout/hProcess4"/>
    <dgm:cxn modelId="{050067A9-1E1A-2E4D-BE5C-2F9161644915}" type="presParOf" srcId="{2910960A-09AA-4408-B85C-456A3D8D1546}" destId="{FA685B8E-A816-4F22-98FB-38CEA6E851F9}" srcOrd="2" destOrd="0" presId="urn:microsoft.com/office/officeart/2005/8/layout/hProcess4"/>
    <dgm:cxn modelId="{0AFDEAA5-4661-F84C-B4B1-7FA112246ADD}" type="presParOf" srcId="{2910960A-09AA-4408-B85C-456A3D8D1546}" destId="{F8F019B3-B606-4AC5-B70E-C58915DB3740}" srcOrd="3" destOrd="0" presId="urn:microsoft.com/office/officeart/2005/8/layout/hProcess4"/>
    <dgm:cxn modelId="{16503456-B7E0-6041-BCA0-F0164ABF8C2F}" type="presParOf" srcId="{2910960A-09AA-4408-B85C-456A3D8D1546}" destId="{D69A03B6-705F-434E-AC11-41EE5793D810}" srcOrd="4" destOrd="0" presId="urn:microsoft.com/office/officeart/2005/8/layout/hProcess4"/>
    <dgm:cxn modelId="{BE608610-25CE-8541-A9F6-3C8EC53D9D96}" type="presParOf" srcId="{44EE9AB6-B2CE-475D-AD21-0E711F8097E9}" destId="{3C56F130-1F76-44C8-B336-AFE9742AD9D4}" srcOrd="3" destOrd="0" presId="urn:microsoft.com/office/officeart/2005/8/layout/hProcess4"/>
    <dgm:cxn modelId="{B8BCAF12-4AB9-C54C-9AC9-0D9255CC87CF}" type="presParOf" srcId="{44EE9AB6-B2CE-475D-AD21-0E711F8097E9}" destId="{8C1B55C2-5FDB-441D-875D-DB52C3E8877B}" srcOrd="4" destOrd="0" presId="urn:microsoft.com/office/officeart/2005/8/layout/hProcess4"/>
    <dgm:cxn modelId="{707AB11C-1B4C-2143-AEBD-CEB947E2E8FD}" type="presParOf" srcId="{8C1B55C2-5FDB-441D-875D-DB52C3E8877B}" destId="{F00596E5-FFB9-467E-BC70-BA260F83D9C8}" srcOrd="0" destOrd="0" presId="urn:microsoft.com/office/officeart/2005/8/layout/hProcess4"/>
    <dgm:cxn modelId="{DEB35FE1-CE07-BB4E-94B7-A6A6A49A0F23}" type="presParOf" srcId="{8C1B55C2-5FDB-441D-875D-DB52C3E8877B}" destId="{E6E59D88-CCF3-440C-9DEB-310C11C56C9E}" srcOrd="1" destOrd="0" presId="urn:microsoft.com/office/officeart/2005/8/layout/hProcess4"/>
    <dgm:cxn modelId="{33EDE4EE-1BF7-7E42-A941-35FE4FD759AA}" type="presParOf" srcId="{8C1B55C2-5FDB-441D-875D-DB52C3E8877B}" destId="{F3DF7A56-7AFC-434F-B00D-7C117B8764BE}" srcOrd="2" destOrd="0" presId="urn:microsoft.com/office/officeart/2005/8/layout/hProcess4"/>
    <dgm:cxn modelId="{18994833-8620-DB45-92AE-BED279CDE941}" type="presParOf" srcId="{8C1B55C2-5FDB-441D-875D-DB52C3E8877B}" destId="{5A1A5187-6BCE-470E-A1C5-E502D070D807}" srcOrd="3" destOrd="0" presId="urn:microsoft.com/office/officeart/2005/8/layout/hProcess4"/>
    <dgm:cxn modelId="{6135C149-52BC-1742-8BD9-DD089D3E402D}" type="presParOf" srcId="{8C1B55C2-5FDB-441D-875D-DB52C3E8877B}" destId="{634E00BF-CB59-409F-8DB6-1F679BB69A0A}" srcOrd="4" destOrd="0" presId="urn:microsoft.com/office/officeart/2005/8/layout/hProcess4"/>
    <dgm:cxn modelId="{BF27C8B9-4ADE-364E-8222-D382C332EEE7}" type="presParOf" srcId="{44EE9AB6-B2CE-475D-AD21-0E711F8097E9}" destId="{D690C5D0-799A-46C8-A42C-92AC7C1B361B}" srcOrd="5" destOrd="0" presId="urn:microsoft.com/office/officeart/2005/8/layout/hProcess4"/>
    <dgm:cxn modelId="{5BC0DDB9-8077-7A4A-88A5-A08506B1A174}" type="presParOf" srcId="{44EE9AB6-B2CE-475D-AD21-0E711F8097E9}" destId="{CD4807BA-8576-44FC-8035-63241920911C}" srcOrd="6" destOrd="0" presId="urn:microsoft.com/office/officeart/2005/8/layout/hProcess4"/>
    <dgm:cxn modelId="{D9D6E941-26D1-5544-BFEE-482DCC0B802B}" type="presParOf" srcId="{CD4807BA-8576-44FC-8035-63241920911C}" destId="{664C3041-DE07-4ACB-869E-B70314B183F5}" srcOrd="0" destOrd="0" presId="urn:microsoft.com/office/officeart/2005/8/layout/hProcess4"/>
    <dgm:cxn modelId="{32A4A234-EB98-1B4F-9C36-244F604A6D4D}" type="presParOf" srcId="{CD4807BA-8576-44FC-8035-63241920911C}" destId="{6F407B8E-9600-42CD-90E8-22718A1DB90B}" srcOrd="1" destOrd="0" presId="urn:microsoft.com/office/officeart/2005/8/layout/hProcess4"/>
    <dgm:cxn modelId="{CACB1C0C-EB7F-F147-91A3-8E20E3E1C74A}" type="presParOf" srcId="{CD4807BA-8576-44FC-8035-63241920911C}" destId="{FE5FF221-7C3C-4D95-A505-FA6D78C99488}" srcOrd="2" destOrd="0" presId="urn:microsoft.com/office/officeart/2005/8/layout/hProcess4"/>
    <dgm:cxn modelId="{A08B43F7-B654-5441-9347-2B1295B8A92F}" type="presParOf" srcId="{CD4807BA-8576-44FC-8035-63241920911C}" destId="{6054786C-CF04-4C61-9381-B40CB531F0EF}" srcOrd="3" destOrd="0" presId="urn:microsoft.com/office/officeart/2005/8/layout/hProcess4"/>
    <dgm:cxn modelId="{16F8A74A-3499-8A4B-B370-6C8F636EA1D5}" type="presParOf" srcId="{CD4807BA-8576-44FC-8035-63241920911C}" destId="{F9057A20-B470-4E6C-84D9-2DB10B56B789}" srcOrd="4" destOrd="0" presId="urn:microsoft.com/office/officeart/2005/8/layout/hProcess4"/>
    <dgm:cxn modelId="{0C25BD9F-43F2-064C-9E80-DFCFA81579EB}" type="presParOf" srcId="{44EE9AB6-B2CE-475D-AD21-0E711F8097E9}" destId="{5BCB8686-0EA0-462B-BAA6-E4C6EBE1B132}" srcOrd="7" destOrd="0" presId="urn:microsoft.com/office/officeart/2005/8/layout/hProcess4"/>
    <dgm:cxn modelId="{9F302118-F040-8944-A2C6-1E6AEBA2E3CC}" type="presParOf" srcId="{44EE9AB6-B2CE-475D-AD21-0E711F8097E9}" destId="{C13E2DED-3792-4EB8-8293-5C1E01B74323}" srcOrd="8" destOrd="0" presId="urn:microsoft.com/office/officeart/2005/8/layout/hProcess4"/>
    <dgm:cxn modelId="{68DC46E4-5067-B642-90DE-7E2F67265C93}" type="presParOf" srcId="{C13E2DED-3792-4EB8-8293-5C1E01B74323}" destId="{F6AAA5C9-90AE-4DC0-84FB-AA11A90C0CEC}" srcOrd="0" destOrd="0" presId="urn:microsoft.com/office/officeart/2005/8/layout/hProcess4"/>
    <dgm:cxn modelId="{19EFA020-2F5A-E545-8A75-E7E872F81DEA}" type="presParOf" srcId="{C13E2DED-3792-4EB8-8293-5C1E01B74323}" destId="{7558370F-28E1-42DE-AB31-5DF1D331B347}" srcOrd="1" destOrd="0" presId="urn:microsoft.com/office/officeart/2005/8/layout/hProcess4"/>
    <dgm:cxn modelId="{43763B42-8451-BA4B-96B0-794CC0ED7CC2}" type="presParOf" srcId="{C13E2DED-3792-4EB8-8293-5C1E01B74323}" destId="{508B2E04-DB69-4C1D-B217-28989DA2EA47}" srcOrd="2" destOrd="0" presId="urn:microsoft.com/office/officeart/2005/8/layout/hProcess4"/>
    <dgm:cxn modelId="{2B654DE8-0511-9A46-8497-C9057AF4D7AE}" type="presParOf" srcId="{C13E2DED-3792-4EB8-8293-5C1E01B74323}" destId="{106999BC-39DA-4D08-AAB8-FED7DC58A39C}" srcOrd="3" destOrd="0" presId="urn:microsoft.com/office/officeart/2005/8/layout/hProcess4"/>
    <dgm:cxn modelId="{29BC80C6-94F9-6146-8132-59CA20B88E64}" type="presParOf" srcId="{C13E2DED-3792-4EB8-8293-5C1E01B74323}" destId="{7C712BA8-6838-4085-9962-78D3988C22B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6D080-99F2-41DA-A62A-6EC7FF70C348}">
      <dsp:nvSpPr>
        <dsp:cNvPr id="0" name=""/>
        <dsp:cNvSpPr/>
      </dsp:nvSpPr>
      <dsp:spPr>
        <a:xfrm>
          <a:off x="1001183" y="5127426"/>
          <a:ext cx="2741083" cy="1370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User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Metrics</a:t>
          </a:r>
          <a:endParaRPr lang="en-GB" sz="2900" kern="1200" dirty="0"/>
        </a:p>
      </dsp:txBody>
      <dsp:txXfrm>
        <a:off x="1041325" y="5167568"/>
        <a:ext cx="2660799" cy="1290257"/>
      </dsp:txXfrm>
    </dsp:sp>
    <dsp:sp modelId="{81CDB511-6605-44D8-8C8B-BBE203B406FF}">
      <dsp:nvSpPr>
        <dsp:cNvPr id="0" name=""/>
        <dsp:cNvSpPr/>
      </dsp:nvSpPr>
      <dsp:spPr>
        <a:xfrm rot="17500715">
          <a:off x="2806408" y="4422207"/>
          <a:ext cx="296815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968150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216279" y="4359385"/>
        <a:ext cx="148407" cy="148407"/>
      </dsp:txXfrm>
    </dsp:sp>
    <dsp:sp modelId="{36C83AD3-BF33-43FE-8F4A-39F3E730223B}">
      <dsp:nvSpPr>
        <dsp:cNvPr id="0" name=""/>
        <dsp:cNvSpPr/>
      </dsp:nvSpPr>
      <dsp:spPr>
        <a:xfrm>
          <a:off x="4838700" y="2369211"/>
          <a:ext cx="2741083" cy="1370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Explicit</a:t>
          </a:r>
          <a:endParaRPr lang="en-GB" sz="2900" kern="1200" dirty="0"/>
        </a:p>
      </dsp:txBody>
      <dsp:txXfrm>
        <a:off x="4878842" y="2409353"/>
        <a:ext cx="2660799" cy="1290257"/>
      </dsp:txXfrm>
    </dsp:sp>
    <dsp:sp modelId="{410DAE39-AAC9-40EE-95DD-336C0BFC7D94}">
      <dsp:nvSpPr>
        <dsp:cNvPr id="0" name=""/>
        <dsp:cNvSpPr/>
      </dsp:nvSpPr>
      <dsp:spPr>
        <a:xfrm rot="17692822">
          <a:off x="6824971" y="1861008"/>
          <a:ext cx="260605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606057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8062848" y="1807238"/>
        <a:ext cx="130302" cy="130302"/>
      </dsp:txXfrm>
    </dsp:sp>
    <dsp:sp modelId="{E1174E86-3637-447B-A8A7-129CEA554E80}">
      <dsp:nvSpPr>
        <dsp:cNvPr id="0" name=""/>
        <dsp:cNvSpPr/>
      </dsp:nvSpPr>
      <dsp:spPr>
        <a:xfrm>
          <a:off x="8676216" y="5027"/>
          <a:ext cx="2741083" cy="1370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rgbClr val="FFC000"/>
              </a:solidFill>
            </a:rPr>
            <a:t>Instant Feedback</a:t>
          </a:r>
          <a:endParaRPr lang="en-GB" sz="2900" kern="1200" dirty="0">
            <a:solidFill>
              <a:srgbClr val="FFC000"/>
            </a:solidFill>
          </a:endParaRPr>
        </a:p>
      </dsp:txBody>
      <dsp:txXfrm>
        <a:off x="8716358" y="45169"/>
        <a:ext cx="2660799" cy="1290257"/>
      </dsp:txXfrm>
    </dsp:sp>
    <dsp:sp modelId="{5E74990A-73E6-488E-ABDF-7ACC3891C479}">
      <dsp:nvSpPr>
        <dsp:cNvPr id="0" name=""/>
        <dsp:cNvSpPr/>
      </dsp:nvSpPr>
      <dsp:spPr>
        <a:xfrm rot="19457599">
          <a:off x="7452869" y="2649069"/>
          <a:ext cx="135026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50261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8094243" y="2626694"/>
        <a:ext cx="67513" cy="67513"/>
      </dsp:txXfrm>
    </dsp:sp>
    <dsp:sp modelId="{E667976F-9A37-4109-9777-60ED65C2ABAF}">
      <dsp:nvSpPr>
        <dsp:cNvPr id="0" name=""/>
        <dsp:cNvSpPr/>
      </dsp:nvSpPr>
      <dsp:spPr>
        <a:xfrm>
          <a:off x="8676216" y="1581149"/>
          <a:ext cx="2741083" cy="1370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Send Feedback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Form</a:t>
          </a:r>
          <a:endParaRPr lang="en-GB" sz="2900" kern="1200" dirty="0"/>
        </a:p>
      </dsp:txBody>
      <dsp:txXfrm>
        <a:off x="8716358" y="1621291"/>
        <a:ext cx="2660799" cy="1290257"/>
      </dsp:txXfrm>
    </dsp:sp>
    <dsp:sp modelId="{C7281A61-353A-4B05-9DAA-5981D766210F}">
      <dsp:nvSpPr>
        <dsp:cNvPr id="0" name=""/>
        <dsp:cNvSpPr/>
      </dsp:nvSpPr>
      <dsp:spPr>
        <a:xfrm rot="19457599">
          <a:off x="11290385" y="1861008"/>
          <a:ext cx="135026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50261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1931760" y="1838633"/>
        <a:ext cx="67513" cy="67513"/>
      </dsp:txXfrm>
    </dsp:sp>
    <dsp:sp modelId="{C3E49D38-6451-4513-96F9-59F49E03E78C}">
      <dsp:nvSpPr>
        <dsp:cNvPr id="0" name=""/>
        <dsp:cNvSpPr/>
      </dsp:nvSpPr>
      <dsp:spPr>
        <a:xfrm>
          <a:off x="12513733" y="793088"/>
          <a:ext cx="2741083" cy="1370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Bug</a:t>
          </a:r>
          <a:endParaRPr lang="en-GB" sz="2900" kern="1200" dirty="0"/>
        </a:p>
      </dsp:txBody>
      <dsp:txXfrm>
        <a:off x="12553875" y="833230"/>
        <a:ext cx="2660799" cy="1290257"/>
      </dsp:txXfrm>
    </dsp:sp>
    <dsp:sp modelId="{372D3477-43DC-4C9D-8327-B75C689BBC32}">
      <dsp:nvSpPr>
        <dsp:cNvPr id="0" name=""/>
        <dsp:cNvSpPr/>
      </dsp:nvSpPr>
      <dsp:spPr>
        <a:xfrm rot="2142401">
          <a:off x="11290385" y="2649069"/>
          <a:ext cx="135026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50261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1931760" y="2626694"/>
        <a:ext cx="67513" cy="67513"/>
      </dsp:txXfrm>
    </dsp:sp>
    <dsp:sp modelId="{26998289-E648-41BF-8751-6BCA22AC34BC}">
      <dsp:nvSpPr>
        <dsp:cNvPr id="0" name=""/>
        <dsp:cNvSpPr/>
      </dsp:nvSpPr>
      <dsp:spPr>
        <a:xfrm>
          <a:off x="12513733" y="2369211"/>
          <a:ext cx="2741083" cy="1370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Enhancement</a:t>
          </a:r>
          <a:endParaRPr lang="en-GB" sz="2900" kern="1200" dirty="0"/>
        </a:p>
      </dsp:txBody>
      <dsp:txXfrm>
        <a:off x="12553875" y="2409353"/>
        <a:ext cx="2660799" cy="1290257"/>
      </dsp:txXfrm>
    </dsp:sp>
    <dsp:sp modelId="{F9BBD1F0-FBF1-4D9A-A903-F8684FEE747C}">
      <dsp:nvSpPr>
        <dsp:cNvPr id="0" name=""/>
        <dsp:cNvSpPr/>
      </dsp:nvSpPr>
      <dsp:spPr>
        <a:xfrm rot="2142401">
          <a:off x="7452869" y="3437131"/>
          <a:ext cx="135026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50261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8094243" y="3414756"/>
        <a:ext cx="67513" cy="67513"/>
      </dsp:txXfrm>
    </dsp:sp>
    <dsp:sp modelId="{C047EE03-52DD-42DE-9613-19758DDBFA37}">
      <dsp:nvSpPr>
        <dsp:cNvPr id="0" name=""/>
        <dsp:cNvSpPr/>
      </dsp:nvSpPr>
      <dsp:spPr>
        <a:xfrm>
          <a:off x="8676216" y="3157272"/>
          <a:ext cx="2741083" cy="1370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Survey</a:t>
          </a:r>
          <a:endParaRPr lang="en-GB" sz="2900" kern="1200" dirty="0"/>
        </a:p>
      </dsp:txBody>
      <dsp:txXfrm>
        <a:off x="8716358" y="3197414"/>
        <a:ext cx="2660799" cy="1290257"/>
      </dsp:txXfrm>
    </dsp:sp>
    <dsp:sp modelId="{3F4F9F98-DAD4-4C8E-B746-0B104F557549}">
      <dsp:nvSpPr>
        <dsp:cNvPr id="0" name=""/>
        <dsp:cNvSpPr/>
      </dsp:nvSpPr>
      <dsp:spPr>
        <a:xfrm rot="3907178">
          <a:off x="6824971" y="4225192"/>
          <a:ext cx="260605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606057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8062848" y="4171422"/>
        <a:ext cx="130302" cy="130302"/>
      </dsp:txXfrm>
    </dsp:sp>
    <dsp:sp modelId="{2B2566B0-7F7C-4A6E-A945-F1EA437C05E4}">
      <dsp:nvSpPr>
        <dsp:cNvPr id="0" name=""/>
        <dsp:cNvSpPr/>
      </dsp:nvSpPr>
      <dsp:spPr>
        <a:xfrm>
          <a:off x="8676216" y="4733395"/>
          <a:ext cx="2741083" cy="1370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GEOSS Like</a:t>
          </a:r>
          <a:endParaRPr lang="en-GB" sz="2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16358" y="4773537"/>
        <a:ext cx="2660799" cy="1290257"/>
      </dsp:txXfrm>
    </dsp:sp>
    <dsp:sp modelId="{CF6063A6-1940-496F-B858-E05F15446BCB}">
      <dsp:nvSpPr>
        <dsp:cNvPr id="0" name=""/>
        <dsp:cNvSpPr/>
      </dsp:nvSpPr>
      <dsp:spPr>
        <a:xfrm rot="4099285">
          <a:off x="2806408" y="7180422"/>
          <a:ext cx="296815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968150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216279" y="7117600"/>
        <a:ext cx="148407" cy="148407"/>
      </dsp:txXfrm>
    </dsp:sp>
    <dsp:sp modelId="{A1D9782D-3424-46F0-AA3B-367F6DD2AB63}">
      <dsp:nvSpPr>
        <dsp:cNvPr id="0" name=""/>
        <dsp:cNvSpPr/>
      </dsp:nvSpPr>
      <dsp:spPr>
        <a:xfrm>
          <a:off x="4838700" y="7885641"/>
          <a:ext cx="2741083" cy="1370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Implicit</a:t>
          </a:r>
          <a:endParaRPr lang="en-GB" sz="2900" kern="1200" dirty="0"/>
        </a:p>
      </dsp:txBody>
      <dsp:txXfrm>
        <a:off x="4878842" y="7925783"/>
        <a:ext cx="2660799" cy="1290257"/>
      </dsp:txXfrm>
    </dsp:sp>
    <dsp:sp modelId="{D5A9E796-75F5-485E-B968-81066C894A61}">
      <dsp:nvSpPr>
        <dsp:cNvPr id="0" name=""/>
        <dsp:cNvSpPr/>
      </dsp:nvSpPr>
      <dsp:spPr>
        <a:xfrm>
          <a:off x="7579783" y="8559530"/>
          <a:ext cx="109643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96433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8100589" y="8543501"/>
        <a:ext cx="54821" cy="54821"/>
      </dsp:txXfrm>
    </dsp:sp>
    <dsp:sp modelId="{149BA154-05AC-47ED-9812-652116B0B26F}">
      <dsp:nvSpPr>
        <dsp:cNvPr id="0" name=""/>
        <dsp:cNvSpPr/>
      </dsp:nvSpPr>
      <dsp:spPr>
        <a:xfrm>
          <a:off x="8676216" y="7885641"/>
          <a:ext cx="2741083" cy="1370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Usage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Statistics</a:t>
          </a:r>
          <a:endParaRPr lang="en-GB" sz="2900" kern="1200" dirty="0"/>
        </a:p>
      </dsp:txBody>
      <dsp:txXfrm>
        <a:off x="8716358" y="7925783"/>
        <a:ext cx="2660799" cy="1290257"/>
      </dsp:txXfrm>
    </dsp:sp>
    <dsp:sp modelId="{83EC8084-B926-4DD6-BA9D-99053200105F}">
      <dsp:nvSpPr>
        <dsp:cNvPr id="0" name=""/>
        <dsp:cNvSpPr/>
      </dsp:nvSpPr>
      <dsp:spPr>
        <a:xfrm rot="18289469">
          <a:off x="11005525" y="7771468"/>
          <a:ext cx="191998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919981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1917517" y="7734851"/>
        <a:ext cx="95999" cy="95999"/>
      </dsp:txXfrm>
    </dsp:sp>
    <dsp:sp modelId="{3F03F20A-1255-4FC0-AC47-10990705D59E}">
      <dsp:nvSpPr>
        <dsp:cNvPr id="0" name=""/>
        <dsp:cNvSpPr/>
      </dsp:nvSpPr>
      <dsp:spPr>
        <a:xfrm>
          <a:off x="12513733" y="6309518"/>
          <a:ext cx="2741083" cy="1370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Interface</a:t>
          </a:r>
        </a:p>
      </dsp:txBody>
      <dsp:txXfrm>
        <a:off x="12553875" y="6349660"/>
        <a:ext cx="2660799" cy="1290257"/>
      </dsp:txXfrm>
    </dsp:sp>
    <dsp:sp modelId="{89AE6B34-06A7-4431-B66B-F68FCDB0C450}">
      <dsp:nvSpPr>
        <dsp:cNvPr id="0" name=""/>
        <dsp:cNvSpPr/>
      </dsp:nvSpPr>
      <dsp:spPr>
        <a:xfrm>
          <a:off x="11417299" y="8559530"/>
          <a:ext cx="109643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96433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1938105" y="8543501"/>
        <a:ext cx="54821" cy="54821"/>
      </dsp:txXfrm>
    </dsp:sp>
    <dsp:sp modelId="{0ECF9B8D-873F-4818-AB65-A927BB0668B3}">
      <dsp:nvSpPr>
        <dsp:cNvPr id="0" name=""/>
        <dsp:cNvSpPr/>
      </dsp:nvSpPr>
      <dsp:spPr>
        <a:xfrm>
          <a:off x="12513733" y="7885641"/>
          <a:ext cx="2741083" cy="1370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Interface Content</a:t>
          </a:r>
        </a:p>
      </dsp:txBody>
      <dsp:txXfrm>
        <a:off x="12553875" y="7925783"/>
        <a:ext cx="2660799" cy="1290257"/>
      </dsp:txXfrm>
    </dsp:sp>
    <dsp:sp modelId="{F43AD852-665C-46E6-B2CC-837E9DD80B03}">
      <dsp:nvSpPr>
        <dsp:cNvPr id="0" name=""/>
        <dsp:cNvSpPr/>
      </dsp:nvSpPr>
      <dsp:spPr>
        <a:xfrm rot="3310531">
          <a:off x="11005525" y="9347591"/>
          <a:ext cx="191998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919981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1917517" y="9310974"/>
        <a:ext cx="95999" cy="95999"/>
      </dsp:txXfrm>
    </dsp:sp>
    <dsp:sp modelId="{BD651E31-248A-4954-B6EF-84F51020F74E}">
      <dsp:nvSpPr>
        <dsp:cNvPr id="0" name=""/>
        <dsp:cNvSpPr/>
      </dsp:nvSpPr>
      <dsp:spPr>
        <a:xfrm>
          <a:off x="12513733" y="9461764"/>
          <a:ext cx="2741083" cy="1370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Resources</a:t>
          </a:r>
          <a:endParaRPr lang="en-GB" sz="2900" kern="1200" dirty="0"/>
        </a:p>
      </dsp:txBody>
      <dsp:txXfrm>
        <a:off x="12553875" y="9501906"/>
        <a:ext cx="2660799" cy="1290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21B08-219C-4AAF-9BB2-75AE6CAF52BE}">
      <dsp:nvSpPr>
        <dsp:cNvPr id="0" name=""/>
        <dsp:cNvSpPr/>
      </dsp:nvSpPr>
      <dsp:spPr>
        <a:xfrm>
          <a:off x="2419114" y="587006"/>
          <a:ext cx="8060275" cy="8062068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BCD104-BD37-4EA2-8F5C-626A9E4DC5CE}">
      <dsp:nvSpPr>
        <dsp:cNvPr id="0" name=""/>
        <dsp:cNvSpPr/>
      </dsp:nvSpPr>
      <dsp:spPr>
        <a:xfrm>
          <a:off x="4199107" y="3505475"/>
          <a:ext cx="4497708" cy="2248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199107" y="3505475"/>
        <a:ext cx="4497708" cy="2248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2EC67-AB95-402F-AE36-A92DC5DEC0A1}">
      <dsp:nvSpPr>
        <dsp:cNvPr id="0" name=""/>
        <dsp:cNvSpPr/>
      </dsp:nvSpPr>
      <dsp:spPr>
        <a:xfrm>
          <a:off x="4595" y="2538539"/>
          <a:ext cx="2735733" cy="225640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err="1" smtClean="0"/>
            <a:t>Receives</a:t>
          </a:r>
          <a:r>
            <a:rPr lang="it-IT" sz="2100" kern="1200" dirty="0" smtClean="0"/>
            <a:t> Query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err="1" smtClean="0"/>
            <a:t>Aggregates</a:t>
          </a:r>
          <a:r>
            <a:rPr lang="it-IT" sz="2100" kern="1200" dirty="0" smtClean="0"/>
            <a:t> Info Record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err="1" smtClean="0"/>
            <a:t>Sends</a:t>
          </a:r>
          <a:r>
            <a:rPr lang="it-IT" sz="2100" kern="1200" dirty="0" smtClean="0"/>
            <a:t> Info Record</a:t>
          </a:r>
          <a:endParaRPr lang="en-US" sz="2100" kern="1200" dirty="0"/>
        </a:p>
      </dsp:txBody>
      <dsp:txXfrm>
        <a:off x="56521" y="2590465"/>
        <a:ext cx="2631881" cy="1669040"/>
      </dsp:txXfrm>
    </dsp:sp>
    <dsp:sp modelId="{B5DF67BE-078E-410E-8220-27B7A2D1068F}">
      <dsp:nvSpPr>
        <dsp:cNvPr id="0" name=""/>
        <dsp:cNvSpPr/>
      </dsp:nvSpPr>
      <dsp:spPr>
        <a:xfrm>
          <a:off x="1513914" y="2975051"/>
          <a:ext cx="3166058" cy="3166058"/>
        </a:xfrm>
        <a:prstGeom prst="leftCircularArrow">
          <a:avLst>
            <a:gd name="adj1" fmla="val 3622"/>
            <a:gd name="adj2" fmla="val 450696"/>
            <a:gd name="adj3" fmla="val 2226207"/>
            <a:gd name="adj4" fmla="val 9024489"/>
            <a:gd name="adj5" fmla="val 422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6AA32-F99F-4A91-859D-97572C3C02FF}">
      <dsp:nvSpPr>
        <dsp:cNvPr id="0" name=""/>
        <dsp:cNvSpPr/>
      </dsp:nvSpPr>
      <dsp:spPr>
        <a:xfrm>
          <a:off x="612536" y="4311432"/>
          <a:ext cx="2431763" cy="967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GEO DAB</a:t>
          </a:r>
          <a:endParaRPr lang="en-US" sz="3100" kern="1200" dirty="0"/>
        </a:p>
      </dsp:txBody>
      <dsp:txXfrm>
        <a:off x="640859" y="4339755"/>
        <a:ext cx="2375117" cy="910386"/>
      </dsp:txXfrm>
    </dsp:sp>
    <dsp:sp modelId="{9C1BF10F-8524-4474-91CA-684B1CF9B04E}">
      <dsp:nvSpPr>
        <dsp:cNvPr id="0" name=""/>
        <dsp:cNvSpPr/>
      </dsp:nvSpPr>
      <dsp:spPr>
        <a:xfrm>
          <a:off x="3590344" y="2538539"/>
          <a:ext cx="2735733" cy="225640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err="1" smtClean="0"/>
            <a:t>Stores</a:t>
          </a:r>
          <a:r>
            <a:rPr lang="it-IT" sz="2100" kern="1200" dirty="0" smtClean="0"/>
            <a:t> Info Record</a:t>
          </a:r>
          <a:endParaRPr lang="en-US" sz="2100" kern="1200" dirty="0"/>
        </a:p>
      </dsp:txBody>
      <dsp:txXfrm>
        <a:off x="3642270" y="3073981"/>
        <a:ext cx="2631881" cy="1669040"/>
      </dsp:txXfrm>
    </dsp:sp>
    <dsp:sp modelId="{3C56F130-1F76-44C8-B336-AFE9742AD9D4}">
      <dsp:nvSpPr>
        <dsp:cNvPr id="0" name=""/>
        <dsp:cNvSpPr/>
      </dsp:nvSpPr>
      <dsp:spPr>
        <a:xfrm>
          <a:off x="5076865" y="1103906"/>
          <a:ext cx="3515624" cy="3515624"/>
        </a:xfrm>
        <a:prstGeom prst="circularArrow">
          <a:avLst>
            <a:gd name="adj1" fmla="val 3262"/>
            <a:gd name="adj2" fmla="val 402416"/>
            <a:gd name="adj3" fmla="val 19422073"/>
            <a:gd name="adj4" fmla="val 12575511"/>
            <a:gd name="adj5" fmla="val 380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019B3-B606-4AC5-B70E-C58915DB3740}">
      <dsp:nvSpPr>
        <dsp:cNvPr id="0" name=""/>
        <dsp:cNvSpPr/>
      </dsp:nvSpPr>
      <dsp:spPr>
        <a:xfrm>
          <a:off x="4198285" y="2055023"/>
          <a:ext cx="2431763" cy="967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Query </a:t>
          </a:r>
          <a:r>
            <a:rPr lang="it-IT" sz="3100" kern="1200" dirty="0" err="1" smtClean="0"/>
            <a:t>Collector</a:t>
          </a:r>
          <a:endParaRPr lang="en-US" sz="3100" kern="1200" dirty="0"/>
        </a:p>
      </dsp:txBody>
      <dsp:txXfrm>
        <a:off x="4226608" y="2083346"/>
        <a:ext cx="2375117" cy="910386"/>
      </dsp:txXfrm>
    </dsp:sp>
    <dsp:sp modelId="{E6E59D88-CCF3-440C-9DEB-310C11C56C9E}">
      <dsp:nvSpPr>
        <dsp:cNvPr id="0" name=""/>
        <dsp:cNvSpPr/>
      </dsp:nvSpPr>
      <dsp:spPr>
        <a:xfrm>
          <a:off x="7176092" y="2538539"/>
          <a:ext cx="2735733" cy="225640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0C5D0-799A-46C8-A42C-92AC7C1B361B}">
      <dsp:nvSpPr>
        <dsp:cNvPr id="0" name=""/>
        <dsp:cNvSpPr/>
      </dsp:nvSpPr>
      <dsp:spPr>
        <a:xfrm>
          <a:off x="8685411" y="2975051"/>
          <a:ext cx="3166058" cy="3166058"/>
        </a:xfrm>
        <a:prstGeom prst="leftCircularArrow">
          <a:avLst>
            <a:gd name="adj1" fmla="val 3622"/>
            <a:gd name="adj2" fmla="val 450696"/>
            <a:gd name="adj3" fmla="val 2226207"/>
            <a:gd name="adj4" fmla="val 9024489"/>
            <a:gd name="adj5" fmla="val 422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A5187-6BCE-470E-A1C5-E502D070D807}">
      <dsp:nvSpPr>
        <dsp:cNvPr id="0" name=""/>
        <dsp:cNvSpPr/>
      </dsp:nvSpPr>
      <dsp:spPr>
        <a:xfrm>
          <a:off x="7784033" y="4311432"/>
          <a:ext cx="2431763" cy="967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Query </a:t>
          </a:r>
          <a:r>
            <a:rPr lang="it-IT" sz="3100" kern="1200" dirty="0" err="1" smtClean="0"/>
            <a:t>Table</a:t>
          </a:r>
          <a:endParaRPr lang="en-US" sz="3100" kern="1200" dirty="0"/>
        </a:p>
      </dsp:txBody>
      <dsp:txXfrm>
        <a:off x="7812356" y="4339755"/>
        <a:ext cx="2375117" cy="910386"/>
      </dsp:txXfrm>
    </dsp:sp>
    <dsp:sp modelId="{6F407B8E-9600-42CD-90E8-22718A1DB90B}">
      <dsp:nvSpPr>
        <dsp:cNvPr id="0" name=""/>
        <dsp:cNvSpPr/>
      </dsp:nvSpPr>
      <dsp:spPr>
        <a:xfrm>
          <a:off x="10761841" y="2538539"/>
          <a:ext cx="2735733" cy="225640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Fetches Info Records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err="1" smtClean="0"/>
            <a:t>Classifies</a:t>
          </a:r>
          <a:r>
            <a:rPr lang="it-IT" sz="2100" kern="1200" dirty="0" smtClean="0"/>
            <a:t> Info </a:t>
          </a:r>
          <a:r>
            <a:rPr lang="it-IT" sz="2100" kern="1200" dirty="0" err="1" smtClean="0"/>
            <a:t>Records</a:t>
          </a:r>
          <a:endParaRPr lang="en-US" sz="2100" kern="1200" dirty="0"/>
        </a:p>
      </dsp:txBody>
      <dsp:txXfrm>
        <a:off x="10813767" y="3073981"/>
        <a:ext cx="2631881" cy="1669040"/>
      </dsp:txXfrm>
    </dsp:sp>
    <dsp:sp modelId="{5BCB8686-0EA0-462B-BAA6-E4C6EBE1B132}">
      <dsp:nvSpPr>
        <dsp:cNvPr id="0" name=""/>
        <dsp:cNvSpPr/>
      </dsp:nvSpPr>
      <dsp:spPr>
        <a:xfrm>
          <a:off x="12248362" y="1103906"/>
          <a:ext cx="3515624" cy="3515624"/>
        </a:xfrm>
        <a:prstGeom prst="circularArrow">
          <a:avLst>
            <a:gd name="adj1" fmla="val 3262"/>
            <a:gd name="adj2" fmla="val 402416"/>
            <a:gd name="adj3" fmla="val 19422073"/>
            <a:gd name="adj4" fmla="val 12575511"/>
            <a:gd name="adj5" fmla="val 380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4786C-CF04-4C61-9381-B40CB531F0EF}">
      <dsp:nvSpPr>
        <dsp:cNvPr id="0" name=""/>
        <dsp:cNvSpPr/>
      </dsp:nvSpPr>
      <dsp:spPr>
        <a:xfrm>
          <a:off x="11369782" y="2055023"/>
          <a:ext cx="2431763" cy="967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Query </a:t>
          </a:r>
          <a:r>
            <a:rPr lang="it-IT" sz="3100" kern="1200" dirty="0" err="1" smtClean="0"/>
            <a:t>Classifier</a:t>
          </a:r>
          <a:endParaRPr lang="en-US" sz="3100" kern="1200" dirty="0"/>
        </a:p>
      </dsp:txBody>
      <dsp:txXfrm>
        <a:off x="11398105" y="2083346"/>
        <a:ext cx="2375117" cy="910386"/>
      </dsp:txXfrm>
    </dsp:sp>
    <dsp:sp modelId="{7558370F-28E1-42DE-AB31-5DF1D331B347}">
      <dsp:nvSpPr>
        <dsp:cNvPr id="0" name=""/>
        <dsp:cNvSpPr/>
      </dsp:nvSpPr>
      <dsp:spPr>
        <a:xfrm>
          <a:off x="14347589" y="2538539"/>
          <a:ext cx="2735733" cy="225640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999BC-39DA-4D08-AAB8-FED7DC58A39C}">
      <dsp:nvSpPr>
        <dsp:cNvPr id="0" name=""/>
        <dsp:cNvSpPr/>
      </dsp:nvSpPr>
      <dsp:spPr>
        <a:xfrm>
          <a:off x="14955530" y="4311432"/>
          <a:ext cx="2431763" cy="967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err="1" smtClean="0"/>
            <a:t>Statistics</a:t>
          </a:r>
          <a:endParaRPr lang="en-US" sz="3100" kern="1200" dirty="0"/>
        </a:p>
      </dsp:txBody>
      <dsp:txXfrm>
        <a:off x="14983853" y="4339755"/>
        <a:ext cx="2375117" cy="910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DB5F2-8032-4A32-B15A-344FF0B082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975A-33BF-4FA8-A20D-9D5FAE9004A3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20353" y="13081000"/>
            <a:ext cx="530594" cy="471924"/>
          </a:xfrm>
        </p:spPr>
        <p:txBody>
          <a:bodyPr/>
          <a:lstStyle/>
          <a:p>
            <a:fld id="{2799EB43-32CB-41E4-8F46-83561B650D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37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975A-33BF-4FA8-A20D-9D5FAE9004A3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20353" y="13081000"/>
            <a:ext cx="530594" cy="471924"/>
          </a:xfrm>
        </p:spPr>
        <p:txBody>
          <a:bodyPr/>
          <a:lstStyle/>
          <a:p>
            <a:fld id="{2799EB43-32CB-41E4-8F46-83561B650D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7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9xrcdfQqqBk" TargetMode="External"/><Relationship Id="rId13" Type="http://schemas.openxmlformats.org/officeDocument/2006/relationships/hyperlink" Target="https://goo.gl/images/kiafnq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hyperlink" Target="https://docs.google.com/forms/d/e/1FAIpQLSetnuRiBe-g1XDmSyjmlQ8wXZPXbOB5UIr7DzgNUGKJvchn8g/viewform?c=0&amp;w=1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docs.google.com/forms/d/e/1FAIpQLSc1-ESlw5gOQcrS72OeEPMba39YN6PhWRABnJsocdcodb-Sew/viewform?c=0&amp;w=1" TargetMode="External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s://youtu.be/LOQwAQBLdas" TargetMode="External"/><Relationship Id="rId10" Type="http://schemas.openxmlformats.org/officeDocument/2006/relationships/hyperlink" Target="https://youtu.be/H0T60KVfJKs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hyperlink" Target="https://youtu.be/2-hJwroElz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 slides-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D324B"/>
                </a:solidFill>
              </a:rPr>
              <a:t>Analysis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1D324B"/>
                </a:solidFill>
              </a:rPr>
              <a:t>On-</a:t>
            </a:r>
            <a:r>
              <a:rPr lang="it-IT" b="1" dirty="0" err="1">
                <a:solidFill>
                  <a:srgbClr val="1D324B"/>
                </a:solidFill>
              </a:rPr>
              <a:t>going</a:t>
            </a:r>
            <a:r>
              <a:rPr lang="it-IT" b="1" dirty="0">
                <a:solidFill>
                  <a:srgbClr val="1D324B"/>
                </a:solidFill>
              </a:rPr>
              <a:t> </a:t>
            </a:r>
            <a:r>
              <a:rPr lang="it-IT" b="1" dirty="0" err="1">
                <a:solidFill>
                  <a:srgbClr val="1D324B"/>
                </a:solidFill>
              </a:rPr>
              <a:t>effort</a:t>
            </a:r>
            <a:r>
              <a:rPr lang="it-IT" b="1" dirty="0">
                <a:solidFill>
                  <a:srgbClr val="1D324B"/>
                </a:solidFill>
              </a:rPr>
              <a:t> with EC Joint </a:t>
            </a:r>
            <a:r>
              <a:rPr lang="it-IT" b="1" dirty="0" err="1">
                <a:solidFill>
                  <a:srgbClr val="1D324B"/>
                </a:solidFill>
              </a:rPr>
              <a:t>Research</a:t>
            </a:r>
            <a:r>
              <a:rPr lang="it-IT" b="1" dirty="0">
                <a:solidFill>
                  <a:srgbClr val="1D324B"/>
                </a:solidFill>
              </a:rPr>
              <a:t> Centre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14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8000" b="1" dirty="0">
                <a:solidFill>
                  <a:srgbClr val="1D324B"/>
                </a:solidFill>
              </a:rPr>
              <a:t>GEOSS Content Analysis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2400" y="3833665"/>
            <a:ext cx="16459200" cy="8418662"/>
          </a:xfrm>
        </p:spPr>
        <p:txBody>
          <a:bodyPr>
            <a:normAutofit/>
          </a:bodyPr>
          <a:lstStyle/>
          <a:p>
            <a:r>
              <a:rPr lang="it-IT" dirty="0" err="1" smtClean="0"/>
              <a:t>Analyzing</a:t>
            </a:r>
            <a:r>
              <a:rPr lang="it-IT" dirty="0" smtClean="0"/>
              <a:t> the </a:t>
            </a:r>
            <a:r>
              <a:rPr lang="it-IT" dirty="0" err="1" smtClean="0"/>
              <a:t>content</a:t>
            </a:r>
            <a:r>
              <a:rPr lang="it-IT" dirty="0" smtClean="0"/>
              <a:t> of GEOSS</a:t>
            </a:r>
          </a:p>
          <a:p>
            <a:r>
              <a:rPr lang="it-IT" dirty="0" err="1" smtClean="0"/>
              <a:t>Applies</a:t>
            </a:r>
            <a:r>
              <a:rPr lang="it-IT" dirty="0" smtClean="0"/>
              <a:t> machine-</a:t>
            </a:r>
            <a:r>
              <a:rPr lang="it-IT" dirty="0" err="1" smtClean="0"/>
              <a:t>learning</a:t>
            </a:r>
            <a:r>
              <a:rPr lang="it-IT" dirty="0" smtClean="0"/>
              <a:t> </a:t>
            </a:r>
            <a:r>
              <a:rPr lang="it-IT" dirty="0" err="1" smtClean="0"/>
              <a:t>techniques</a:t>
            </a:r>
            <a:r>
              <a:rPr lang="it-IT" dirty="0" smtClean="0"/>
              <a:t> to </a:t>
            </a:r>
            <a:r>
              <a:rPr lang="it-IT" dirty="0" err="1" smtClean="0"/>
              <a:t>analyze</a:t>
            </a:r>
            <a:r>
              <a:rPr lang="it-IT" dirty="0" smtClean="0"/>
              <a:t> GEOSS </a:t>
            </a:r>
            <a:r>
              <a:rPr lang="it-IT" dirty="0" err="1" smtClean="0"/>
              <a:t>metadata</a:t>
            </a:r>
            <a:r>
              <a:rPr lang="it-IT" dirty="0" smtClean="0"/>
              <a:t> to </a:t>
            </a:r>
            <a:r>
              <a:rPr lang="it-IT" dirty="0" err="1" smtClean="0"/>
              <a:t>extract</a:t>
            </a:r>
            <a:endParaRPr lang="it-IT" dirty="0" smtClean="0"/>
          </a:p>
          <a:p>
            <a:pPr lvl="1"/>
            <a:r>
              <a:rPr lang="it-IT" dirty="0" smtClean="0"/>
              <a:t>Collaborative networks information</a:t>
            </a:r>
          </a:p>
          <a:p>
            <a:pPr lvl="1"/>
            <a:r>
              <a:rPr lang="it-IT" dirty="0" err="1"/>
              <a:t>T</a:t>
            </a:r>
            <a:r>
              <a:rPr lang="it-IT" dirty="0" err="1" smtClean="0"/>
              <a:t>hematic</a:t>
            </a:r>
            <a:r>
              <a:rPr lang="it-IT" dirty="0" smtClean="0"/>
              <a:t> </a:t>
            </a:r>
            <a:r>
              <a:rPr lang="it-IT" dirty="0" err="1" smtClean="0"/>
              <a:t>coverage</a:t>
            </a:r>
            <a:r>
              <a:rPr lang="it-IT" dirty="0"/>
              <a:t> </a:t>
            </a:r>
            <a:r>
              <a:rPr lang="it-IT" dirty="0" smtClean="0"/>
              <a:t>information</a:t>
            </a:r>
            <a:endParaRPr lang="it-IT" dirty="0"/>
          </a:p>
          <a:p>
            <a:pPr lvl="1"/>
            <a:endParaRPr lang="it-IT" dirty="0" smtClean="0"/>
          </a:p>
          <a:p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830960" y="10890448"/>
            <a:ext cx="1872208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dirty="0" err="1"/>
              <a:t>Paper</a:t>
            </a:r>
            <a:r>
              <a:rPr lang="it-IT" sz="2800" dirty="0"/>
              <a:t> </a:t>
            </a:r>
            <a:r>
              <a:rPr lang="it-IT" sz="2800" dirty="0" err="1"/>
              <a:t>published</a:t>
            </a:r>
            <a:r>
              <a:rPr lang="it-IT" sz="2800" dirty="0"/>
              <a:t>: </a:t>
            </a:r>
          </a:p>
          <a:p>
            <a:r>
              <a:rPr lang="it-IT" sz="2800" dirty="0"/>
              <a:t>Max </a:t>
            </a:r>
            <a:r>
              <a:rPr lang="it-IT" sz="2800" dirty="0" err="1"/>
              <a:t>Craglia</a:t>
            </a:r>
            <a:r>
              <a:rPr lang="it-IT" sz="2800" dirty="0"/>
              <a:t>, Jiri Hradec, Stefano Nativi &amp; Mattia Santoro (2017) </a:t>
            </a:r>
          </a:p>
          <a:p>
            <a:r>
              <a:rPr lang="it-IT" sz="2800" dirty="0" err="1"/>
              <a:t>Exploring</a:t>
            </a:r>
            <a:r>
              <a:rPr lang="it-IT" sz="2800" dirty="0"/>
              <a:t> the </a:t>
            </a:r>
            <a:r>
              <a:rPr lang="it-IT" sz="2800" dirty="0" err="1"/>
              <a:t>depths</a:t>
            </a:r>
            <a:r>
              <a:rPr lang="it-IT" sz="2800" dirty="0"/>
              <a:t> of the global </a:t>
            </a:r>
            <a:r>
              <a:rPr lang="it-IT" sz="2800" dirty="0" err="1"/>
              <a:t>earth</a:t>
            </a:r>
            <a:r>
              <a:rPr lang="it-IT" sz="2800" dirty="0"/>
              <a:t> </a:t>
            </a:r>
            <a:r>
              <a:rPr lang="it-IT" sz="2800" dirty="0" err="1"/>
              <a:t>observation</a:t>
            </a:r>
            <a:r>
              <a:rPr lang="it-IT" sz="2800" dirty="0"/>
              <a:t> </a:t>
            </a:r>
            <a:r>
              <a:rPr lang="it-IT" sz="2800" dirty="0" err="1"/>
              <a:t>system</a:t>
            </a:r>
            <a:r>
              <a:rPr lang="it-IT" sz="2800" dirty="0"/>
              <a:t> of </a:t>
            </a:r>
            <a:r>
              <a:rPr lang="it-IT" sz="2800" dirty="0" err="1"/>
              <a:t>systems</a:t>
            </a:r>
            <a:r>
              <a:rPr lang="it-IT" sz="2800" dirty="0"/>
              <a:t>,</a:t>
            </a:r>
          </a:p>
          <a:p>
            <a:r>
              <a:rPr lang="it-IT" sz="2800" dirty="0"/>
              <a:t>Big Earth Data, 1:1-2, 21-46, DOI: 10.1080/20964471.2017.1401284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955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1D324B"/>
                </a:solidFill>
              </a:rPr>
              <a:t>GEOSS </a:t>
            </a:r>
            <a:r>
              <a:rPr lang="it-IT" b="1" dirty="0" err="1" smtClean="0">
                <a:solidFill>
                  <a:srgbClr val="1D324B"/>
                </a:solidFill>
              </a:rPr>
              <a:t>Usage</a:t>
            </a:r>
            <a:r>
              <a:rPr lang="it-IT" b="1" dirty="0" smtClean="0">
                <a:solidFill>
                  <a:srgbClr val="1D324B"/>
                </a:solidFill>
              </a:rPr>
              <a:t> Analysis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2400" y="3689649"/>
            <a:ext cx="16459200" cy="9051926"/>
          </a:xfrm>
        </p:spPr>
        <p:txBody>
          <a:bodyPr/>
          <a:lstStyle/>
          <a:p>
            <a:r>
              <a:rPr lang="en-US" dirty="0" smtClean="0"/>
              <a:t>Analyzing the entire set GEO DAB Statistics</a:t>
            </a:r>
          </a:p>
          <a:p>
            <a:r>
              <a:rPr lang="en-US" dirty="0" smtClean="0"/>
              <a:t>This aims to find</a:t>
            </a:r>
          </a:p>
          <a:p>
            <a:pPr lvl="1"/>
            <a:r>
              <a:rPr lang="en-US" dirty="0" smtClean="0"/>
              <a:t>Who are the clients (machines/humans)</a:t>
            </a:r>
          </a:p>
          <a:p>
            <a:pPr lvl="1"/>
            <a:r>
              <a:rPr lang="en-US" dirty="0" smtClean="0"/>
              <a:t>How </a:t>
            </a:r>
            <a:r>
              <a:rPr lang="en-US" smtClean="0"/>
              <a:t>they evolved over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This is still under development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Usage</a:t>
            </a:r>
            <a:r>
              <a:rPr lang="it-IT" dirty="0" smtClean="0"/>
              <a:t> by Providers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1447800" algn="l"/>
                <a:tab pos="2895600" algn="l"/>
                <a:tab pos="4343400" algn="l"/>
                <a:tab pos="5791200" algn="l"/>
                <a:tab pos="7239000" algn="l"/>
                <a:tab pos="8686800" algn="l"/>
                <a:tab pos="10134600" algn="l"/>
                <a:tab pos="11582400" algn="l"/>
                <a:tab pos="13030200" algn="l"/>
                <a:tab pos="14478000" algn="l"/>
                <a:tab pos="15925800" algn="l"/>
                <a:tab pos="17373600" algn="l"/>
              </a:tabLst>
              <a:defRPr sz="2000">
                <a:solidFill>
                  <a:srgbClr val="9BBB59">
                    <a:lumOff val="-6666"/>
                  </a:srgbClr>
                </a:solidFill>
              </a:defRPr>
            </a:pPr>
            <a:r>
              <a:rPr lang="en-US" sz="7200" b="1" dirty="0">
                <a:solidFill>
                  <a:srgbClr val="1D324B"/>
                </a:solidFill>
              </a:rPr>
              <a:t>Utilized Protocols by Brokered GEOSS Providers</a:t>
            </a:r>
            <a:br>
              <a:rPr lang="en-US" sz="7200" b="1" dirty="0">
                <a:solidFill>
                  <a:srgbClr val="1D324B"/>
                </a:solidFill>
              </a:rPr>
            </a:br>
            <a:r>
              <a:rPr lang="en-US" sz="4000" dirty="0">
                <a:solidFill>
                  <a:srgbClr val="1D324B"/>
                </a:solidFill>
              </a:rPr>
              <a:t>(Up to Dec 2017)</a:t>
            </a:r>
            <a:endParaRPr lang="en-US" sz="7200" b="1" dirty="0">
              <a:solidFill>
                <a:srgbClr val="1D324B"/>
              </a:soli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/>
          </p:nvPr>
        </p:nvGraphicFramePr>
        <p:xfrm>
          <a:off x="3941712" y="3546477"/>
          <a:ext cx="16459200" cy="870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36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1D324B"/>
                </a:solidFill>
              </a:rPr>
              <a:t>Utilized Technologies by Brokered GEOSS Providers</a:t>
            </a:r>
            <a:br>
              <a:rPr lang="en-US" sz="7200" b="1" dirty="0">
                <a:solidFill>
                  <a:srgbClr val="1D324B"/>
                </a:solidFill>
              </a:rPr>
            </a:br>
            <a:r>
              <a:rPr lang="en-US" sz="4000" dirty="0">
                <a:solidFill>
                  <a:srgbClr val="1D324B"/>
                </a:solidFill>
              </a:rPr>
              <a:t>(Up to Dec 2017)</a:t>
            </a:r>
            <a:endParaRPr lang="it-IT" sz="7200" b="1" dirty="0">
              <a:solidFill>
                <a:srgbClr val="1D324B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3962400" y="3200401"/>
          <a:ext cx="16459200" cy="905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00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511803" y="6563660"/>
            <a:ext cx="9009572" cy="223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889869" y="9113377"/>
            <a:ext cx="8955523" cy="681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email@email / website / @twitter / etc.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48163" y="3979444"/>
            <a:ext cx="12663723" cy="394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2500" dirty="0"/>
              <a:t>GEOSS </a:t>
            </a:r>
            <a:r>
              <a:rPr lang="en-GB" sz="12500" dirty="0" smtClean="0"/>
              <a:t>Platform </a:t>
            </a:r>
          </a:p>
          <a:p>
            <a:r>
              <a:rPr lang="en-GB" sz="12500" dirty="0" smtClean="0"/>
              <a:t>Users </a:t>
            </a:r>
            <a:r>
              <a:rPr lang="en-GB" sz="12500" dirty="0"/>
              <a:t>Metrics</a:t>
            </a:r>
            <a:endParaRPr sz="12500" dirty="0"/>
          </a:p>
        </p:txBody>
      </p:sp>
      <p:sp>
        <p:nvSpPr>
          <p:cNvPr id="124" name="Shape 124"/>
          <p:cNvSpPr/>
          <p:nvPr/>
        </p:nvSpPr>
        <p:spPr>
          <a:xfrm>
            <a:off x="1938145" y="7934608"/>
            <a:ext cx="6017673" cy="142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Stefano Mattia, CNR-IIA</a:t>
            </a:r>
          </a:p>
          <a:p>
            <a:r>
              <a:rPr lang="en-GB" dirty="0" smtClean="0"/>
              <a:t>Guido Colangeli, ESA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675908"/>
            <a:ext cx="6973063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solidFill>
                  <a:schemeClr val="accent6">
                    <a:lumOff val="-21524"/>
                  </a:schemeClr>
                </a:solidFill>
              </a:rPr>
              <a:t>The GEOSS </a:t>
            </a:r>
            <a:r>
              <a:rPr lang="en-GB" dirty="0" smtClean="0">
                <a:solidFill>
                  <a:schemeClr val="accent6">
                    <a:lumOff val="-21524"/>
                  </a:schemeClr>
                </a:solidFill>
              </a:rPr>
              <a:t>Platform</a:t>
            </a:r>
          </a:p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>
                <a:solidFill>
                  <a:schemeClr val="accent6">
                    <a:lumOff val="-21524"/>
                  </a:schemeClr>
                </a:solidFill>
              </a:rPr>
              <a:t>User Metrics </a:t>
            </a:r>
            <a:r>
              <a:rPr lang="en-GB" dirty="0">
                <a:solidFill>
                  <a:schemeClr val="accent6">
                    <a:lumOff val="-21524"/>
                  </a:schemeClr>
                </a:solidFill>
              </a:rPr>
              <a:t>Categories</a:t>
            </a:r>
            <a:endParaRPr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57253484"/>
              </p:ext>
            </p:extLst>
          </p:nvPr>
        </p:nvGraphicFramePr>
        <p:xfrm>
          <a:off x="1117676" y="883904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5" descr="C:\Users\gcolagneli\AppData\Local\Microsoft\Windows\INetCache\IE\LND9VIGB\Youtube-logo[1]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332" y="854454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gcolagneli\AppData\Local\Microsoft\Windows\INetCache\IE\LND9VIGB\Youtube-logo[1].png">
            <a:hlinkClick r:id="rId10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924" y="689862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colagneli\AppData\Local\Microsoft\Windows\INetCache\IE\LND9VIGB\link-symbol[1]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76" y="3952223"/>
            <a:ext cx="937845" cy="3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gcolagneli\AppData\Local\Microsoft\Windows\INetCache\IE\LND9VIGB\link-symbol[1].png">
            <a:hlinkClick r:id="rId13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76" y="802620"/>
            <a:ext cx="937845" cy="3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8724956" y="4277337"/>
            <a:ext cx="3616960" cy="1723549"/>
            <a:chOff x="6918960" y="3648440"/>
            <a:chExt cx="1356360" cy="646331"/>
          </a:xfrm>
        </p:grpSpPr>
        <p:sp>
          <p:nvSpPr>
            <p:cNvPr id="9" name="Flowchart: Direct Access Storage 8"/>
            <p:cNvSpPr/>
            <p:nvPr/>
          </p:nvSpPr>
          <p:spPr>
            <a:xfrm>
              <a:off x="6918960" y="3648440"/>
              <a:ext cx="1356360" cy="646331"/>
            </a:xfrm>
            <a:prstGeom prst="flowChartMagneticDrum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82032" y="3648441"/>
              <a:ext cx="794208" cy="588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Feedback</a:t>
              </a:r>
            </a:p>
            <a:p>
              <a:pPr lvl="0" algn="ctr"/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</a:t>
              </a:r>
            </a:p>
            <a:p>
              <a:pPr lvl="0" algn="ctr"/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Development</a:t>
              </a:r>
            </a:p>
            <a:p>
              <a:pPr lvl="0" algn="ctr"/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Team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724956" y="6128160"/>
            <a:ext cx="3616960" cy="1723549"/>
            <a:chOff x="7010400" y="906827"/>
            <a:chExt cx="1356360" cy="646331"/>
          </a:xfrm>
        </p:grpSpPr>
        <p:sp>
          <p:nvSpPr>
            <p:cNvPr id="12" name="Flowchart: Direct Access Storage 11"/>
            <p:cNvSpPr/>
            <p:nvPr/>
          </p:nvSpPr>
          <p:spPr>
            <a:xfrm>
              <a:off x="7010400" y="906827"/>
              <a:ext cx="1356360" cy="646331"/>
            </a:xfrm>
            <a:prstGeom prst="flowChartMagneticDru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69652" y="906828"/>
              <a:ext cx="601848" cy="588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Feedback</a:t>
              </a:r>
            </a:p>
            <a:p>
              <a:pPr lvl="0" algn="ctr"/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</a:t>
              </a:r>
            </a:p>
            <a:p>
              <a:pPr lvl="0" algn="ctr"/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</a:t>
              </a:r>
            </a:p>
            <a:p>
              <a:pPr lvl="0" algn="ctr"/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Provider</a:t>
              </a:r>
            </a:p>
          </p:txBody>
        </p:sp>
      </p:grpSp>
      <p:cxnSp>
        <p:nvCxnSpPr>
          <p:cNvPr id="14" name="Curved Connector 13"/>
          <p:cNvCxnSpPr>
            <a:endCxn id="10" idx="0"/>
          </p:cNvCxnSpPr>
          <p:nvPr/>
        </p:nvCxnSpPr>
        <p:spPr>
          <a:xfrm>
            <a:off x="12192076" y="1485042"/>
            <a:ext cx="7760016" cy="2792298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endCxn id="10" idx="1"/>
          </p:cNvCxnSpPr>
          <p:nvPr/>
        </p:nvCxnSpPr>
        <p:spPr>
          <a:xfrm>
            <a:off x="12192076" y="3135768"/>
            <a:ext cx="6701072" cy="1926403"/>
          </a:xfrm>
          <a:prstGeom prst="curvedConnector3">
            <a:avLst>
              <a:gd name="adj1" fmla="val 92358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endCxn id="12" idx="1"/>
          </p:cNvCxnSpPr>
          <p:nvPr/>
        </p:nvCxnSpPr>
        <p:spPr>
          <a:xfrm>
            <a:off x="12192076" y="3135769"/>
            <a:ext cx="6532880" cy="3854168"/>
          </a:xfrm>
          <a:prstGeom prst="curvedConnector3">
            <a:avLst>
              <a:gd name="adj1" fmla="val 21423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endCxn id="10" idx="1"/>
          </p:cNvCxnSpPr>
          <p:nvPr/>
        </p:nvCxnSpPr>
        <p:spPr>
          <a:xfrm>
            <a:off x="12192076" y="4492402"/>
            <a:ext cx="6701072" cy="569769"/>
          </a:xfrm>
          <a:prstGeom prst="curvedConnector3">
            <a:avLst>
              <a:gd name="adj1" fmla="val 23278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2" idx="1"/>
          </p:cNvCxnSpPr>
          <p:nvPr/>
        </p:nvCxnSpPr>
        <p:spPr>
          <a:xfrm>
            <a:off x="12192076" y="6341524"/>
            <a:ext cx="6532880" cy="648413"/>
          </a:xfrm>
          <a:prstGeom prst="curvedConnector3">
            <a:avLst>
              <a:gd name="adj1" fmla="val 3973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endCxn id="12" idx="2"/>
          </p:cNvCxnSpPr>
          <p:nvPr/>
        </p:nvCxnSpPr>
        <p:spPr>
          <a:xfrm flipV="1">
            <a:off x="16144332" y="7851710"/>
            <a:ext cx="4389104" cy="3244693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0" idx="1"/>
          </p:cNvCxnSpPr>
          <p:nvPr/>
        </p:nvCxnSpPr>
        <p:spPr>
          <a:xfrm flipV="1">
            <a:off x="14925125" y="5062171"/>
            <a:ext cx="3968023" cy="2315671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 descr="C:\Users\gcolagneli\AppData\Local\Microsoft\Windows\INetCache\IE\LND9VIGB\Youtube-logo[1].png">
            <a:hlinkClick r:id="rId14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452" y="5384787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gcolagneli\AppData\Local\Microsoft\Windows\INetCache\IE\LND9VIGB\Youtube-logo[1].png">
            <a:hlinkClick r:id="rId15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76" y="222502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gcolagneli\AppData\Local\Microsoft\Windows\INetCache\IE\LND9VIGB\link-symbol[1].png">
            <a:hlinkClick r:id="rId16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80172" y="2973209"/>
            <a:ext cx="937845" cy="3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26D080-99F2-41DA-A62A-6EC7FF70C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E26D080-99F2-41DA-A62A-6EC7FF70C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CDB511-6605-44D8-8C8B-BBE203B40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81CDB511-6605-44D8-8C8B-BBE203B40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C83AD3-BF33-43FE-8F4A-39F3E7302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36C83AD3-BF33-43FE-8F4A-39F3E7302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6063A6-1940-496F-B858-E05F15446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CF6063A6-1940-496F-B858-E05F15446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D9782D-3424-46F0-AA3B-367F6DD2A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A1D9782D-3424-46F0-AA3B-367F6DD2A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0DAE39-AAC9-40EE-95DD-336C0BFC7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10DAE39-AAC9-40EE-95DD-336C0BFC7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174E86-3637-447B-A8A7-129CEA55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1174E86-3637-447B-A8A7-129CEA55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74990A-73E6-488E-ABDF-7ACC3891C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5E74990A-73E6-488E-ABDF-7ACC3891C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67976F-9A37-4109-9777-60ED65C2A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E667976F-9A37-4109-9777-60ED65C2A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BBD1F0-FBF1-4D9A-A903-F8684FEE7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F9BBD1F0-FBF1-4D9A-A903-F8684FEE7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7EE03-52DD-42DE-9613-19758DDBF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C047EE03-52DD-42DE-9613-19758DDBF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4F9F98-DAD4-4C8E-B746-0B104F55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3F4F9F98-DAD4-4C8E-B746-0B104F557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2566B0-7F7C-4A6E-A945-F1EA437C0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2B2566B0-7F7C-4A6E-A945-F1EA437C0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A9E796-75F5-485E-B968-81066C894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D5A9E796-75F5-485E-B968-81066C894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9BA154-05AC-47ED-9812-652116B0B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149BA154-05AC-47ED-9812-652116B0B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281A61-353A-4B05-9DAA-5981D7662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C7281A61-353A-4B05-9DAA-5981D7662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E49D38-6451-4513-96F9-59F49E03E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graphicEl>
                                              <a:dgm id="{C3E49D38-6451-4513-96F9-59F49E03E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2D3477-43DC-4C9D-8327-B75C689BB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372D3477-43DC-4C9D-8327-B75C689BB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998289-E648-41BF-8751-6BCA22AC3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26998289-E648-41BF-8751-6BCA22AC3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EC8084-B926-4DD6-BA9D-990532001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83EC8084-B926-4DD6-BA9D-990532001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03F20A-1255-4FC0-AC47-10990705D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graphicEl>
                                              <a:dgm id="{3F03F20A-1255-4FC0-AC47-10990705D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E6B34-06A7-4431-B66B-F68FCDB0C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89AE6B34-06A7-4431-B66B-F68FCDB0C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CF9B8D-873F-4818-AB65-A927BB066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0ECF9B8D-873F-4818-AB65-A927BB0668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3AD852-665C-46E6-B2CC-837E9DD8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graphicEl>
                                              <a:dgm id="{F43AD852-665C-46E6-B2CC-837E9DD80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651E31-248A-4954-B6EF-84F51020F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BD651E31-248A-4954-B6EF-84F51020F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3072" y="7034336"/>
            <a:ext cx="20828000" cy="4648200"/>
          </a:xfrm>
        </p:spPr>
        <p:txBody>
          <a:bodyPr>
            <a:normAutofit/>
          </a:bodyPr>
          <a:lstStyle/>
          <a:p>
            <a:pPr algn="l"/>
            <a:r>
              <a:rPr lang="it-IT" sz="8000" dirty="0" smtClean="0"/>
              <a:t>GEO DAB </a:t>
            </a:r>
            <a:r>
              <a:rPr lang="it-IT" sz="8000" dirty="0" err="1" smtClean="0"/>
              <a:t>Statistics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24040561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7200" b="1" dirty="0" err="1">
                <a:solidFill>
                  <a:srgbClr val="1D324B"/>
                </a:solidFill>
              </a:rPr>
              <a:t>Available</a:t>
            </a:r>
            <a:r>
              <a:rPr lang="it-IT" sz="7200" b="1" dirty="0">
                <a:solidFill>
                  <a:srgbClr val="1D324B"/>
                </a:solidFill>
              </a:rPr>
              <a:t> </a:t>
            </a:r>
            <a:r>
              <a:rPr lang="it-IT" sz="7200" b="1" dirty="0" err="1">
                <a:solidFill>
                  <a:srgbClr val="1D324B"/>
                </a:solidFill>
              </a:rPr>
              <a:t>since</a:t>
            </a:r>
            <a:r>
              <a:rPr lang="it-IT" sz="7200" b="1" dirty="0">
                <a:solidFill>
                  <a:srgbClr val="1D324B"/>
                </a:solidFill>
              </a:rPr>
              <a:t> 2014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2400" y="3689649"/>
            <a:ext cx="16459200" cy="8562678"/>
          </a:xfrm>
        </p:spPr>
        <p:txBody>
          <a:bodyPr/>
          <a:lstStyle/>
          <a:p>
            <a:r>
              <a:rPr lang="it-IT" dirty="0" smtClean="0"/>
              <a:t>In 2014 GEOSS Platform (GEOSS Common </a:t>
            </a:r>
            <a:r>
              <a:rPr lang="it-IT" dirty="0" err="1" smtClean="0"/>
              <a:t>Infrastructure</a:t>
            </a:r>
            <a:r>
              <a:rPr lang="it-IT" dirty="0" smtClean="0"/>
              <a:t>) </a:t>
            </a:r>
            <a:r>
              <a:rPr lang="it-IT" dirty="0" err="1" smtClean="0"/>
              <a:t>became</a:t>
            </a:r>
            <a:r>
              <a:rPr lang="it-IT" dirty="0" smtClean="0"/>
              <a:t> </a:t>
            </a:r>
            <a:r>
              <a:rPr lang="it-IT" dirty="0" err="1" smtClean="0"/>
              <a:t>operational</a:t>
            </a:r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 err="1" smtClean="0"/>
              <a:t>Jan</a:t>
            </a:r>
            <a:r>
              <a:rPr lang="it-IT" dirty="0" smtClean="0"/>
              <a:t>. 2014 GEO DAB </a:t>
            </a:r>
            <a:r>
              <a:rPr lang="it-IT" dirty="0" err="1" smtClean="0"/>
              <a:t>started</a:t>
            </a:r>
            <a:r>
              <a:rPr lang="it-IT" dirty="0" smtClean="0"/>
              <a:t> </a:t>
            </a:r>
            <a:r>
              <a:rPr lang="it-IT" dirty="0" err="1" smtClean="0"/>
              <a:t>collecting</a:t>
            </a:r>
            <a:r>
              <a:rPr lang="it-IT" dirty="0" smtClean="0"/>
              <a:t> </a:t>
            </a:r>
            <a:r>
              <a:rPr lang="it-IT" dirty="0" err="1" smtClean="0"/>
              <a:t>usage</a:t>
            </a:r>
            <a:r>
              <a:rPr lang="it-IT" dirty="0" smtClean="0"/>
              <a:t> </a:t>
            </a:r>
            <a:r>
              <a:rPr lang="it-IT" dirty="0" err="1" smtClean="0"/>
              <a:t>statistics</a:t>
            </a:r>
            <a:endParaRPr lang="it-IT" dirty="0" smtClean="0"/>
          </a:p>
          <a:p>
            <a:pPr lvl="1"/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searches</a:t>
            </a:r>
            <a:r>
              <a:rPr lang="it-IT" dirty="0" smtClean="0"/>
              <a:t> and </a:t>
            </a:r>
            <a:r>
              <a:rPr lang="it-IT" dirty="0" err="1" smtClean="0"/>
              <a:t>associated</a:t>
            </a:r>
            <a:r>
              <a:rPr lang="it-IT" dirty="0" smtClean="0"/>
              <a:t> information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captured</a:t>
            </a:r>
            <a:r>
              <a:rPr lang="it-IT" dirty="0" smtClean="0"/>
              <a:t> and </a:t>
            </a:r>
            <a:r>
              <a:rPr lang="it-IT" dirty="0" err="1" smtClean="0"/>
              <a:t>stored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30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1D324B"/>
                </a:solidFill>
              </a:rPr>
              <a:t>Statistics Collection</a:t>
            </a:r>
          </a:p>
        </p:txBody>
      </p:sp>
      <p:graphicFrame>
        <p:nvGraphicFramePr>
          <p:cNvPr id="8" name="Diagramma 7"/>
          <p:cNvGraphicFramePr/>
          <p:nvPr>
            <p:extLst/>
          </p:nvPr>
        </p:nvGraphicFramePr>
        <p:xfrm>
          <a:off x="11183888" y="2969569"/>
          <a:ext cx="12898504" cy="923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3614927" y="4279392"/>
          <a:ext cx="17391890" cy="733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Immagine 2" descr="2013-05-29-hbase-for-architects-logarch_high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8037" r="7463" b="18232"/>
          <a:stretch/>
        </p:blipFill>
        <p:spPr>
          <a:xfrm>
            <a:off x="11196158" y="7141477"/>
            <a:ext cx="2133268" cy="1203990"/>
          </a:xfrm>
          <a:prstGeom prst="rect">
            <a:avLst/>
          </a:prstGeom>
        </p:spPr>
      </p:pic>
      <p:grpSp>
        <p:nvGrpSpPr>
          <p:cNvPr id="38" name="Gruppo 37"/>
          <p:cNvGrpSpPr/>
          <p:nvPr/>
        </p:nvGrpSpPr>
        <p:grpSpPr>
          <a:xfrm>
            <a:off x="18462156" y="7293365"/>
            <a:ext cx="1931168" cy="976198"/>
            <a:chOff x="7707078" y="3646682"/>
            <a:chExt cx="965584" cy="488099"/>
          </a:xfrm>
          <a:solidFill>
            <a:srgbClr val="D53D1E"/>
          </a:solidFill>
        </p:grpSpPr>
        <p:sp>
          <p:nvSpPr>
            <p:cNvPr id="11" name="Anello 10"/>
            <p:cNvSpPr>
              <a:spLocks noChangeAspect="1"/>
            </p:cNvSpPr>
            <p:nvPr/>
          </p:nvSpPr>
          <p:spPr>
            <a:xfrm>
              <a:off x="7707078" y="3997667"/>
              <a:ext cx="126000" cy="137114"/>
            </a:xfrm>
            <a:prstGeom prst="donut">
              <a:avLst/>
            </a:prstGeom>
            <a:grpFill/>
            <a:ln>
              <a:solidFill>
                <a:srgbClr val="D53D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0">
                <a:solidFill>
                  <a:schemeClr val="tx1"/>
                </a:solidFill>
              </a:endParaRPr>
            </a:p>
          </p:txBody>
        </p:sp>
        <p:cxnSp>
          <p:nvCxnSpPr>
            <p:cNvPr id="13" name="Connettore 1 12"/>
            <p:cNvCxnSpPr>
              <a:stCxn id="11" idx="7"/>
              <a:endCxn id="15" idx="3"/>
            </p:cNvCxnSpPr>
            <p:nvPr/>
          </p:nvCxnSpPr>
          <p:spPr>
            <a:xfrm flipV="1">
              <a:off x="7814626" y="3895618"/>
              <a:ext cx="130085" cy="122129"/>
            </a:xfrm>
            <a:prstGeom prst="line">
              <a:avLst/>
            </a:prstGeom>
            <a:grpFill/>
            <a:ln w="38100" cmpd="sng">
              <a:solidFill>
                <a:srgbClr val="D53D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ello 14"/>
            <p:cNvSpPr>
              <a:spLocks noChangeAspect="1"/>
            </p:cNvSpPr>
            <p:nvPr/>
          </p:nvSpPr>
          <p:spPr>
            <a:xfrm>
              <a:off x="7926259" y="3778584"/>
              <a:ext cx="126000" cy="137114"/>
            </a:xfrm>
            <a:prstGeom prst="donut">
              <a:avLst/>
            </a:prstGeom>
            <a:grpFill/>
            <a:ln>
              <a:solidFill>
                <a:srgbClr val="D53D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0">
                <a:solidFill>
                  <a:schemeClr val="tx1"/>
                </a:solidFill>
              </a:endParaRPr>
            </a:p>
          </p:txBody>
        </p:sp>
        <p:cxnSp>
          <p:nvCxnSpPr>
            <p:cNvPr id="16" name="Connettore 1 15"/>
            <p:cNvCxnSpPr>
              <a:stCxn id="15" idx="5"/>
              <a:endCxn id="20" idx="1"/>
            </p:cNvCxnSpPr>
            <p:nvPr/>
          </p:nvCxnSpPr>
          <p:spPr>
            <a:xfrm>
              <a:off x="8033807" y="3895618"/>
              <a:ext cx="150946" cy="122129"/>
            </a:xfrm>
            <a:prstGeom prst="line">
              <a:avLst/>
            </a:prstGeom>
            <a:grpFill/>
            <a:ln w="38100" cmpd="sng">
              <a:solidFill>
                <a:srgbClr val="D53D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nello 19"/>
            <p:cNvSpPr>
              <a:spLocks noChangeAspect="1"/>
            </p:cNvSpPr>
            <p:nvPr/>
          </p:nvSpPr>
          <p:spPr>
            <a:xfrm>
              <a:off x="8166301" y="3997667"/>
              <a:ext cx="126000" cy="137114"/>
            </a:xfrm>
            <a:prstGeom prst="donut">
              <a:avLst/>
            </a:prstGeom>
            <a:grpFill/>
            <a:ln>
              <a:solidFill>
                <a:srgbClr val="D53D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0">
                <a:solidFill>
                  <a:schemeClr val="tx1"/>
                </a:solidFill>
              </a:endParaRPr>
            </a:p>
          </p:txBody>
        </p:sp>
        <p:cxnSp>
          <p:nvCxnSpPr>
            <p:cNvPr id="21" name="Connettore 1 20"/>
            <p:cNvCxnSpPr>
              <a:stCxn id="20" idx="7"/>
              <a:endCxn id="25" idx="3"/>
            </p:cNvCxnSpPr>
            <p:nvPr/>
          </p:nvCxnSpPr>
          <p:spPr>
            <a:xfrm flipV="1">
              <a:off x="8273849" y="3763716"/>
              <a:ext cx="291265" cy="254031"/>
            </a:xfrm>
            <a:prstGeom prst="line">
              <a:avLst/>
            </a:prstGeom>
            <a:grpFill/>
            <a:ln w="38100" cmpd="sng">
              <a:solidFill>
                <a:srgbClr val="D53D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nello 24"/>
            <p:cNvSpPr>
              <a:spLocks noChangeAspect="1"/>
            </p:cNvSpPr>
            <p:nvPr/>
          </p:nvSpPr>
          <p:spPr>
            <a:xfrm>
              <a:off x="8546662" y="3646682"/>
              <a:ext cx="126000" cy="137114"/>
            </a:xfrm>
            <a:prstGeom prst="donut">
              <a:avLst/>
            </a:prstGeom>
            <a:grpFill/>
            <a:ln>
              <a:solidFill>
                <a:srgbClr val="D53D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0">
                <a:solidFill>
                  <a:schemeClr val="tx1"/>
                </a:solidFill>
              </a:endParaRPr>
            </a:p>
          </p:txBody>
        </p:sp>
      </p:grpSp>
      <p:pic>
        <p:nvPicPr>
          <p:cNvPr id="40" name="Immagine 39" descr="hbase_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300" y="11250108"/>
            <a:ext cx="1843336" cy="455656"/>
          </a:xfrm>
          <a:prstGeom prst="rect">
            <a:avLst/>
          </a:prstGeom>
        </p:spPr>
      </p:pic>
      <p:pic>
        <p:nvPicPr>
          <p:cNvPr id="41" name="Immagine 40" descr="hadoop_elephant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317" y="11256958"/>
            <a:ext cx="1861234" cy="441956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06" y="11128490"/>
            <a:ext cx="2145616" cy="698892"/>
          </a:xfrm>
          <a:prstGeom prst="rect">
            <a:avLst/>
          </a:prstGeom>
        </p:spPr>
      </p:pic>
      <p:sp>
        <p:nvSpPr>
          <p:cNvPr id="5" name="Esplosione 2 4"/>
          <p:cNvSpPr/>
          <p:nvPr/>
        </p:nvSpPr>
        <p:spPr>
          <a:xfrm>
            <a:off x="16758774" y="8425425"/>
            <a:ext cx="4535488" cy="2329622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being</a:t>
            </a:r>
            <a:r>
              <a:rPr lang="it-IT" sz="1600" dirty="0"/>
              <a:t> </a:t>
            </a:r>
            <a:r>
              <a:rPr lang="it-IT" sz="1600" dirty="0" err="1"/>
              <a:t>updated</a:t>
            </a:r>
            <a:r>
              <a:rPr lang="it-IT" sz="1600" dirty="0"/>
              <a:t> for </a:t>
            </a:r>
            <a:r>
              <a:rPr lang="it-IT" sz="1600" dirty="0" err="1"/>
              <a:t>integration</a:t>
            </a:r>
            <a:r>
              <a:rPr lang="it-IT" sz="1600" dirty="0"/>
              <a:t> with GEOSS Portal</a:t>
            </a:r>
          </a:p>
        </p:txBody>
      </p:sp>
    </p:spTree>
    <p:extLst>
      <p:ext uri="{BB962C8B-B14F-4D97-AF65-F5344CB8AC3E}">
        <p14:creationId xmlns:p14="http://schemas.microsoft.com/office/powerpoint/2010/main" val="35292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C6AA32-F99F-4A91-859D-97572C3C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0C6AA32-F99F-4A91-859D-97572C3C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0C6AA32-F99F-4A91-859D-97572C3C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F2EC67-AB95-402F-AE36-A92DC5DEC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7EF2EC67-AB95-402F-AE36-A92DC5DEC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7EF2EC67-AB95-402F-AE36-A92DC5DEC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DF67BE-078E-410E-8220-27B7A2D10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B5DF67BE-078E-410E-8220-27B7A2D10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B5DF67BE-078E-410E-8220-27B7A2D10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F019B3-B606-4AC5-B70E-C58915DB3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F8F019B3-B606-4AC5-B70E-C58915DB3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8F019B3-B606-4AC5-B70E-C58915DB3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1BF10F-8524-4474-91CA-684B1CF9B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9C1BF10F-8524-4474-91CA-684B1CF9B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9C1BF10F-8524-4474-91CA-684B1CF9B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56F130-1F76-44C8-B336-AFE9742AD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3C56F130-1F76-44C8-B336-AFE9742AD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C56F130-1F76-44C8-B336-AFE9742AD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A5187-6BCE-470E-A1C5-E502D070D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5A1A5187-6BCE-470E-A1C5-E502D070D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5A1A5187-6BCE-470E-A1C5-E502D070D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E59D88-CCF3-440C-9DEB-310C11C5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E6E59D88-CCF3-440C-9DEB-310C11C5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6E59D88-CCF3-440C-9DEB-310C11C5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90C5D0-799A-46C8-A42C-92AC7C1B3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D690C5D0-799A-46C8-A42C-92AC7C1B3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D690C5D0-799A-46C8-A42C-92AC7C1B3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54786C-CF04-4C61-9381-B40CB531F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6054786C-CF04-4C61-9381-B40CB531F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6054786C-CF04-4C61-9381-B40CB531F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07B8E-9600-42CD-90E8-22718A1DB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6F407B8E-9600-42CD-90E8-22718A1DB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6F407B8E-9600-42CD-90E8-22718A1DB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CB8686-0EA0-462B-BAA6-E4C6EBE1B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5BCB8686-0EA0-462B-BAA6-E4C6EBE1B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5BCB8686-0EA0-462B-BAA6-E4C6EBE1B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999BC-39DA-4D08-AAB8-FED7DC58A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06999BC-39DA-4D08-AAB8-FED7DC58A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06999BC-39DA-4D08-AAB8-FED7DC58A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58370F-28E1-42DE-AB31-5DF1D331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7558370F-28E1-42DE-AB31-5DF1D331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7558370F-28E1-42DE-AB31-5DF1D331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4" grpId="0">
        <p:bldSub>
          <a:bldDgm bld="one"/>
        </p:bldSub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447800" algn="l"/>
                <a:tab pos="2895600" algn="l"/>
                <a:tab pos="4343400" algn="l"/>
                <a:tab pos="5791200" algn="l"/>
                <a:tab pos="7239000" algn="l"/>
                <a:tab pos="8686800" algn="l"/>
                <a:tab pos="10134600" algn="l"/>
                <a:tab pos="11582400" algn="l"/>
                <a:tab pos="13030200" algn="l"/>
                <a:tab pos="14478000" algn="l"/>
                <a:tab pos="15925800" algn="l"/>
                <a:tab pos="17373600" algn="l"/>
              </a:tabLst>
              <a:defRPr sz="2000">
                <a:solidFill>
                  <a:srgbClr val="9BBB59">
                    <a:lumOff val="-6666"/>
                  </a:srgbClr>
                </a:solidFill>
              </a:defRPr>
            </a:pPr>
            <a:r>
              <a:rPr lang="it-IT" sz="7200" b="1" dirty="0">
                <a:solidFill>
                  <a:srgbClr val="1D324B"/>
                </a:solidFill>
              </a:rPr>
              <a:t>GEOSS Platform Use</a:t>
            </a:r>
            <a:br>
              <a:rPr lang="it-IT" sz="7200" b="1" dirty="0">
                <a:solidFill>
                  <a:srgbClr val="1D324B"/>
                </a:solidFill>
              </a:rPr>
            </a:br>
            <a:r>
              <a:rPr lang="it-IT" sz="4000" dirty="0">
                <a:solidFill>
                  <a:srgbClr val="1D324B"/>
                </a:solidFill>
              </a:rPr>
              <a:t>(# of </a:t>
            </a:r>
            <a:r>
              <a:rPr lang="it-IT" sz="4000" dirty="0" err="1">
                <a:solidFill>
                  <a:srgbClr val="1D324B"/>
                </a:solidFill>
              </a:rPr>
              <a:t>Queries</a:t>
            </a:r>
            <a:r>
              <a:rPr lang="it-IT" sz="4000" dirty="0">
                <a:solidFill>
                  <a:srgbClr val="1D324B"/>
                </a:solidFill>
              </a:rPr>
              <a:t> -- People and </a:t>
            </a:r>
            <a:r>
              <a:rPr lang="it-IT" sz="4000" dirty="0" err="1">
                <a:solidFill>
                  <a:srgbClr val="1D324B"/>
                </a:solidFill>
              </a:rPr>
              <a:t>Machines</a:t>
            </a:r>
            <a:r>
              <a:rPr lang="it-IT" sz="4000" dirty="0">
                <a:solidFill>
                  <a:srgbClr val="1D324B"/>
                </a:solidFill>
              </a:rPr>
              <a:t>)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3962400" y="3977681"/>
          <a:ext cx="14710320" cy="827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18568428" y="9162257"/>
            <a:ext cx="3344652" cy="1728192"/>
            <a:chOff x="7308304" y="3645024"/>
            <a:chExt cx="1672326" cy="864096"/>
          </a:xfrm>
        </p:grpSpPr>
        <p:sp>
          <p:nvSpPr>
            <p:cNvPr id="5" name="Right Arrow 4"/>
            <p:cNvSpPr/>
            <p:nvPr/>
          </p:nvSpPr>
          <p:spPr>
            <a:xfrm flipH="1">
              <a:off x="7308304" y="3645024"/>
              <a:ext cx="1661694" cy="864096"/>
            </a:xfrm>
            <a:prstGeom prst="rightArrow">
              <a:avLst/>
            </a:prstGeom>
            <a:solidFill>
              <a:srgbClr val="DFA6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/>
            </a:p>
          </p:txBody>
        </p:sp>
        <p:sp>
          <p:nvSpPr>
            <p:cNvPr id="6" name="Rectangle 10"/>
            <p:cNvSpPr/>
            <p:nvPr/>
          </p:nvSpPr>
          <p:spPr>
            <a:xfrm>
              <a:off x="7377912" y="3907795"/>
              <a:ext cx="160271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3200" dirty="0">
                  <a:solidFill>
                    <a:srgbClr val="953735"/>
                  </a:solidFill>
                </a:rPr>
                <a:t>30 March 2018</a:t>
              </a:r>
              <a:endParaRPr lang="it-IT" sz="3200" i="1" dirty="0">
                <a:solidFill>
                  <a:srgbClr val="95373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6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1D324B"/>
                </a:solidFill>
              </a:rPr>
              <a:t>GEOSS Platform </a:t>
            </a:r>
            <a:r>
              <a:rPr lang="it-IT" b="1" dirty="0" smtClean="0">
                <a:solidFill>
                  <a:srgbClr val="1D324B"/>
                </a:solidFill>
              </a:rPr>
              <a:t>Use (WMO </a:t>
            </a:r>
            <a:r>
              <a:rPr lang="it-IT" b="1" dirty="0" err="1" smtClean="0">
                <a:solidFill>
                  <a:srgbClr val="1D324B"/>
                </a:solidFill>
              </a:rPr>
              <a:t>support</a:t>
            </a:r>
            <a:r>
              <a:rPr lang="it-IT" b="1" dirty="0" smtClean="0">
                <a:solidFill>
                  <a:srgbClr val="1D324B"/>
                </a:solidFill>
              </a:rPr>
              <a:t> - </a:t>
            </a:r>
            <a:r>
              <a:rPr lang="it-IT" b="1" dirty="0" err="1" smtClean="0">
                <a:solidFill>
                  <a:srgbClr val="1D324B"/>
                </a:solidFill>
              </a:rPr>
              <a:t>harvest</a:t>
            </a:r>
            <a:r>
              <a:rPr lang="it-IT" b="1" dirty="0" smtClean="0">
                <a:solidFill>
                  <a:srgbClr val="1D324B"/>
                </a:solidFill>
              </a:rPr>
              <a:t>)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3962400" y="3689350"/>
          <a:ext cx="14854336" cy="856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18712444" y="9162257"/>
            <a:ext cx="3344652" cy="1728192"/>
            <a:chOff x="7308304" y="3645024"/>
            <a:chExt cx="1672326" cy="864096"/>
          </a:xfrm>
        </p:grpSpPr>
        <p:sp>
          <p:nvSpPr>
            <p:cNvPr id="9" name="Right Arrow 4"/>
            <p:cNvSpPr/>
            <p:nvPr/>
          </p:nvSpPr>
          <p:spPr>
            <a:xfrm flipH="1">
              <a:off x="7308304" y="3645024"/>
              <a:ext cx="1661694" cy="864096"/>
            </a:xfrm>
            <a:prstGeom prst="rightArrow">
              <a:avLst/>
            </a:prstGeom>
            <a:solidFill>
              <a:srgbClr val="DFA6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/>
            </a:p>
          </p:txBody>
        </p:sp>
        <p:sp>
          <p:nvSpPr>
            <p:cNvPr id="10" name="Rectangle 10"/>
            <p:cNvSpPr/>
            <p:nvPr/>
          </p:nvSpPr>
          <p:spPr>
            <a:xfrm>
              <a:off x="7377912" y="3907795"/>
              <a:ext cx="160271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3200" dirty="0">
                  <a:solidFill>
                    <a:srgbClr val="953735"/>
                  </a:solidFill>
                </a:rPr>
                <a:t>30 March 2018</a:t>
              </a:r>
              <a:endParaRPr lang="it-IT" sz="3200" i="1" dirty="0">
                <a:solidFill>
                  <a:srgbClr val="95373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1D324B"/>
                </a:solidFill>
              </a:rPr>
              <a:t>GEOSS Platform Use </a:t>
            </a:r>
            <a:r>
              <a:rPr lang="it-IT" b="1" dirty="0" smtClean="0">
                <a:solidFill>
                  <a:srgbClr val="1D324B"/>
                </a:solidFill>
              </a:rPr>
              <a:t>(</a:t>
            </a:r>
            <a:r>
              <a:rPr lang="it-IT" b="1" dirty="0" err="1" smtClean="0">
                <a:solidFill>
                  <a:srgbClr val="1D324B"/>
                </a:solidFill>
              </a:rPr>
              <a:t>other</a:t>
            </a:r>
            <a:r>
              <a:rPr lang="it-IT" b="1" dirty="0" smtClean="0">
                <a:solidFill>
                  <a:srgbClr val="1D324B"/>
                </a:solidFill>
              </a:rPr>
              <a:t>)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3962400" y="3689649"/>
          <a:ext cx="14854336" cy="856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18784452" y="9162257"/>
            <a:ext cx="3344652" cy="1728192"/>
            <a:chOff x="7308304" y="3645024"/>
            <a:chExt cx="1672326" cy="864096"/>
          </a:xfrm>
        </p:grpSpPr>
        <p:sp>
          <p:nvSpPr>
            <p:cNvPr id="6" name="Right Arrow 4"/>
            <p:cNvSpPr/>
            <p:nvPr/>
          </p:nvSpPr>
          <p:spPr>
            <a:xfrm flipH="1">
              <a:off x="7308304" y="3645024"/>
              <a:ext cx="1661694" cy="864096"/>
            </a:xfrm>
            <a:prstGeom prst="rightArrow">
              <a:avLst/>
            </a:prstGeom>
            <a:solidFill>
              <a:srgbClr val="DFA6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7377912" y="3907795"/>
              <a:ext cx="160271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3200" dirty="0">
                  <a:solidFill>
                    <a:srgbClr val="953735"/>
                  </a:solidFill>
                </a:rPr>
                <a:t>30 March 2018</a:t>
              </a:r>
              <a:endParaRPr lang="it-IT" sz="3200" i="1" dirty="0">
                <a:solidFill>
                  <a:srgbClr val="95373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2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267</Words>
  <Application>Microsoft Office PowerPoint</Application>
  <PresentationFormat>Personalizzato</PresentationFormat>
  <Paragraphs>81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Helvetica Light</vt:lpstr>
      <vt:lpstr>Helvetica Neue</vt:lpstr>
      <vt:lpstr>White</vt:lpstr>
      <vt:lpstr>Presentazione standard di PowerPoint</vt:lpstr>
      <vt:lpstr>Presentazione standard di PowerPoint</vt:lpstr>
      <vt:lpstr>Presentazione standard di PowerPoint</vt:lpstr>
      <vt:lpstr>GEO DAB Statistics</vt:lpstr>
      <vt:lpstr>Available since 2014</vt:lpstr>
      <vt:lpstr>Statistics Collection</vt:lpstr>
      <vt:lpstr>GEOSS Platform Use (# of Queries -- People and Machines)</vt:lpstr>
      <vt:lpstr>GEOSS Platform Use (WMO support - harvest)</vt:lpstr>
      <vt:lpstr>GEOSS Platform Use (other)</vt:lpstr>
      <vt:lpstr>Analysis</vt:lpstr>
      <vt:lpstr>GEOSS Content Analysis</vt:lpstr>
      <vt:lpstr>GEOSS Usage Analysis</vt:lpstr>
      <vt:lpstr>Usage by Providers</vt:lpstr>
      <vt:lpstr>Utilized Protocols by Brokered GEOSS Providers (Up to Dec 2017)</vt:lpstr>
      <vt:lpstr>Utilized Technologies by Brokered GEOSS Providers (Up to Dec 2017)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mattia ,</cp:lastModifiedBy>
  <cp:revision>11</cp:revision>
  <dcterms:modified xsi:type="dcterms:W3CDTF">2018-05-03T06:30:59Z</dcterms:modified>
</cp:coreProperties>
</file>