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7"/>
  </p:notesMasterIdLst>
  <p:sldIdLst>
    <p:sldId id="256" r:id="rId5"/>
    <p:sldId id="258" r:id="rId6"/>
    <p:sldId id="263" r:id="rId7"/>
    <p:sldId id="264" r:id="rId8"/>
    <p:sldId id="265" r:id="rId9"/>
    <p:sldId id="266" r:id="rId10"/>
    <p:sldId id="267" r:id="rId11"/>
    <p:sldId id="261" r:id="rId12"/>
    <p:sldId id="269" r:id="rId13"/>
    <p:sldId id="270" r:id="rId14"/>
    <p:sldId id="257" r:id="rId15"/>
    <p:sldId id="262" r:id="rId1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08" y="-10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Antognelli" userId="6c1c3380-b53b-44d5-85ef-14450ca6ccef" providerId="ADAL" clId="{B25240DF-7418-4FB5-B40C-FA0AD8B34E22}"/>
    <pc:docChg chg="undo custSel addSld delSld modSld sldOrd">
      <pc:chgData name="Sara Antognelli" userId="6c1c3380-b53b-44d5-85ef-14450ca6ccef" providerId="ADAL" clId="{B25240DF-7418-4FB5-B40C-FA0AD8B34E22}" dt="2018-04-11T13:51:06.693" v="3237" actId="14100"/>
      <pc:docMkLst>
        <pc:docMk/>
      </pc:docMkLst>
      <pc:sldChg chg="modSp">
        <pc:chgData name="Sara Antognelli" userId="6c1c3380-b53b-44d5-85ef-14450ca6ccef" providerId="ADAL" clId="{B25240DF-7418-4FB5-B40C-FA0AD8B34E22}" dt="2018-04-11T08:30:41.412" v="3113" actId="1076"/>
        <pc:sldMkLst>
          <pc:docMk/>
          <pc:sldMk cId="0" sldId="256"/>
        </pc:sldMkLst>
        <pc:picChg chg="mod">
          <ac:chgData name="Sara Antognelli" userId="6c1c3380-b53b-44d5-85ef-14450ca6ccef" providerId="ADAL" clId="{B25240DF-7418-4FB5-B40C-FA0AD8B34E22}" dt="2018-04-11T08:30:41.412" v="3113" actId="1076"/>
          <ac:picMkLst>
            <pc:docMk/>
            <pc:sldMk cId="0" sldId="256"/>
            <ac:picMk id="119" creationId="{00000000-0000-0000-0000-000000000000}"/>
          </ac:picMkLst>
        </pc:picChg>
      </pc:sldChg>
      <pc:sldChg chg="modSp">
        <pc:chgData name="Sara Antognelli" userId="6c1c3380-b53b-44d5-85ef-14450ca6ccef" providerId="ADAL" clId="{B25240DF-7418-4FB5-B40C-FA0AD8B34E22}" dt="2018-04-10T07:40:06.110" v="2058" actId="20577"/>
        <pc:sldMkLst>
          <pc:docMk/>
          <pc:sldMk cId="0" sldId="258"/>
        </pc:sldMkLst>
        <pc:spChg chg="mod">
          <ac:chgData name="Sara Antognelli" userId="6c1c3380-b53b-44d5-85ef-14450ca6ccef" providerId="ADAL" clId="{B25240DF-7418-4FB5-B40C-FA0AD8B34E22}" dt="2018-04-10T07:40:06.110" v="2058" actId="20577"/>
          <ac:spMkLst>
            <pc:docMk/>
            <pc:sldMk cId="0" sldId="258"/>
            <ac:spMk id="123" creationId="{00000000-0000-0000-0000-000000000000}"/>
          </ac:spMkLst>
        </pc:spChg>
        <pc:spChg chg="mod">
          <ac:chgData name="Sara Antognelli" userId="6c1c3380-b53b-44d5-85ef-14450ca6ccef" providerId="ADAL" clId="{B25240DF-7418-4FB5-B40C-FA0AD8B34E22}" dt="2018-04-09T14:17:49.717" v="91" actId="20577"/>
          <ac:spMkLst>
            <pc:docMk/>
            <pc:sldMk cId="0" sldId="258"/>
            <ac:spMk id="124" creationId="{00000000-0000-0000-0000-000000000000}"/>
          </ac:spMkLst>
        </pc:spChg>
      </pc:sldChg>
      <pc:sldChg chg="modSp">
        <pc:chgData name="Sara Antognelli" userId="6c1c3380-b53b-44d5-85ef-14450ca6ccef" providerId="ADAL" clId="{B25240DF-7418-4FB5-B40C-FA0AD8B34E22}" dt="2018-04-09T15:49:35.170" v="1009" actId="20577"/>
        <pc:sldMkLst>
          <pc:docMk/>
          <pc:sldMk cId="0" sldId="261"/>
        </pc:sldMkLst>
        <pc:spChg chg="mod">
          <ac:chgData name="Sara Antognelli" userId="6c1c3380-b53b-44d5-85ef-14450ca6ccef" providerId="ADAL" clId="{B25240DF-7418-4FB5-B40C-FA0AD8B34E22}" dt="2018-04-09T15:49:27.433" v="994" actId="20577"/>
          <ac:spMkLst>
            <pc:docMk/>
            <pc:sldMk cId="0" sldId="261"/>
            <ac:spMk id="137" creationId="{00000000-0000-0000-0000-000000000000}"/>
          </ac:spMkLst>
        </pc:spChg>
        <pc:spChg chg="mod">
          <ac:chgData name="Sara Antognelli" userId="6c1c3380-b53b-44d5-85ef-14450ca6ccef" providerId="ADAL" clId="{B25240DF-7418-4FB5-B40C-FA0AD8B34E22}" dt="2018-04-09T15:49:35.170" v="1009" actId="20577"/>
          <ac:spMkLst>
            <pc:docMk/>
            <pc:sldMk cId="0" sldId="261"/>
            <ac:spMk id="139" creationId="{00000000-0000-0000-0000-000000000000}"/>
          </ac:spMkLst>
        </pc:spChg>
      </pc:sldChg>
      <pc:sldChg chg="modSp">
        <pc:chgData name="Sara Antognelli" userId="6c1c3380-b53b-44d5-85ef-14450ca6ccef" providerId="ADAL" clId="{B25240DF-7418-4FB5-B40C-FA0AD8B34E22}" dt="2018-04-10T14:10:44.846" v="3110" actId="1076"/>
        <pc:sldMkLst>
          <pc:docMk/>
          <pc:sldMk cId="0" sldId="262"/>
        </pc:sldMkLst>
        <pc:spChg chg="mod">
          <ac:chgData name="Sara Antognelli" userId="6c1c3380-b53b-44d5-85ef-14450ca6ccef" providerId="ADAL" clId="{B25240DF-7418-4FB5-B40C-FA0AD8B34E22}" dt="2018-04-10T14:10:44.846" v="3110" actId="1076"/>
          <ac:spMkLst>
            <pc:docMk/>
            <pc:sldMk cId="0" sldId="262"/>
            <ac:spMk id="142" creationId="{00000000-0000-0000-0000-000000000000}"/>
          </ac:spMkLst>
        </pc:spChg>
        <pc:spChg chg="mod">
          <ac:chgData name="Sara Antognelli" userId="6c1c3380-b53b-44d5-85ef-14450ca6ccef" providerId="ADAL" clId="{B25240DF-7418-4FB5-B40C-FA0AD8B34E22}" dt="2018-04-09T14:33:43.126" v="240" actId="20577"/>
          <ac:spMkLst>
            <pc:docMk/>
            <pc:sldMk cId="0" sldId="262"/>
            <ac:spMk id="143" creationId="{00000000-0000-0000-0000-000000000000}"/>
          </ac:spMkLst>
        </pc:spChg>
      </pc:sldChg>
      <pc:sldChg chg="addSp modSp">
        <pc:chgData name="Sara Antognelli" userId="6c1c3380-b53b-44d5-85ef-14450ca6ccef" providerId="ADAL" clId="{B25240DF-7418-4FB5-B40C-FA0AD8B34E22}" dt="2018-04-09T14:48:18.477" v="294" actId="1076"/>
        <pc:sldMkLst>
          <pc:docMk/>
          <pc:sldMk cId="0" sldId="263"/>
        </pc:sldMkLst>
        <pc:spChg chg="add mod">
          <ac:chgData name="Sara Antognelli" userId="6c1c3380-b53b-44d5-85ef-14450ca6ccef" providerId="ADAL" clId="{B25240DF-7418-4FB5-B40C-FA0AD8B34E22}" dt="2018-04-09T14:48:15.870" v="293" actId="1076"/>
          <ac:spMkLst>
            <pc:docMk/>
            <pc:sldMk cId="0" sldId="263"/>
            <ac:spMk id="3" creationId="{DE5CC6E5-8CC8-4FFC-89CA-CA4259B77950}"/>
          </ac:spMkLst>
        </pc:spChg>
        <pc:spChg chg="mod">
          <ac:chgData name="Sara Antognelli" userId="6c1c3380-b53b-44d5-85ef-14450ca6ccef" providerId="ADAL" clId="{B25240DF-7418-4FB5-B40C-FA0AD8B34E22}" dt="2018-04-09T14:37:49.478" v="263" actId="20577"/>
          <ac:spMkLst>
            <pc:docMk/>
            <pc:sldMk cId="0" sldId="263"/>
            <ac:spMk id="145" creationId="{00000000-0000-0000-0000-000000000000}"/>
          </ac:spMkLst>
        </pc:spChg>
        <pc:graphicFrameChg chg="add mod">
          <ac:chgData name="Sara Antognelli" userId="6c1c3380-b53b-44d5-85ef-14450ca6ccef" providerId="ADAL" clId="{B25240DF-7418-4FB5-B40C-FA0AD8B34E22}" dt="2018-04-09T14:47:42.115" v="277" actId="14100"/>
          <ac:graphicFrameMkLst>
            <pc:docMk/>
            <pc:sldMk cId="0" sldId="263"/>
            <ac:graphicFrameMk id="2" creationId="{50A6E5D4-928B-43C3-A493-47AACF8E6C90}"/>
          </ac:graphicFrameMkLst>
        </pc:graphicFrameChg>
        <pc:picChg chg="add mod">
          <ac:chgData name="Sara Antognelli" userId="6c1c3380-b53b-44d5-85ef-14450ca6ccef" providerId="ADAL" clId="{B25240DF-7418-4FB5-B40C-FA0AD8B34E22}" dt="2018-04-09T14:48:18.477" v="294" actId="1076"/>
          <ac:picMkLst>
            <pc:docMk/>
            <pc:sldMk cId="0" sldId="263"/>
            <ac:picMk id="1026" creationId="{8E2370A5-955B-4A18-9BC9-589F2CBABA29}"/>
          </ac:picMkLst>
        </pc:picChg>
      </pc:sldChg>
      <pc:sldChg chg="addSp delSp modSp add">
        <pc:chgData name="Sara Antognelli" userId="6c1c3380-b53b-44d5-85ef-14450ca6ccef" providerId="ADAL" clId="{B25240DF-7418-4FB5-B40C-FA0AD8B34E22}" dt="2018-04-10T07:37:15.596" v="1957" actId="20577"/>
        <pc:sldMkLst>
          <pc:docMk/>
          <pc:sldMk cId="4094766087" sldId="264"/>
        </pc:sldMkLst>
        <pc:spChg chg="del">
          <ac:chgData name="Sara Antognelli" userId="6c1c3380-b53b-44d5-85ef-14450ca6ccef" providerId="ADAL" clId="{B25240DF-7418-4FB5-B40C-FA0AD8B34E22}" dt="2018-04-09T14:51:46.448" v="316" actId="478"/>
          <ac:spMkLst>
            <pc:docMk/>
            <pc:sldMk cId="4094766087" sldId="264"/>
            <ac:spMk id="3" creationId="{DE5CC6E5-8CC8-4FFC-89CA-CA4259B77950}"/>
          </ac:spMkLst>
        </pc:spChg>
        <pc:spChg chg="add mod ord">
          <ac:chgData name="Sara Antognelli" userId="6c1c3380-b53b-44d5-85ef-14450ca6ccef" providerId="ADAL" clId="{B25240DF-7418-4FB5-B40C-FA0AD8B34E22}" dt="2018-04-09T15:19:28.674" v="614" actId="1076"/>
          <ac:spMkLst>
            <pc:docMk/>
            <pc:sldMk cId="4094766087" sldId="264"/>
            <ac:spMk id="5" creationId="{1C0CBE86-75CC-48DB-A76B-78BA76CE44E8}"/>
          </ac:spMkLst>
        </pc:spChg>
        <pc:spChg chg="add del">
          <ac:chgData name="Sara Antognelli" userId="6c1c3380-b53b-44d5-85ef-14450ca6ccef" providerId="ADAL" clId="{B25240DF-7418-4FB5-B40C-FA0AD8B34E22}" dt="2018-04-09T15:17:33.059" v="551" actId="1076"/>
          <ac:spMkLst>
            <pc:docMk/>
            <pc:sldMk cId="4094766087" sldId="264"/>
            <ac:spMk id="6" creationId="{EC891731-CD81-403D-9938-67C481F22FFD}"/>
          </ac:spMkLst>
        </pc:spChg>
        <pc:spChg chg="add del mod ord">
          <ac:chgData name="Sara Antognelli" userId="6c1c3380-b53b-44d5-85ef-14450ca6ccef" providerId="ADAL" clId="{B25240DF-7418-4FB5-B40C-FA0AD8B34E22}" dt="2018-04-09T15:19:21.613" v="612" actId="1076"/>
          <ac:spMkLst>
            <pc:docMk/>
            <pc:sldMk cId="4094766087" sldId="264"/>
            <ac:spMk id="16" creationId="{63315E8C-E1A0-465B-8978-971AD25BEC7D}"/>
          </ac:spMkLst>
        </pc:spChg>
        <pc:spChg chg="add del mod ord">
          <ac:chgData name="Sara Antognelli" userId="6c1c3380-b53b-44d5-85ef-14450ca6ccef" providerId="ADAL" clId="{B25240DF-7418-4FB5-B40C-FA0AD8B34E22}" dt="2018-04-10T07:37:15.596" v="1957" actId="20577"/>
          <ac:spMkLst>
            <pc:docMk/>
            <pc:sldMk cId="4094766087" sldId="264"/>
            <ac:spMk id="17" creationId="{4ADD3093-5BEF-4919-8275-264728112146}"/>
          </ac:spMkLst>
        </pc:spChg>
        <pc:spChg chg="mod">
          <ac:chgData name="Sara Antognelli" userId="6c1c3380-b53b-44d5-85ef-14450ca6ccef" providerId="ADAL" clId="{B25240DF-7418-4FB5-B40C-FA0AD8B34E22}" dt="2018-04-09T14:51:37.849" v="314" actId="20577"/>
          <ac:spMkLst>
            <pc:docMk/>
            <pc:sldMk cId="4094766087" sldId="264"/>
            <ac:spMk id="145" creationId="{00000000-0000-0000-0000-000000000000}"/>
          </ac:spMkLst>
        </pc:spChg>
        <pc:graphicFrameChg chg="del">
          <ac:chgData name="Sara Antognelli" userId="6c1c3380-b53b-44d5-85ef-14450ca6ccef" providerId="ADAL" clId="{B25240DF-7418-4FB5-B40C-FA0AD8B34E22}" dt="2018-04-09T14:51:48.701" v="317" actId="478"/>
          <ac:graphicFrameMkLst>
            <pc:docMk/>
            <pc:sldMk cId="4094766087" sldId="264"/>
            <ac:graphicFrameMk id="2" creationId="{50A6E5D4-928B-43C3-A493-47AACF8E6C90}"/>
          </ac:graphicFrameMkLst>
        </pc:graphicFrameChg>
        <pc:graphicFrameChg chg="add del mod">
          <ac:chgData name="Sara Antognelli" userId="6c1c3380-b53b-44d5-85ef-14450ca6ccef" providerId="ADAL" clId="{B25240DF-7418-4FB5-B40C-FA0AD8B34E22}" dt="2018-04-09T14:54:40.789" v="324" actId="478"/>
          <ac:graphicFrameMkLst>
            <pc:docMk/>
            <pc:sldMk cId="4094766087" sldId="264"/>
            <ac:graphicFrameMk id="4" creationId="{23DD2F16-B306-440A-8089-708710D4CF41}"/>
          </ac:graphicFrameMkLst>
        </pc:graphicFrameChg>
        <pc:picChg chg="add mod">
          <ac:chgData name="Sara Antognelli" userId="6c1c3380-b53b-44d5-85ef-14450ca6ccef" providerId="ADAL" clId="{B25240DF-7418-4FB5-B40C-FA0AD8B34E22}" dt="2018-04-09T15:19:17.904" v="611" actId="1076"/>
          <ac:picMkLst>
            <pc:docMk/>
            <pc:sldMk cId="4094766087" sldId="264"/>
            <ac:picMk id="8" creationId="{B36E1E09-3C3C-4AC3-BFAC-5FA54407CFED}"/>
          </ac:picMkLst>
        </pc:picChg>
        <pc:picChg chg="del">
          <ac:chgData name="Sara Antognelli" userId="6c1c3380-b53b-44d5-85ef-14450ca6ccef" providerId="ADAL" clId="{B25240DF-7418-4FB5-B40C-FA0AD8B34E22}" dt="2018-04-09T14:51:43.335" v="315" actId="478"/>
          <ac:picMkLst>
            <pc:docMk/>
            <pc:sldMk cId="4094766087" sldId="264"/>
            <ac:picMk id="1026" creationId="{8E2370A5-955B-4A18-9BC9-589F2CBABA29}"/>
          </ac:picMkLst>
        </pc:picChg>
        <pc:picChg chg="add del">
          <ac:chgData name="Sara Antognelli" userId="6c1c3380-b53b-44d5-85ef-14450ca6ccef" providerId="ADAL" clId="{B25240DF-7418-4FB5-B40C-FA0AD8B34E22}" dt="2018-04-09T14:53:05.182" v="321" actId="1076"/>
          <ac:picMkLst>
            <pc:docMk/>
            <pc:sldMk cId="4094766087" sldId="264"/>
            <ac:picMk id="2050" creationId="{81112529-BF7C-424A-B59D-C732BF7ECE44}"/>
          </ac:picMkLst>
        </pc:picChg>
        <pc:picChg chg="add del mod">
          <ac:chgData name="Sara Antognelli" userId="6c1c3380-b53b-44d5-85ef-14450ca6ccef" providerId="ADAL" clId="{B25240DF-7418-4FB5-B40C-FA0AD8B34E22}" dt="2018-04-09T14:58:48.395" v="341" actId="478"/>
          <ac:picMkLst>
            <pc:docMk/>
            <pc:sldMk cId="4094766087" sldId="264"/>
            <ac:picMk id="2052" creationId="{7B6E3FAE-EEED-4ADA-B842-28B77A242166}"/>
          </ac:picMkLst>
        </pc:picChg>
        <pc:picChg chg="add del">
          <ac:chgData name="Sara Antognelli" userId="6c1c3380-b53b-44d5-85ef-14450ca6ccef" providerId="ADAL" clId="{B25240DF-7418-4FB5-B40C-FA0AD8B34E22}" dt="2018-04-09T14:55:37.761" v="334" actId="478"/>
          <ac:picMkLst>
            <pc:docMk/>
            <pc:sldMk cId="4094766087" sldId="264"/>
            <ac:picMk id="2054" creationId="{9E701583-42FE-4324-8B82-F29074D90A23}"/>
          </ac:picMkLst>
        </pc:picChg>
        <pc:picChg chg="add del mod">
          <ac:chgData name="Sara Antognelli" userId="6c1c3380-b53b-44d5-85ef-14450ca6ccef" providerId="ADAL" clId="{B25240DF-7418-4FB5-B40C-FA0AD8B34E22}" dt="2018-04-09T14:58:20.227" v="338" actId="478"/>
          <ac:picMkLst>
            <pc:docMk/>
            <pc:sldMk cId="4094766087" sldId="264"/>
            <ac:picMk id="2056" creationId="{224FF081-7414-4D00-BA37-6466E2F1F572}"/>
          </ac:picMkLst>
        </pc:picChg>
        <pc:picChg chg="add mod">
          <ac:chgData name="Sara Antognelli" userId="6c1c3380-b53b-44d5-85ef-14450ca6ccef" providerId="ADAL" clId="{B25240DF-7418-4FB5-B40C-FA0AD8B34E22}" dt="2018-04-09T15:19:26.053" v="613" actId="1076"/>
          <ac:picMkLst>
            <pc:docMk/>
            <pc:sldMk cId="4094766087" sldId="264"/>
            <ac:picMk id="2058" creationId="{1E7E109D-2727-4680-8921-9C5104581D83}"/>
          </ac:picMkLst>
        </pc:picChg>
        <pc:picChg chg="add mod">
          <ac:chgData name="Sara Antognelli" userId="6c1c3380-b53b-44d5-85ef-14450ca6ccef" providerId="ADAL" clId="{B25240DF-7418-4FB5-B40C-FA0AD8B34E22}" dt="2018-04-09T15:19:31.032" v="615" actId="1076"/>
          <ac:picMkLst>
            <pc:docMk/>
            <pc:sldMk cId="4094766087" sldId="264"/>
            <ac:picMk id="2060" creationId="{42CF77A7-15F2-4796-A042-C4A5D7A563BA}"/>
          </ac:picMkLst>
        </pc:picChg>
        <pc:picChg chg="add del">
          <ac:chgData name="Sara Antognelli" userId="6c1c3380-b53b-44d5-85ef-14450ca6ccef" providerId="ADAL" clId="{B25240DF-7418-4FB5-B40C-FA0AD8B34E22}" dt="2018-04-09T14:59:18.895" v="345" actId="478"/>
          <ac:picMkLst>
            <pc:docMk/>
            <pc:sldMk cId="4094766087" sldId="264"/>
            <ac:picMk id="2062" creationId="{5AB68B80-9483-4210-8C63-D37CC062F172}"/>
          </ac:picMkLst>
        </pc:picChg>
      </pc:sldChg>
      <pc:sldChg chg="addSp delSp modSp add">
        <pc:chgData name="Sara Antognelli" userId="6c1c3380-b53b-44d5-85ef-14450ca6ccef" providerId="ADAL" clId="{B25240DF-7418-4FB5-B40C-FA0AD8B34E22}" dt="2018-04-09T15:23:53.690" v="869" actId="1076"/>
        <pc:sldMkLst>
          <pc:docMk/>
          <pc:sldMk cId="2814931621" sldId="265"/>
        </pc:sldMkLst>
        <pc:spChg chg="add mod">
          <ac:chgData name="Sara Antognelli" userId="6c1c3380-b53b-44d5-85ef-14450ca6ccef" providerId="ADAL" clId="{B25240DF-7418-4FB5-B40C-FA0AD8B34E22}" dt="2018-04-09T15:21:54.076" v="649" actId="1076"/>
          <ac:spMkLst>
            <pc:docMk/>
            <pc:sldMk cId="2814931621" sldId="265"/>
            <ac:spMk id="2" creationId="{9FE85075-F6A2-49AE-928E-F985EF2E1198}"/>
          </ac:spMkLst>
        </pc:spChg>
        <pc:spChg chg="add mod">
          <ac:chgData name="Sara Antognelli" userId="6c1c3380-b53b-44d5-85ef-14450ca6ccef" providerId="ADAL" clId="{B25240DF-7418-4FB5-B40C-FA0AD8B34E22}" dt="2018-04-09T15:23:53.690" v="869" actId="1076"/>
          <ac:spMkLst>
            <pc:docMk/>
            <pc:sldMk cId="2814931621" sldId="265"/>
            <ac:spMk id="3" creationId="{18AF70EE-231A-4B67-AE7E-BEBEC4543E8E}"/>
          </ac:spMkLst>
        </pc:spChg>
        <pc:spChg chg="add mod">
          <ac:chgData name="Sara Antognelli" userId="6c1c3380-b53b-44d5-85ef-14450ca6ccef" providerId="ADAL" clId="{B25240DF-7418-4FB5-B40C-FA0AD8B34E22}" dt="2018-04-09T15:23:45.828" v="868" actId="1076"/>
          <ac:spMkLst>
            <pc:docMk/>
            <pc:sldMk cId="2814931621" sldId="265"/>
            <ac:spMk id="4" creationId="{81A89A5F-ECB4-4658-98BD-0BA7038E29E1}"/>
          </ac:spMkLst>
        </pc:spChg>
        <pc:spChg chg="del">
          <ac:chgData name="Sara Antognelli" userId="6c1c3380-b53b-44d5-85ef-14450ca6ccef" providerId="ADAL" clId="{B25240DF-7418-4FB5-B40C-FA0AD8B34E22}" dt="2018-04-09T15:19:45.476" v="616" actId="478"/>
          <ac:spMkLst>
            <pc:docMk/>
            <pc:sldMk cId="2814931621" sldId="265"/>
            <ac:spMk id="5" creationId="{1C0CBE86-75CC-48DB-A76B-78BA76CE44E8}"/>
          </ac:spMkLst>
        </pc:spChg>
        <pc:spChg chg="del">
          <ac:chgData name="Sara Antognelli" userId="6c1c3380-b53b-44d5-85ef-14450ca6ccef" providerId="ADAL" clId="{B25240DF-7418-4FB5-B40C-FA0AD8B34E22}" dt="2018-04-09T15:19:45.476" v="616" actId="478"/>
          <ac:spMkLst>
            <pc:docMk/>
            <pc:sldMk cId="2814931621" sldId="265"/>
            <ac:spMk id="16" creationId="{63315E8C-E1A0-465B-8978-971AD25BEC7D}"/>
          </ac:spMkLst>
        </pc:spChg>
        <pc:spChg chg="mod">
          <ac:chgData name="Sara Antognelli" userId="6c1c3380-b53b-44d5-85ef-14450ca6ccef" providerId="ADAL" clId="{B25240DF-7418-4FB5-B40C-FA0AD8B34E22}" dt="2018-04-09T15:19:56.332" v="619" actId="20577"/>
          <ac:spMkLst>
            <pc:docMk/>
            <pc:sldMk cId="2814931621" sldId="265"/>
            <ac:spMk id="17" creationId="{4ADD3093-5BEF-4919-8275-264728112146}"/>
          </ac:spMkLst>
        </pc:spChg>
        <pc:spChg chg="mod">
          <ac:chgData name="Sara Antognelli" userId="6c1c3380-b53b-44d5-85ef-14450ca6ccef" providerId="ADAL" clId="{B25240DF-7418-4FB5-B40C-FA0AD8B34E22}" dt="2018-04-09T15:20:11.350" v="634" actId="20577"/>
          <ac:spMkLst>
            <pc:docMk/>
            <pc:sldMk cId="2814931621" sldId="265"/>
            <ac:spMk id="145" creationId="{00000000-0000-0000-0000-000000000000}"/>
          </ac:spMkLst>
        </pc:spChg>
        <pc:picChg chg="del">
          <ac:chgData name="Sara Antognelli" userId="6c1c3380-b53b-44d5-85ef-14450ca6ccef" providerId="ADAL" clId="{B25240DF-7418-4FB5-B40C-FA0AD8B34E22}" dt="2018-04-09T15:19:45.476" v="616" actId="478"/>
          <ac:picMkLst>
            <pc:docMk/>
            <pc:sldMk cId="2814931621" sldId="265"/>
            <ac:picMk id="2058" creationId="{1E7E109D-2727-4680-8921-9C5104581D83}"/>
          </ac:picMkLst>
        </pc:picChg>
        <pc:picChg chg="del">
          <ac:chgData name="Sara Antognelli" userId="6c1c3380-b53b-44d5-85ef-14450ca6ccef" providerId="ADAL" clId="{B25240DF-7418-4FB5-B40C-FA0AD8B34E22}" dt="2018-04-09T15:19:45.476" v="616" actId="478"/>
          <ac:picMkLst>
            <pc:docMk/>
            <pc:sldMk cId="2814931621" sldId="265"/>
            <ac:picMk id="2060" creationId="{42CF77A7-15F2-4796-A042-C4A5D7A563BA}"/>
          </ac:picMkLst>
        </pc:picChg>
      </pc:sldChg>
      <pc:sldChg chg="addSp delSp modSp add">
        <pc:chgData name="Sara Antognelli" userId="6c1c3380-b53b-44d5-85ef-14450ca6ccef" providerId="ADAL" clId="{B25240DF-7418-4FB5-B40C-FA0AD8B34E22}" dt="2018-04-10T07:31:00.267" v="1909" actId="20577"/>
        <pc:sldMkLst>
          <pc:docMk/>
          <pc:sldMk cId="4050601095" sldId="266"/>
        </pc:sldMkLst>
        <pc:spChg chg="add mod">
          <ac:chgData name="Sara Antognelli" userId="6c1c3380-b53b-44d5-85ef-14450ca6ccef" providerId="ADAL" clId="{B25240DF-7418-4FB5-B40C-FA0AD8B34E22}" dt="2018-04-09T15:44:51.053" v="923" actId="20577"/>
          <ac:spMkLst>
            <pc:docMk/>
            <pc:sldMk cId="4050601095" sldId="266"/>
            <ac:spMk id="2" creationId="{782340E7-36F1-4494-8C50-5E3F53FB26E5}"/>
          </ac:spMkLst>
        </pc:spChg>
        <pc:spChg chg="del">
          <ac:chgData name="Sara Antognelli" userId="6c1c3380-b53b-44d5-85ef-14450ca6ccef" providerId="ADAL" clId="{B25240DF-7418-4FB5-B40C-FA0AD8B34E22}" dt="2018-04-09T15:24:43.824" v="872" actId="478"/>
          <ac:spMkLst>
            <pc:docMk/>
            <pc:sldMk cId="4050601095" sldId="266"/>
            <ac:spMk id="5" creationId="{1C0CBE86-75CC-48DB-A76B-78BA76CE44E8}"/>
          </ac:spMkLst>
        </pc:spChg>
        <pc:spChg chg="mod">
          <ac:chgData name="Sara Antognelli" userId="6c1c3380-b53b-44d5-85ef-14450ca6ccef" providerId="ADAL" clId="{B25240DF-7418-4FB5-B40C-FA0AD8B34E22}" dt="2018-04-09T15:25:19.850" v="879" actId="20577"/>
          <ac:spMkLst>
            <pc:docMk/>
            <pc:sldMk cId="4050601095" sldId="266"/>
            <ac:spMk id="16" creationId="{63315E8C-E1A0-465B-8978-971AD25BEC7D}"/>
          </ac:spMkLst>
        </pc:spChg>
        <pc:spChg chg="del">
          <ac:chgData name="Sara Antognelli" userId="6c1c3380-b53b-44d5-85ef-14450ca6ccef" providerId="ADAL" clId="{B25240DF-7418-4FB5-B40C-FA0AD8B34E22}" dt="2018-04-09T15:24:40.001" v="870" actId="478"/>
          <ac:spMkLst>
            <pc:docMk/>
            <pc:sldMk cId="4050601095" sldId="266"/>
            <ac:spMk id="17" creationId="{4ADD3093-5BEF-4919-8275-264728112146}"/>
          </ac:spMkLst>
        </pc:spChg>
        <pc:spChg chg="mod">
          <ac:chgData name="Sara Antognelli" userId="6c1c3380-b53b-44d5-85ef-14450ca6ccef" providerId="ADAL" clId="{B25240DF-7418-4FB5-B40C-FA0AD8B34E22}" dt="2018-04-10T07:31:00.267" v="1909" actId="20577"/>
          <ac:spMkLst>
            <pc:docMk/>
            <pc:sldMk cId="4050601095" sldId="266"/>
            <ac:spMk id="145" creationId="{00000000-0000-0000-0000-000000000000}"/>
          </ac:spMkLst>
        </pc:spChg>
        <pc:picChg chg="del">
          <ac:chgData name="Sara Antognelli" userId="6c1c3380-b53b-44d5-85ef-14450ca6ccef" providerId="ADAL" clId="{B25240DF-7418-4FB5-B40C-FA0AD8B34E22}" dt="2018-04-09T15:24:41.118" v="871" actId="478"/>
          <ac:picMkLst>
            <pc:docMk/>
            <pc:sldMk cId="4050601095" sldId="266"/>
            <ac:picMk id="8" creationId="{B36E1E09-3C3C-4AC3-BFAC-5FA54407CFED}"/>
          </ac:picMkLst>
        </pc:picChg>
        <pc:picChg chg="mod">
          <ac:chgData name="Sara Antognelli" userId="6c1c3380-b53b-44d5-85ef-14450ca6ccef" providerId="ADAL" clId="{B25240DF-7418-4FB5-B40C-FA0AD8B34E22}" dt="2018-04-09T15:25:18.475" v="878" actId="1076"/>
          <ac:picMkLst>
            <pc:docMk/>
            <pc:sldMk cId="4050601095" sldId="266"/>
            <ac:picMk id="2058" creationId="{1E7E109D-2727-4680-8921-9C5104581D83}"/>
          </ac:picMkLst>
        </pc:picChg>
        <pc:picChg chg="del">
          <ac:chgData name="Sara Antognelli" userId="6c1c3380-b53b-44d5-85ef-14450ca6ccef" providerId="ADAL" clId="{B25240DF-7418-4FB5-B40C-FA0AD8B34E22}" dt="2018-04-09T15:24:44.485" v="873" actId="478"/>
          <ac:picMkLst>
            <pc:docMk/>
            <pc:sldMk cId="4050601095" sldId="266"/>
            <ac:picMk id="2060" creationId="{42CF77A7-15F2-4796-A042-C4A5D7A563BA}"/>
          </ac:picMkLst>
        </pc:picChg>
      </pc:sldChg>
      <pc:sldChg chg="addSp delSp modSp add">
        <pc:chgData name="Sara Antognelli" userId="6c1c3380-b53b-44d5-85ef-14450ca6ccef" providerId="ADAL" clId="{B25240DF-7418-4FB5-B40C-FA0AD8B34E22}" dt="2018-04-10T07:31:06.716" v="1918" actId="20577"/>
        <pc:sldMkLst>
          <pc:docMk/>
          <pc:sldMk cId="3154051578" sldId="267"/>
        </pc:sldMkLst>
        <pc:spChg chg="add del mod">
          <ac:chgData name="Sara Antognelli" userId="6c1c3380-b53b-44d5-85ef-14450ca6ccef" providerId="ADAL" clId="{B25240DF-7418-4FB5-B40C-FA0AD8B34E22}" dt="2018-04-09T15:45:37.917" v="930" actId="478"/>
          <ac:spMkLst>
            <pc:docMk/>
            <pc:sldMk cId="3154051578" sldId="267"/>
            <ac:spMk id="2" creationId="{79CECB24-328A-4B6D-9571-DDE21286C481}"/>
          </ac:spMkLst>
        </pc:spChg>
        <pc:spChg chg="add del mod">
          <ac:chgData name="Sara Antognelli" userId="6c1c3380-b53b-44d5-85ef-14450ca6ccef" providerId="ADAL" clId="{B25240DF-7418-4FB5-B40C-FA0AD8B34E22}" dt="2018-04-09T15:46:09.971" v="942" actId="1076"/>
          <ac:spMkLst>
            <pc:docMk/>
            <pc:sldMk cId="3154051578" sldId="267"/>
            <ac:spMk id="3" creationId="{687B3FE4-5BB2-4CED-9E64-9A9E659E9F80}"/>
          </ac:spMkLst>
        </pc:spChg>
        <pc:spChg chg="add mod">
          <ac:chgData name="Sara Antognelli" userId="6c1c3380-b53b-44d5-85ef-14450ca6ccef" providerId="ADAL" clId="{B25240DF-7418-4FB5-B40C-FA0AD8B34E22}" dt="2018-04-09T15:48:46.615" v="963" actId="1076"/>
          <ac:spMkLst>
            <pc:docMk/>
            <pc:sldMk cId="3154051578" sldId="267"/>
            <ac:spMk id="4" creationId="{CC6F4202-0ADB-41FD-94CD-5EC978784A2B}"/>
          </ac:spMkLst>
        </pc:spChg>
        <pc:spChg chg="mod">
          <ac:chgData name="Sara Antognelli" userId="6c1c3380-b53b-44d5-85ef-14450ca6ccef" providerId="ADAL" clId="{B25240DF-7418-4FB5-B40C-FA0AD8B34E22}" dt="2018-04-09T15:46:01.970" v="938" actId="113"/>
          <ac:spMkLst>
            <pc:docMk/>
            <pc:sldMk cId="3154051578" sldId="267"/>
            <ac:spMk id="5" creationId="{1C0CBE86-75CC-48DB-A76B-78BA76CE44E8}"/>
          </ac:spMkLst>
        </pc:spChg>
        <pc:spChg chg="del">
          <ac:chgData name="Sara Antognelli" userId="6c1c3380-b53b-44d5-85ef-14450ca6ccef" providerId="ADAL" clId="{B25240DF-7418-4FB5-B40C-FA0AD8B34E22}" dt="2018-04-09T15:45:14.076" v="924" actId="478"/>
          <ac:spMkLst>
            <pc:docMk/>
            <pc:sldMk cId="3154051578" sldId="267"/>
            <ac:spMk id="16" creationId="{63315E8C-E1A0-465B-8978-971AD25BEC7D}"/>
          </ac:spMkLst>
        </pc:spChg>
        <pc:spChg chg="del">
          <ac:chgData name="Sara Antognelli" userId="6c1c3380-b53b-44d5-85ef-14450ca6ccef" providerId="ADAL" clId="{B25240DF-7418-4FB5-B40C-FA0AD8B34E22}" dt="2018-04-09T15:45:14.076" v="924" actId="478"/>
          <ac:spMkLst>
            <pc:docMk/>
            <pc:sldMk cId="3154051578" sldId="267"/>
            <ac:spMk id="17" creationId="{4ADD3093-5BEF-4919-8275-264728112146}"/>
          </ac:spMkLst>
        </pc:spChg>
        <pc:spChg chg="mod">
          <ac:chgData name="Sara Antognelli" userId="6c1c3380-b53b-44d5-85ef-14450ca6ccef" providerId="ADAL" clId="{B25240DF-7418-4FB5-B40C-FA0AD8B34E22}" dt="2018-04-10T07:31:06.716" v="1918" actId="20577"/>
          <ac:spMkLst>
            <pc:docMk/>
            <pc:sldMk cId="3154051578" sldId="267"/>
            <ac:spMk id="145" creationId="{00000000-0000-0000-0000-000000000000}"/>
          </ac:spMkLst>
        </pc:spChg>
        <pc:picChg chg="del">
          <ac:chgData name="Sara Antognelli" userId="6c1c3380-b53b-44d5-85ef-14450ca6ccef" providerId="ADAL" clId="{B25240DF-7418-4FB5-B40C-FA0AD8B34E22}" dt="2018-04-09T15:45:14.076" v="924" actId="478"/>
          <ac:picMkLst>
            <pc:docMk/>
            <pc:sldMk cId="3154051578" sldId="267"/>
            <ac:picMk id="8" creationId="{B36E1E09-3C3C-4AC3-BFAC-5FA54407CFED}"/>
          </ac:picMkLst>
        </pc:picChg>
        <pc:picChg chg="del">
          <ac:chgData name="Sara Antognelli" userId="6c1c3380-b53b-44d5-85ef-14450ca6ccef" providerId="ADAL" clId="{B25240DF-7418-4FB5-B40C-FA0AD8B34E22}" dt="2018-04-09T15:45:14.076" v="924" actId="478"/>
          <ac:picMkLst>
            <pc:docMk/>
            <pc:sldMk cId="3154051578" sldId="267"/>
            <ac:picMk id="2058" creationId="{1E7E109D-2727-4680-8921-9C5104581D83}"/>
          </ac:picMkLst>
        </pc:picChg>
        <pc:picChg chg="mod">
          <ac:chgData name="Sara Antognelli" userId="6c1c3380-b53b-44d5-85ef-14450ca6ccef" providerId="ADAL" clId="{B25240DF-7418-4FB5-B40C-FA0AD8B34E22}" dt="2018-04-09T15:46:07.720" v="940" actId="1076"/>
          <ac:picMkLst>
            <pc:docMk/>
            <pc:sldMk cId="3154051578" sldId="267"/>
            <ac:picMk id="2060" creationId="{42CF77A7-15F2-4796-A042-C4A5D7A563BA}"/>
          </ac:picMkLst>
        </pc:picChg>
        <pc:picChg chg="add mod">
          <ac:chgData name="Sara Antognelli" userId="6c1c3380-b53b-44d5-85ef-14450ca6ccef" providerId="ADAL" clId="{B25240DF-7418-4FB5-B40C-FA0AD8B34E22}" dt="2018-04-09T15:47:25.941" v="962" actId="1076"/>
          <ac:picMkLst>
            <pc:docMk/>
            <pc:sldMk cId="3154051578" sldId="267"/>
            <ac:picMk id="5122" creationId="{3B8B8947-8925-4DFD-AB24-E90EAF3D18C6}"/>
          </ac:picMkLst>
        </pc:picChg>
      </pc:sldChg>
      <pc:sldChg chg="addSp delSp modSp add ord">
        <pc:chgData name="Sara Antognelli" userId="6c1c3380-b53b-44d5-85ef-14450ca6ccef" providerId="ADAL" clId="{B25240DF-7418-4FB5-B40C-FA0AD8B34E22}" dt="2018-04-11T13:45:30.545" v="3121" actId="14100"/>
        <pc:sldMkLst>
          <pc:docMk/>
          <pc:sldMk cId="3615448154" sldId="269"/>
        </pc:sldMkLst>
        <pc:spChg chg="del">
          <ac:chgData name="Sara Antognelli" userId="6c1c3380-b53b-44d5-85ef-14450ca6ccef" providerId="ADAL" clId="{B25240DF-7418-4FB5-B40C-FA0AD8B34E22}" dt="2018-04-09T15:52:00.545" v="1101" actId="478"/>
          <ac:spMkLst>
            <pc:docMk/>
            <pc:sldMk cId="3615448154" sldId="269"/>
            <ac:spMk id="4" creationId="{CC6F4202-0ADB-41FD-94CD-5EC978784A2B}"/>
          </ac:spMkLst>
        </pc:spChg>
        <pc:spChg chg="del">
          <ac:chgData name="Sara Antognelli" userId="6c1c3380-b53b-44d5-85ef-14450ca6ccef" providerId="ADAL" clId="{B25240DF-7418-4FB5-B40C-FA0AD8B34E22}" dt="2018-04-09T15:52:00.545" v="1101" actId="478"/>
          <ac:spMkLst>
            <pc:docMk/>
            <pc:sldMk cId="3615448154" sldId="269"/>
            <ac:spMk id="5" creationId="{1C0CBE86-75CC-48DB-A76B-78BA76CE44E8}"/>
          </ac:spMkLst>
        </pc:spChg>
        <pc:spChg chg="mod">
          <ac:chgData name="Sara Antognelli" userId="6c1c3380-b53b-44d5-85ef-14450ca6ccef" providerId="ADAL" clId="{B25240DF-7418-4FB5-B40C-FA0AD8B34E22}" dt="2018-04-10T07:25:12.555" v="1586" actId="20577"/>
          <ac:spMkLst>
            <pc:docMk/>
            <pc:sldMk cId="3615448154" sldId="269"/>
            <ac:spMk id="145" creationId="{00000000-0000-0000-0000-000000000000}"/>
          </ac:spMkLst>
        </pc:spChg>
        <pc:graphicFrameChg chg="add mod">
          <ac:chgData name="Sara Antognelli" userId="6c1c3380-b53b-44d5-85ef-14450ca6ccef" providerId="ADAL" clId="{B25240DF-7418-4FB5-B40C-FA0AD8B34E22}" dt="2018-04-11T13:45:30.545" v="3121" actId="14100"/>
          <ac:graphicFrameMkLst>
            <pc:docMk/>
            <pc:sldMk cId="3615448154" sldId="269"/>
            <ac:graphicFrameMk id="2" creationId="{00803343-95B2-4ED9-B731-3E5D5CE574BC}"/>
          </ac:graphicFrameMkLst>
        </pc:graphicFrameChg>
        <pc:picChg chg="add del">
          <ac:chgData name="Sara Antognelli" userId="6c1c3380-b53b-44d5-85ef-14450ca6ccef" providerId="ADAL" clId="{B25240DF-7418-4FB5-B40C-FA0AD8B34E22}" dt="2018-04-10T07:20:20.571" v="1549" actId="20577"/>
          <ac:picMkLst>
            <pc:docMk/>
            <pc:sldMk cId="3615448154" sldId="269"/>
            <ac:picMk id="1026" creationId="{6726CCA1-B49A-40F6-99A2-5B7621A6960B}"/>
          </ac:picMkLst>
        </pc:picChg>
        <pc:picChg chg="add del">
          <ac:chgData name="Sara Antognelli" userId="6c1c3380-b53b-44d5-85ef-14450ca6ccef" providerId="ADAL" clId="{B25240DF-7418-4FB5-B40C-FA0AD8B34E22}" dt="2018-04-10T07:22:18.399" v="1553" actId="20577"/>
          <ac:picMkLst>
            <pc:docMk/>
            <pc:sldMk cId="3615448154" sldId="269"/>
            <ac:picMk id="1028" creationId="{B4596BEF-CBC6-4CBC-9E27-3E85C47F7C72}"/>
          </ac:picMkLst>
        </pc:picChg>
        <pc:picChg chg="del">
          <ac:chgData name="Sara Antognelli" userId="6c1c3380-b53b-44d5-85ef-14450ca6ccef" providerId="ADAL" clId="{B25240DF-7418-4FB5-B40C-FA0AD8B34E22}" dt="2018-04-09T15:52:00.545" v="1101" actId="478"/>
          <ac:picMkLst>
            <pc:docMk/>
            <pc:sldMk cId="3615448154" sldId="269"/>
            <ac:picMk id="2060" creationId="{42CF77A7-15F2-4796-A042-C4A5D7A563BA}"/>
          </ac:picMkLst>
        </pc:picChg>
        <pc:picChg chg="del">
          <ac:chgData name="Sara Antognelli" userId="6c1c3380-b53b-44d5-85ef-14450ca6ccef" providerId="ADAL" clId="{B25240DF-7418-4FB5-B40C-FA0AD8B34E22}" dt="2018-04-09T15:52:00.545" v="1101" actId="478"/>
          <ac:picMkLst>
            <pc:docMk/>
            <pc:sldMk cId="3615448154" sldId="269"/>
            <ac:picMk id="5122" creationId="{3B8B8947-8925-4DFD-AB24-E90EAF3D18C6}"/>
          </ac:picMkLst>
        </pc:picChg>
        <pc:picChg chg="add del">
          <ac:chgData name="Sara Antognelli" userId="6c1c3380-b53b-44d5-85ef-14450ca6ccef" providerId="ADAL" clId="{B25240DF-7418-4FB5-B40C-FA0AD8B34E22}" dt="2018-04-09T16:07:32.200" v="1546" actId="20577"/>
          <ac:picMkLst>
            <pc:docMk/>
            <pc:sldMk cId="3615448154" sldId="269"/>
            <ac:picMk id="8194" creationId="{909363FD-D1E4-4981-8BAF-775CFDD93907}"/>
          </ac:picMkLst>
        </pc:picChg>
      </pc:sldChg>
      <pc:sldChg chg="delSp modSp add del ord">
        <pc:chgData name="Sara Antognelli" userId="6c1c3380-b53b-44d5-85ef-14450ca6ccef" providerId="ADAL" clId="{B25240DF-7418-4FB5-B40C-FA0AD8B34E22}" dt="2018-04-10T07:38:16.261" v="1959" actId="2696"/>
        <pc:sldMkLst>
          <pc:docMk/>
          <pc:sldMk cId="4743845" sldId="270"/>
        </pc:sldMkLst>
        <pc:spChg chg="del">
          <ac:chgData name="Sara Antognelli" userId="6c1c3380-b53b-44d5-85ef-14450ca6ccef" providerId="ADAL" clId="{B25240DF-7418-4FB5-B40C-FA0AD8B34E22}" dt="2018-04-10T07:32:37.007" v="1924" actId="478"/>
          <ac:spMkLst>
            <pc:docMk/>
            <pc:sldMk cId="4743845" sldId="270"/>
            <ac:spMk id="3" creationId="{DE5CC6E5-8CC8-4FFC-89CA-CA4259B77950}"/>
          </ac:spMkLst>
        </pc:spChg>
        <pc:graphicFrameChg chg="del">
          <ac:chgData name="Sara Antognelli" userId="6c1c3380-b53b-44d5-85ef-14450ca6ccef" providerId="ADAL" clId="{B25240DF-7418-4FB5-B40C-FA0AD8B34E22}" dt="2018-04-10T07:32:33.725" v="1923" actId="478"/>
          <ac:graphicFrameMkLst>
            <pc:docMk/>
            <pc:sldMk cId="4743845" sldId="270"/>
            <ac:graphicFrameMk id="2" creationId="{50A6E5D4-928B-43C3-A493-47AACF8E6C90}"/>
          </ac:graphicFrameMkLst>
        </pc:graphicFrameChg>
        <pc:picChg chg="del mod">
          <ac:chgData name="Sara Antognelli" userId="6c1c3380-b53b-44d5-85ef-14450ca6ccef" providerId="ADAL" clId="{B25240DF-7418-4FB5-B40C-FA0AD8B34E22}" dt="2018-04-10T07:37:40.681" v="1958" actId="478"/>
          <ac:picMkLst>
            <pc:docMk/>
            <pc:sldMk cId="4743845" sldId="270"/>
            <ac:picMk id="1026" creationId="{8E2370A5-955B-4A18-9BC9-589F2CBABA29}"/>
          </ac:picMkLst>
        </pc:picChg>
      </pc:sldChg>
      <pc:sldChg chg="addSp delSp modSp add">
        <pc:chgData name="Sara Antognelli" userId="6c1c3380-b53b-44d5-85ef-14450ca6ccef" providerId="ADAL" clId="{B25240DF-7418-4FB5-B40C-FA0AD8B34E22}" dt="2018-04-11T13:51:06.693" v="3237" actId="14100"/>
        <pc:sldMkLst>
          <pc:docMk/>
          <pc:sldMk cId="1100273764" sldId="270"/>
        </pc:sldMkLst>
        <pc:spChg chg="add del">
          <ac:chgData name="Sara Antognelli" userId="6c1c3380-b53b-44d5-85ef-14450ca6ccef" providerId="ADAL" clId="{B25240DF-7418-4FB5-B40C-FA0AD8B34E22}" dt="2018-04-10T07:46:15.350" v="2271" actId="20577"/>
          <ac:spMkLst>
            <pc:docMk/>
            <pc:sldMk cId="1100273764" sldId="270"/>
            <ac:spMk id="3" creationId="{AB97B74B-C37C-412F-96BC-1D492D07007D}"/>
          </ac:spMkLst>
        </pc:spChg>
        <pc:spChg chg="mod">
          <ac:chgData name="Sara Antognelli" userId="6c1c3380-b53b-44d5-85ef-14450ca6ccef" providerId="ADAL" clId="{B25240DF-7418-4FB5-B40C-FA0AD8B34E22}" dt="2018-04-10T14:09:23.858" v="3108" actId="20577"/>
          <ac:spMkLst>
            <pc:docMk/>
            <pc:sldMk cId="1100273764" sldId="270"/>
            <ac:spMk id="145" creationId="{00000000-0000-0000-0000-000000000000}"/>
          </ac:spMkLst>
        </pc:spChg>
        <pc:graphicFrameChg chg="mod">
          <ac:chgData name="Sara Antognelli" userId="6c1c3380-b53b-44d5-85ef-14450ca6ccef" providerId="ADAL" clId="{B25240DF-7418-4FB5-B40C-FA0AD8B34E22}" dt="2018-04-11T13:51:06.693" v="3237" actId="14100"/>
          <ac:graphicFrameMkLst>
            <pc:docMk/>
            <pc:sldMk cId="1100273764" sldId="270"/>
            <ac:graphicFrameMk id="2" creationId="{00803343-95B2-4ED9-B731-3E5D5CE574BC}"/>
          </ac:graphicFrameMkLst>
        </pc:graphicFrameChg>
        <pc:picChg chg="add del">
          <ac:chgData name="Sara Antognelli" userId="6c1c3380-b53b-44d5-85ef-14450ca6ccef" providerId="ADAL" clId="{B25240DF-7418-4FB5-B40C-FA0AD8B34E22}" dt="2018-04-10T14:03:42.431" v="3074" actId="1076"/>
          <ac:picMkLst>
            <pc:docMk/>
            <pc:sldMk cId="1100273764" sldId="270"/>
            <ac:picMk id="1026" creationId="{3ABD5FCA-6A47-4EBF-AB6F-6AF9ED44B9B8}"/>
          </ac:picMkLst>
        </pc:picChg>
        <pc:picChg chg="add del">
          <ac:chgData name="Sara Antognelli" userId="6c1c3380-b53b-44d5-85ef-14450ca6ccef" providerId="ADAL" clId="{B25240DF-7418-4FB5-B40C-FA0AD8B34E22}" dt="2018-04-10T14:05:03.317" v="3080" actId="1076"/>
          <ac:picMkLst>
            <pc:docMk/>
            <pc:sldMk cId="1100273764" sldId="270"/>
            <ac:picMk id="1028" creationId="{0C36E5A2-ABBC-4F68-8D99-73F8F55890B3}"/>
          </ac:picMkLst>
        </pc:picChg>
        <pc:picChg chg="add del">
          <ac:chgData name="Sara Antognelli" userId="6c1c3380-b53b-44d5-85ef-14450ca6ccef" providerId="ADAL" clId="{B25240DF-7418-4FB5-B40C-FA0AD8B34E22}" dt="2018-04-10T14:05:50.056" v="3083" actId="1076"/>
          <ac:picMkLst>
            <pc:docMk/>
            <pc:sldMk cId="1100273764" sldId="270"/>
            <ac:picMk id="1030" creationId="{D9179548-94B4-4831-8789-40355381593B}"/>
          </ac:picMkLst>
        </pc:picChg>
        <pc:picChg chg="add del">
          <ac:chgData name="Sara Antognelli" userId="6c1c3380-b53b-44d5-85ef-14450ca6ccef" providerId="ADAL" clId="{B25240DF-7418-4FB5-B40C-FA0AD8B34E22}" dt="2018-04-10T14:07:10.528" v="3086" actId="1076"/>
          <ac:picMkLst>
            <pc:docMk/>
            <pc:sldMk cId="1100273764" sldId="270"/>
            <ac:picMk id="1032" creationId="{9DD8763F-9FDE-4F74-806B-AF4FF49E6F04}"/>
          </ac:picMkLst>
        </pc:picChg>
        <pc:picChg chg="add del">
          <ac:chgData name="Sara Antognelli" userId="6c1c3380-b53b-44d5-85ef-14450ca6ccef" providerId="ADAL" clId="{B25240DF-7418-4FB5-B40C-FA0AD8B34E22}" dt="2018-04-10T14:08:33.496" v="3090" actId="1076"/>
          <ac:picMkLst>
            <pc:docMk/>
            <pc:sldMk cId="1100273764" sldId="270"/>
            <ac:picMk id="1034" creationId="{CD3B147D-CBEC-4E0B-83E9-193544B5B7D3}"/>
          </ac:picMkLst>
        </pc:picChg>
        <pc:picChg chg="add del">
          <ac:chgData name="Sara Antognelli" userId="6c1c3380-b53b-44d5-85ef-14450ca6ccef" providerId="ADAL" clId="{B25240DF-7418-4FB5-B40C-FA0AD8B34E22}" dt="2018-04-10T07:47:33.849" v="2273" actId="20577"/>
          <ac:picMkLst>
            <pc:docMk/>
            <pc:sldMk cId="1100273764" sldId="270"/>
            <ac:picMk id="2052" creationId="{3EAD6066-6196-484C-B367-2B8DAD2DEB97}"/>
          </ac:picMkLst>
        </pc:picChg>
        <pc:picChg chg="add del">
          <ac:chgData name="Sara Antognelli" userId="6c1c3380-b53b-44d5-85ef-14450ca6ccef" providerId="ADAL" clId="{B25240DF-7418-4FB5-B40C-FA0AD8B34E22}" dt="2018-04-10T07:49:48.169" v="2317" actId="20577"/>
          <ac:picMkLst>
            <pc:docMk/>
            <pc:sldMk cId="1100273764" sldId="270"/>
            <ac:picMk id="2054" creationId="{9A326B85-F4AB-4F14-B185-67B019A3B1F4}"/>
          </ac:picMkLst>
        </pc:picChg>
        <pc:picChg chg="add del">
          <ac:chgData name="Sara Antognelli" userId="6c1c3380-b53b-44d5-85ef-14450ca6ccef" providerId="ADAL" clId="{B25240DF-7418-4FB5-B40C-FA0AD8B34E22}" dt="2018-04-10T07:56:11.684" v="2418" actId="20577"/>
          <ac:picMkLst>
            <pc:docMk/>
            <pc:sldMk cId="1100273764" sldId="270"/>
            <ac:picMk id="2056" creationId="{92336E9C-CAC6-4C89-94D4-0CE2656645F1}"/>
          </ac:picMkLst>
        </pc:picChg>
        <pc:picChg chg="add del mod">
          <ac:chgData name="Sara Antognelli" userId="6c1c3380-b53b-44d5-85ef-14450ca6ccef" providerId="ADAL" clId="{B25240DF-7418-4FB5-B40C-FA0AD8B34E22}" dt="2018-04-10T07:58:04.347" v="2422" actId="20577"/>
          <ac:picMkLst>
            <pc:docMk/>
            <pc:sldMk cId="1100273764" sldId="270"/>
            <ac:picMk id="2058" creationId="{F35F1457-DDDD-4661-8CB0-ED02DED09A70}"/>
          </ac:picMkLst>
        </pc:picChg>
      </pc:sldChg>
      <pc:sldChg chg="add del">
        <pc:chgData name="Sara Antognelli" userId="6c1c3380-b53b-44d5-85ef-14450ca6ccef" providerId="ADAL" clId="{B25240DF-7418-4FB5-B40C-FA0AD8B34E22}" dt="2018-04-10T07:41:31.584" v="2060" actId="2696"/>
        <pc:sldMkLst>
          <pc:docMk/>
          <pc:sldMk cId="1169192819" sldId="270"/>
        </pc:sldMkLst>
      </pc:sldChg>
      <pc:sldChg chg="add del">
        <pc:chgData name="Sara Antognelli" userId="6c1c3380-b53b-44d5-85ef-14450ca6ccef" providerId="ADAL" clId="{B25240DF-7418-4FB5-B40C-FA0AD8B34E22}" dt="2018-04-10T07:32:25.353" v="1920" actId="2696"/>
        <pc:sldMkLst>
          <pc:docMk/>
          <pc:sldMk cId="2814649034" sldId="270"/>
        </pc:sldMkLst>
      </pc:sldChg>
      <pc:sldMasterChg chg="delSldLayout">
        <pc:chgData name="Sara Antognelli" userId="6c1c3380-b53b-44d5-85ef-14450ca6ccef" providerId="ADAL" clId="{B25240DF-7418-4FB5-B40C-FA0AD8B34E22}" dt="2018-04-10T07:41:31.585" v="2061" actId="2696"/>
        <pc:sldMasterMkLst>
          <pc:docMk/>
          <pc:sldMasterMk cId="0" sldId="2147483648"/>
        </pc:sldMasterMkLst>
        <pc:sldLayoutChg chg="del">
          <pc:chgData name="Sara Antognelli" userId="6c1c3380-b53b-44d5-85ef-14450ca6ccef" providerId="ADAL" clId="{B25240DF-7418-4FB5-B40C-FA0AD8B34E22}" dt="2018-04-10T07:32:25.355" v="1921" actId="2696"/>
          <pc:sldLayoutMkLst>
            <pc:docMk/>
            <pc:sldMasterMk cId="0" sldId="2147483648"/>
            <pc:sldLayoutMk cId="0" sldId="2147483653"/>
          </pc:sldLayoutMkLst>
        </pc:sldLayoutChg>
        <pc:sldLayoutChg chg="del">
          <pc:chgData name="Sara Antognelli" userId="6c1c3380-b53b-44d5-85ef-14450ca6ccef" providerId="ADAL" clId="{B25240DF-7418-4FB5-B40C-FA0AD8B34E22}" dt="2018-04-10T07:41:31.585" v="2061" actId="2696"/>
          <pc:sldLayoutMkLst>
            <pc:docMk/>
            <pc:sldMasterMk cId="0" sldId="2147483648"/>
            <pc:sldLayoutMk cId="0" sldId="2147483654"/>
          </pc:sldLayoutMkLst>
        </pc:sldLayoutChg>
      </pc:sldMaster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884F79-67E8-46EE-BD65-51A9A76A947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5BC875-ECCB-4358-8DF9-C0598E5C7CBA}">
      <dgm:prSet phldrT="[Testo]"/>
      <dgm:spPr/>
      <dgm:t>
        <a:bodyPr/>
        <a:lstStyle/>
        <a:p>
          <a:r>
            <a:rPr lang="en-US" dirty="0"/>
            <a:t>Developing Geographic Information Systems;</a:t>
          </a:r>
        </a:p>
      </dgm:t>
    </dgm:pt>
    <dgm:pt modelId="{C43605E7-227B-405A-9969-01330530BB21}" type="parTrans" cxnId="{16D8C256-70F5-48B1-A388-50833610674E}">
      <dgm:prSet/>
      <dgm:spPr/>
      <dgm:t>
        <a:bodyPr/>
        <a:lstStyle/>
        <a:p>
          <a:endParaRPr lang="en-US"/>
        </a:p>
      </dgm:t>
    </dgm:pt>
    <dgm:pt modelId="{3134BC4B-054E-4EE5-9FE0-A06B4942FF1A}" type="sibTrans" cxnId="{16D8C256-70F5-48B1-A388-50833610674E}">
      <dgm:prSet/>
      <dgm:spPr/>
      <dgm:t>
        <a:bodyPr/>
        <a:lstStyle/>
        <a:p>
          <a:endParaRPr lang="en-US"/>
        </a:p>
      </dgm:t>
    </dgm:pt>
    <dgm:pt modelId="{863B59F1-38CB-4320-91E7-95CF185B76E3}">
      <dgm:prSet/>
      <dgm:spPr/>
      <dgm:t>
        <a:bodyPr/>
        <a:lstStyle/>
        <a:p>
          <a:r>
            <a:rPr lang="en-US"/>
            <a:t>Multi-device application procedures;</a:t>
          </a:r>
        </a:p>
      </dgm:t>
    </dgm:pt>
    <dgm:pt modelId="{BBB81810-75E3-4DA1-BC88-87B4A74FE49F}" type="parTrans" cxnId="{B7BA177F-EF40-4E1B-9836-19C891EB520F}">
      <dgm:prSet/>
      <dgm:spPr/>
      <dgm:t>
        <a:bodyPr/>
        <a:lstStyle/>
        <a:p>
          <a:endParaRPr lang="en-US"/>
        </a:p>
      </dgm:t>
    </dgm:pt>
    <dgm:pt modelId="{3B429C25-0596-4129-87BB-B0F947099830}" type="sibTrans" cxnId="{B7BA177F-EF40-4E1B-9836-19C891EB520F}">
      <dgm:prSet/>
      <dgm:spPr/>
      <dgm:t>
        <a:bodyPr/>
        <a:lstStyle/>
        <a:p>
          <a:endParaRPr lang="en-US"/>
        </a:p>
      </dgm:t>
    </dgm:pt>
    <dgm:pt modelId="{B1805EEC-92EE-4013-97B0-797850E03A24}">
      <dgm:prSet/>
      <dgm:spPr/>
      <dgm:t>
        <a:bodyPr/>
        <a:lstStyle/>
        <a:p>
          <a:r>
            <a:rPr lang="en-US"/>
            <a:t>Specialized Consulting services;</a:t>
          </a:r>
        </a:p>
      </dgm:t>
    </dgm:pt>
    <dgm:pt modelId="{E55D7BCC-1EAC-4A26-8677-EE3CE22A3633}" type="parTrans" cxnId="{945E3B1D-CD81-4E49-9074-D8CAFDAA8BDC}">
      <dgm:prSet/>
      <dgm:spPr/>
      <dgm:t>
        <a:bodyPr/>
        <a:lstStyle/>
        <a:p>
          <a:endParaRPr lang="en-US"/>
        </a:p>
      </dgm:t>
    </dgm:pt>
    <dgm:pt modelId="{D8263C15-7931-49D1-AB26-B7CFDD50BA05}" type="sibTrans" cxnId="{945E3B1D-CD81-4E49-9074-D8CAFDAA8BDC}">
      <dgm:prSet/>
      <dgm:spPr/>
      <dgm:t>
        <a:bodyPr/>
        <a:lstStyle/>
        <a:p>
          <a:endParaRPr lang="en-US"/>
        </a:p>
      </dgm:t>
    </dgm:pt>
    <dgm:pt modelId="{268E7D3E-7816-4C03-9ECA-835F3475A4D3}">
      <dgm:prSet/>
      <dgm:spPr/>
      <dgm:t>
        <a:bodyPr/>
        <a:lstStyle/>
        <a:p>
          <a:r>
            <a:rPr lang="en-US"/>
            <a:t>Technology and innovation consulting;</a:t>
          </a:r>
        </a:p>
      </dgm:t>
    </dgm:pt>
    <dgm:pt modelId="{2AE3E4F7-598B-4862-87DF-437F349F5C54}" type="parTrans" cxnId="{B2CFFF92-87B5-48C5-926B-EC9307CA6D1D}">
      <dgm:prSet/>
      <dgm:spPr/>
      <dgm:t>
        <a:bodyPr/>
        <a:lstStyle/>
        <a:p>
          <a:endParaRPr lang="en-US"/>
        </a:p>
      </dgm:t>
    </dgm:pt>
    <dgm:pt modelId="{0BCB9767-C727-45FE-B38F-DD27F66E0908}" type="sibTrans" cxnId="{B2CFFF92-87B5-48C5-926B-EC9307CA6D1D}">
      <dgm:prSet/>
      <dgm:spPr/>
      <dgm:t>
        <a:bodyPr/>
        <a:lstStyle/>
        <a:p>
          <a:endParaRPr lang="en-US"/>
        </a:p>
      </dgm:t>
    </dgm:pt>
    <dgm:pt modelId="{5707F1B4-19A5-4E81-B870-911895BB8166}">
      <dgm:prSet/>
      <dgm:spPr/>
      <dgm:t>
        <a:bodyPr/>
        <a:lstStyle/>
        <a:p>
          <a:r>
            <a:rPr lang="en-US"/>
            <a:t>Training courses for companies and developers.</a:t>
          </a:r>
        </a:p>
      </dgm:t>
    </dgm:pt>
    <dgm:pt modelId="{A5FDF37C-44D2-4741-88BC-7648C3C5A2C1}" type="parTrans" cxnId="{F9C59FC3-CBFC-430D-9873-E61E91046312}">
      <dgm:prSet/>
      <dgm:spPr/>
      <dgm:t>
        <a:bodyPr/>
        <a:lstStyle/>
        <a:p>
          <a:endParaRPr lang="en-US"/>
        </a:p>
      </dgm:t>
    </dgm:pt>
    <dgm:pt modelId="{CF59193A-9E91-47D7-9061-76E7ABE0D02C}" type="sibTrans" cxnId="{F9C59FC3-CBFC-430D-9873-E61E91046312}">
      <dgm:prSet/>
      <dgm:spPr/>
      <dgm:t>
        <a:bodyPr/>
        <a:lstStyle/>
        <a:p>
          <a:endParaRPr lang="en-US"/>
        </a:p>
      </dgm:t>
    </dgm:pt>
    <dgm:pt modelId="{8A864E5A-53BB-4528-AABA-82C10DF2A09F}" type="pres">
      <dgm:prSet presAssocID="{B6884F79-67E8-46EE-BD65-51A9A76A947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4B364376-EC61-46E7-883D-7E631399E178}" type="pres">
      <dgm:prSet presAssocID="{B6884F79-67E8-46EE-BD65-51A9A76A947F}" presName="Name1" presStyleCnt="0"/>
      <dgm:spPr/>
    </dgm:pt>
    <dgm:pt modelId="{DB56E4EB-C78E-4294-BF04-27B74E4D3FB6}" type="pres">
      <dgm:prSet presAssocID="{B6884F79-67E8-46EE-BD65-51A9A76A947F}" presName="cycle" presStyleCnt="0"/>
      <dgm:spPr/>
    </dgm:pt>
    <dgm:pt modelId="{58388E74-30E5-410B-8A68-929FF8C673D0}" type="pres">
      <dgm:prSet presAssocID="{B6884F79-67E8-46EE-BD65-51A9A76A947F}" presName="srcNode" presStyleLbl="node1" presStyleIdx="0" presStyleCnt="5"/>
      <dgm:spPr/>
    </dgm:pt>
    <dgm:pt modelId="{435115B7-9DEC-4814-838B-8AB2D47ACDBC}" type="pres">
      <dgm:prSet presAssocID="{B6884F79-67E8-46EE-BD65-51A9A76A947F}" presName="conn" presStyleLbl="parChTrans1D2" presStyleIdx="0" presStyleCnt="1"/>
      <dgm:spPr/>
      <dgm:t>
        <a:bodyPr/>
        <a:lstStyle/>
        <a:p>
          <a:endParaRPr lang="en-US"/>
        </a:p>
      </dgm:t>
    </dgm:pt>
    <dgm:pt modelId="{0E552798-63E0-44A7-BB9E-03C83F5ED5F8}" type="pres">
      <dgm:prSet presAssocID="{B6884F79-67E8-46EE-BD65-51A9A76A947F}" presName="extraNode" presStyleLbl="node1" presStyleIdx="0" presStyleCnt="5"/>
      <dgm:spPr/>
    </dgm:pt>
    <dgm:pt modelId="{58161470-082F-4D37-B702-3B0555145C7C}" type="pres">
      <dgm:prSet presAssocID="{B6884F79-67E8-46EE-BD65-51A9A76A947F}" presName="dstNode" presStyleLbl="node1" presStyleIdx="0" presStyleCnt="5"/>
      <dgm:spPr/>
    </dgm:pt>
    <dgm:pt modelId="{4D0462A8-8A39-487A-9702-5C336661D844}" type="pres">
      <dgm:prSet presAssocID="{A35BC875-ECCB-4358-8DF9-C0598E5C7CBA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1EADDF-FED7-4DA8-A088-F176FC5EB8ED}" type="pres">
      <dgm:prSet presAssocID="{A35BC875-ECCB-4358-8DF9-C0598E5C7CBA}" presName="accent_1" presStyleCnt="0"/>
      <dgm:spPr/>
    </dgm:pt>
    <dgm:pt modelId="{60B5B82C-6829-4059-B6C9-F37CF60B5442}" type="pres">
      <dgm:prSet presAssocID="{A35BC875-ECCB-4358-8DF9-C0598E5C7CBA}" presName="accentRepeatNode" presStyleLbl="solidFgAcc1" presStyleIdx="0" presStyleCnt="5"/>
      <dgm:spPr/>
    </dgm:pt>
    <dgm:pt modelId="{A2DF9CE0-642C-48F7-BC16-48044B9A135E}" type="pres">
      <dgm:prSet presAssocID="{863B59F1-38CB-4320-91E7-95CF185B76E3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4E1D10-1FF4-4BFE-A632-DEB90C20B09B}" type="pres">
      <dgm:prSet presAssocID="{863B59F1-38CB-4320-91E7-95CF185B76E3}" presName="accent_2" presStyleCnt="0"/>
      <dgm:spPr/>
    </dgm:pt>
    <dgm:pt modelId="{D01B3233-E8A3-4A79-A768-2D78319F3DEB}" type="pres">
      <dgm:prSet presAssocID="{863B59F1-38CB-4320-91E7-95CF185B76E3}" presName="accentRepeatNode" presStyleLbl="solidFgAcc1" presStyleIdx="1" presStyleCnt="5"/>
      <dgm:spPr/>
    </dgm:pt>
    <dgm:pt modelId="{820245F6-B33E-4012-BDC4-26D766C9A8B3}" type="pres">
      <dgm:prSet presAssocID="{B1805EEC-92EE-4013-97B0-797850E03A24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8D63E9-1E51-404A-A642-EAB441BF589F}" type="pres">
      <dgm:prSet presAssocID="{B1805EEC-92EE-4013-97B0-797850E03A24}" presName="accent_3" presStyleCnt="0"/>
      <dgm:spPr/>
    </dgm:pt>
    <dgm:pt modelId="{4BF26650-4DD0-44DA-86D3-0B2EE2844342}" type="pres">
      <dgm:prSet presAssocID="{B1805EEC-92EE-4013-97B0-797850E03A24}" presName="accentRepeatNode" presStyleLbl="solidFgAcc1" presStyleIdx="2" presStyleCnt="5"/>
      <dgm:spPr/>
    </dgm:pt>
    <dgm:pt modelId="{DDA7C58E-369D-4D77-ABF1-C1D780577238}" type="pres">
      <dgm:prSet presAssocID="{268E7D3E-7816-4C03-9ECA-835F3475A4D3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ED352D-27E8-4E7E-B15D-D6FA513F77E8}" type="pres">
      <dgm:prSet presAssocID="{268E7D3E-7816-4C03-9ECA-835F3475A4D3}" presName="accent_4" presStyleCnt="0"/>
      <dgm:spPr/>
    </dgm:pt>
    <dgm:pt modelId="{EA1C14B5-342F-4079-A6B5-F733CB3E22C7}" type="pres">
      <dgm:prSet presAssocID="{268E7D3E-7816-4C03-9ECA-835F3475A4D3}" presName="accentRepeatNode" presStyleLbl="solidFgAcc1" presStyleIdx="3" presStyleCnt="5"/>
      <dgm:spPr/>
    </dgm:pt>
    <dgm:pt modelId="{6C19DF72-BDDB-4C79-9BFE-A4929798F759}" type="pres">
      <dgm:prSet presAssocID="{5707F1B4-19A5-4E81-B870-911895BB8166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B002E7-F232-4006-8A86-78083B133FE4}" type="pres">
      <dgm:prSet presAssocID="{5707F1B4-19A5-4E81-B870-911895BB8166}" presName="accent_5" presStyleCnt="0"/>
      <dgm:spPr/>
    </dgm:pt>
    <dgm:pt modelId="{163E9A94-C428-4F6F-B700-7A9F0E305B3E}" type="pres">
      <dgm:prSet presAssocID="{5707F1B4-19A5-4E81-B870-911895BB8166}" presName="accentRepeatNode" presStyleLbl="solidFgAcc1" presStyleIdx="4" presStyleCnt="5"/>
      <dgm:spPr/>
    </dgm:pt>
  </dgm:ptLst>
  <dgm:cxnLst>
    <dgm:cxn modelId="{0C9F5C4C-2643-4EBB-87C9-BF050D46EE64}" type="presOf" srcId="{3134BC4B-054E-4EE5-9FE0-A06B4942FF1A}" destId="{435115B7-9DEC-4814-838B-8AB2D47ACDBC}" srcOrd="0" destOrd="0" presId="urn:microsoft.com/office/officeart/2008/layout/VerticalCurvedList"/>
    <dgm:cxn modelId="{9EA9291D-EBD6-4F60-B87E-562FFF83F66C}" type="presOf" srcId="{863B59F1-38CB-4320-91E7-95CF185B76E3}" destId="{A2DF9CE0-642C-48F7-BC16-48044B9A135E}" srcOrd="0" destOrd="0" presId="urn:microsoft.com/office/officeart/2008/layout/VerticalCurvedList"/>
    <dgm:cxn modelId="{F9C59FC3-CBFC-430D-9873-E61E91046312}" srcId="{B6884F79-67E8-46EE-BD65-51A9A76A947F}" destId="{5707F1B4-19A5-4E81-B870-911895BB8166}" srcOrd="4" destOrd="0" parTransId="{A5FDF37C-44D2-4741-88BC-7648C3C5A2C1}" sibTransId="{CF59193A-9E91-47D7-9061-76E7ABE0D02C}"/>
    <dgm:cxn modelId="{B7BA177F-EF40-4E1B-9836-19C891EB520F}" srcId="{B6884F79-67E8-46EE-BD65-51A9A76A947F}" destId="{863B59F1-38CB-4320-91E7-95CF185B76E3}" srcOrd="1" destOrd="0" parTransId="{BBB81810-75E3-4DA1-BC88-87B4A74FE49F}" sibTransId="{3B429C25-0596-4129-87BB-B0F947099830}"/>
    <dgm:cxn modelId="{945E3B1D-CD81-4E49-9074-D8CAFDAA8BDC}" srcId="{B6884F79-67E8-46EE-BD65-51A9A76A947F}" destId="{B1805EEC-92EE-4013-97B0-797850E03A24}" srcOrd="2" destOrd="0" parTransId="{E55D7BCC-1EAC-4A26-8677-EE3CE22A3633}" sibTransId="{D8263C15-7931-49D1-AB26-B7CFDD50BA05}"/>
    <dgm:cxn modelId="{92C27959-30F9-4971-B414-8BC8D9721BFA}" type="presOf" srcId="{B1805EEC-92EE-4013-97B0-797850E03A24}" destId="{820245F6-B33E-4012-BDC4-26D766C9A8B3}" srcOrd="0" destOrd="0" presId="urn:microsoft.com/office/officeart/2008/layout/VerticalCurvedList"/>
    <dgm:cxn modelId="{2E10EC47-4789-455F-83B6-9F19FA7AC26E}" type="presOf" srcId="{B6884F79-67E8-46EE-BD65-51A9A76A947F}" destId="{8A864E5A-53BB-4528-AABA-82C10DF2A09F}" srcOrd="0" destOrd="0" presId="urn:microsoft.com/office/officeart/2008/layout/VerticalCurvedList"/>
    <dgm:cxn modelId="{BB64F1E5-D36B-4272-AAEC-6DB27AF73AAE}" type="presOf" srcId="{268E7D3E-7816-4C03-9ECA-835F3475A4D3}" destId="{DDA7C58E-369D-4D77-ABF1-C1D780577238}" srcOrd="0" destOrd="0" presId="urn:microsoft.com/office/officeart/2008/layout/VerticalCurvedList"/>
    <dgm:cxn modelId="{B2CFFF92-87B5-48C5-926B-EC9307CA6D1D}" srcId="{B6884F79-67E8-46EE-BD65-51A9A76A947F}" destId="{268E7D3E-7816-4C03-9ECA-835F3475A4D3}" srcOrd="3" destOrd="0" parTransId="{2AE3E4F7-598B-4862-87DF-437F349F5C54}" sibTransId="{0BCB9767-C727-45FE-B38F-DD27F66E0908}"/>
    <dgm:cxn modelId="{C2C276E2-C9C3-43C0-A8E2-941602D29DEA}" type="presOf" srcId="{A35BC875-ECCB-4358-8DF9-C0598E5C7CBA}" destId="{4D0462A8-8A39-487A-9702-5C336661D844}" srcOrd="0" destOrd="0" presId="urn:microsoft.com/office/officeart/2008/layout/VerticalCurvedList"/>
    <dgm:cxn modelId="{E6788A4C-8407-47F9-ABE9-A1649ED2E72D}" type="presOf" srcId="{5707F1B4-19A5-4E81-B870-911895BB8166}" destId="{6C19DF72-BDDB-4C79-9BFE-A4929798F759}" srcOrd="0" destOrd="0" presId="urn:microsoft.com/office/officeart/2008/layout/VerticalCurvedList"/>
    <dgm:cxn modelId="{16D8C256-70F5-48B1-A388-50833610674E}" srcId="{B6884F79-67E8-46EE-BD65-51A9A76A947F}" destId="{A35BC875-ECCB-4358-8DF9-C0598E5C7CBA}" srcOrd="0" destOrd="0" parTransId="{C43605E7-227B-405A-9969-01330530BB21}" sibTransId="{3134BC4B-054E-4EE5-9FE0-A06B4942FF1A}"/>
    <dgm:cxn modelId="{6B774148-C082-46BF-A38E-E1BCAE6F348F}" type="presParOf" srcId="{8A864E5A-53BB-4528-AABA-82C10DF2A09F}" destId="{4B364376-EC61-46E7-883D-7E631399E178}" srcOrd="0" destOrd="0" presId="urn:microsoft.com/office/officeart/2008/layout/VerticalCurvedList"/>
    <dgm:cxn modelId="{313B9F10-B0BA-4C8B-B3C4-D3D3E89235AA}" type="presParOf" srcId="{4B364376-EC61-46E7-883D-7E631399E178}" destId="{DB56E4EB-C78E-4294-BF04-27B74E4D3FB6}" srcOrd="0" destOrd="0" presId="urn:microsoft.com/office/officeart/2008/layout/VerticalCurvedList"/>
    <dgm:cxn modelId="{87ACB264-85D7-4C3A-8AC3-470A29B18488}" type="presParOf" srcId="{DB56E4EB-C78E-4294-BF04-27B74E4D3FB6}" destId="{58388E74-30E5-410B-8A68-929FF8C673D0}" srcOrd="0" destOrd="0" presId="urn:microsoft.com/office/officeart/2008/layout/VerticalCurvedList"/>
    <dgm:cxn modelId="{62A7E3E1-B1B5-41C4-BB71-50A2F0211FE3}" type="presParOf" srcId="{DB56E4EB-C78E-4294-BF04-27B74E4D3FB6}" destId="{435115B7-9DEC-4814-838B-8AB2D47ACDBC}" srcOrd="1" destOrd="0" presId="urn:microsoft.com/office/officeart/2008/layout/VerticalCurvedList"/>
    <dgm:cxn modelId="{E8937B5F-7B6B-4D28-B9CB-111E4A91B773}" type="presParOf" srcId="{DB56E4EB-C78E-4294-BF04-27B74E4D3FB6}" destId="{0E552798-63E0-44A7-BB9E-03C83F5ED5F8}" srcOrd="2" destOrd="0" presId="urn:microsoft.com/office/officeart/2008/layout/VerticalCurvedList"/>
    <dgm:cxn modelId="{28785C82-6EF9-40F3-AE07-ACBB611A6653}" type="presParOf" srcId="{DB56E4EB-C78E-4294-BF04-27B74E4D3FB6}" destId="{58161470-082F-4D37-B702-3B0555145C7C}" srcOrd="3" destOrd="0" presId="urn:microsoft.com/office/officeart/2008/layout/VerticalCurvedList"/>
    <dgm:cxn modelId="{149A0F7E-3E83-47E7-B2A4-670E0A32C680}" type="presParOf" srcId="{4B364376-EC61-46E7-883D-7E631399E178}" destId="{4D0462A8-8A39-487A-9702-5C336661D844}" srcOrd="1" destOrd="0" presId="urn:microsoft.com/office/officeart/2008/layout/VerticalCurvedList"/>
    <dgm:cxn modelId="{A2F0AAF6-2B53-4C35-98A1-B9DB9C59C411}" type="presParOf" srcId="{4B364376-EC61-46E7-883D-7E631399E178}" destId="{151EADDF-FED7-4DA8-A088-F176FC5EB8ED}" srcOrd="2" destOrd="0" presId="urn:microsoft.com/office/officeart/2008/layout/VerticalCurvedList"/>
    <dgm:cxn modelId="{03D5A1DC-CDB3-4E52-9F83-AF2D96663970}" type="presParOf" srcId="{151EADDF-FED7-4DA8-A088-F176FC5EB8ED}" destId="{60B5B82C-6829-4059-B6C9-F37CF60B5442}" srcOrd="0" destOrd="0" presId="urn:microsoft.com/office/officeart/2008/layout/VerticalCurvedList"/>
    <dgm:cxn modelId="{4DB2FFB2-3CF1-496A-AFB4-F5F2986A7BB6}" type="presParOf" srcId="{4B364376-EC61-46E7-883D-7E631399E178}" destId="{A2DF9CE0-642C-48F7-BC16-48044B9A135E}" srcOrd="3" destOrd="0" presId="urn:microsoft.com/office/officeart/2008/layout/VerticalCurvedList"/>
    <dgm:cxn modelId="{26BC09B6-9EA6-4B55-B7D7-6B863C37D253}" type="presParOf" srcId="{4B364376-EC61-46E7-883D-7E631399E178}" destId="{044E1D10-1FF4-4BFE-A632-DEB90C20B09B}" srcOrd="4" destOrd="0" presId="urn:microsoft.com/office/officeart/2008/layout/VerticalCurvedList"/>
    <dgm:cxn modelId="{D3309EE2-9349-4AFE-A1CA-DA212D3CF065}" type="presParOf" srcId="{044E1D10-1FF4-4BFE-A632-DEB90C20B09B}" destId="{D01B3233-E8A3-4A79-A768-2D78319F3DEB}" srcOrd="0" destOrd="0" presId="urn:microsoft.com/office/officeart/2008/layout/VerticalCurvedList"/>
    <dgm:cxn modelId="{E00625CF-244E-494A-899F-1E8631F7E27B}" type="presParOf" srcId="{4B364376-EC61-46E7-883D-7E631399E178}" destId="{820245F6-B33E-4012-BDC4-26D766C9A8B3}" srcOrd="5" destOrd="0" presId="urn:microsoft.com/office/officeart/2008/layout/VerticalCurvedList"/>
    <dgm:cxn modelId="{17F20802-CE4C-4779-9289-FEABB110CB67}" type="presParOf" srcId="{4B364376-EC61-46E7-883D-7E631399E178}" destId="{4A8D63E9-1E51-404A-A642-EAB441BF589F}" srcOrd="6" destOrd="0" presId="urn:microsoft.com/office/officeart/2008/layout/VerticalCurvedList"/>
    <dgm:cxn modelId="{E66E6BB0-A681-4F60-B4AC-80E818F8349B}" type="presParOf" srcId="{4A8D63E9-1E51-404A-A642-EAB441BF589F}" destId="{4BF26650-4DD0-44DA-86D3-0B2EE2844342}" srcOrd="0" destOrd="0" presId="urn:microsoft.com/office/officeart/2008/layout/VerticalCurvedList"/>
    <dgm:cxn modelId="{76AA4246-6AEF-4CD9-B7A2-944CBE71A8EE}" type="presParOf" srcId="{4B364376-EC61-46E7-883D-7E631399E178}" destId="{DDA7C58E-369D-4D77-ABF1-C1D780577238}" srcOrd="7" destOrd="0" presId="urn:microsoft.com/office/officeart/2008/layout/VerticalCurvedList"/>
    <dgm:cxn modelId="{9C520A43-65EA-4E6F-869D-2E26F33D2E7A}" type="presParOf" srcId="{4B364376-EC61-46E7-883D-7E631399E178}" destId="{A2ED352D-27E8-4E7E-B15D-D6FA513F77E8}" srcOrd="8" destOrd="0" presId="urn:microsoft.com/office/officeart/2008/layout/VerticalCurvedList"/>
    <dgm:cxn modelId="{0ADD2BBA-A92E-4663-96F9-9D0832A7BA9E}" type="presParOf" srcId="{A2ED352D-27E8-4E7E-B15D-D6FA513F77E8}" destId="{EA1C14B5-342F-4079-A6B5-F733CB3E22C7}" srcOrd="0" destOrd="0" presId="urn:microsoft.com/office/officeart/2008/layout/VerticalCurvedList"/>
    <dgm:cxn modelId="{AFCAF113-B5BF-43ED-8C31-580778B7DA2D}" type="presParOf" srcId="{4B364376-EC61-46E7-883D-7E631399E178}" destId="{6C19DF72-BDDB-4C79-9BFE-A4929798F759}" srcOrd="9" destOrd="0" presId="urn:microsoft.com/office/officeart/2008/layout/VerticalCurvedList"/>
    <dgm:cxn modelId="{91030159-0CB2-4952-9B4C-AC89EF0209B5}" type="presParOf" srcId="{4B364376-EC61-46E7-883D-7E631399E178}" destId="{DEB002E7-F232-4006-8A86-78083B133FE4}" srcOrd="10" destOrd="0" presId="urn:microsoft.com/office/officeart/2008/layout/VerticalCurvedList"/>
    <dgm:cxn modelId="{7041C68D-6332-413F-81B1-AB96BB97656D}" type="presParOf" srcId="{DEB002E7-F232-4006-8A86-78083B133FE4}" destId="{163E9A94-C428-4F6F-B700-7A9F0E305B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D4A640-3BC3-40A9-AD0D-CC8DD6273817}" type="doc">
      <dgm:prSet loTypeId="urn:microsoft.com/office/officeart/2008/layout/HexagonCluster" loCatId="picture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FFDD12CA-F56A-4420-9735-9D6F3E23DE56}">
      <dgm:prSet phldrT="[Testo]"/>
      <dgm:spPr/>
      <dgm:t>
        <a:bodyPr/>
        <a:lstStyle/>
        <a:p>
          <a:r>
            <a:rPr lang="en-US" dirty="0"/>
            <a:t>Geographical data in areas with low data availability</a:t>
          </a:r>
        </a:p>
      </dgm:t>
    </dgm:pt>
    <dgm:pt modelId="{E813B88F-CB13-433D-9262-B9835B34126E}" type="parTrans" cxnId="{9046D896-74B4-4D81-BC27-04905389AF1A}">
      <dgm:prSet/>
      <dgm:spPr/>
      <dgm:t>
        <a:bodyPr/>
        <a:lstStyle/>
        <a:p>
          <a:endParaRPr lang="en-US"/>
        </a:p>
      </dgm:t>
    </dgm:pt>
    <dgm:pt modelId="{FA971C79-3F76-4B5E-B4FA-4C8EEE2E96A0}" type="sibTrans" cxnId="{9046D896-74B4-4D81-BC27-04905389AF1A}">
      <dgm:prSet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/>
        </a:p>
      </dgm:t>
    </dgm:pt>
    <dgm:pt modelId="{BE18E787-7942-4513-BA47-0A5A218647F0}">
      <dgm:prSet phldrT="[Testo]"/>
      <dgm:spPr/>
      <dgm:t>
        <a:bodyPr/>
        <a:lstStyle/>
        <a:p>
          <a:r>
            <a:rPr lang="en-US" dirty="0"/>
            <a:t>For gathering information remotely</a:t>
          </a:r>
        </a:p>
      </dgm:t>
    </dgm:pt>
    <dgm:pt modelId="{EBB0171C-B05C-48E4-B65B-3903D5718E56}" type="parTrans" cxnId="{5240C946-32C4-49EC-B16B-031B99F70566}">
      <dgm:prSet/>
      <dgm:spPr/>
      <dgm:t>
        <a:bodyPr/>
        <a:lstStyle/>
        <a:p>
          <a:endParaRPr lang="en-US"/>
        </a:p>
      </dgm:t>
    </dgm:pt>
    <dgm:pt modelId="{2D432F38-A49C-413E-8F25-46318CC38D03}" type="sibTrans" cxnId="{5240C946-32C4-49EC-B16B-031B99F70566}">
      <dgm:prSet/>
      <dgm:spPr/>
      <dgm:t>
        <a:bodyPr/>
        <a:lstStyle/>
        <a:p>
          <a:endParaRPr lang="en-US"/>
        </a:p>
      </dgm:t>
    </dgm:pt>
    <dgm:pt modelId="{74520782-B148-4676-8D33-22A2D3410C84}">
      <dgm:prSet phldrT="[Testo]"/>
      <dgm:spPr/>
      <dgm:t>
        <a:bodyPr/>
        <a:lstStyle/>
        <a:p>
          <a:r>
            <a:rPr lang="en-US" dirty="0"/>
            <a:t>Data with different temporal resolution</a:t>
          </a:r>
        </a:p>
      </dgm:t>
    </dgm:pt>
    <dgm:pt modelId="{61BDBDE2-02AD-4FD9-B2EA-E631260C2F90}" type="parTrans" cxnId="{9C7158CB-8ED4-4326-9BD3-26CF9A4E0F20}">
      <dgm:prSet/>
      <dgm:spPr/>
      <dgm:t>
        <a:bodyPr/>
        <a:lstStyle/>
        <a:p>
          <a:endParaRPr lang="en-US"/>
        </a:p>
      </dgm:t>
    </dgm:pt>
    <dgm:pt modelId="{A6C36D24-F2A8-46F9-BED2-3832675A2C5D}" type="sibTrans" cxnId="{9C7158CB-8ED4-4326-9BD3-26CF9A4E0F20}">
      <dgm:prSet/>
      <dgm:spPr>
        <a:blipFill rotWithShape="1">
          <a:blip xmlns:r="http://schemas.openxmlformats.org/officeDocument/2006/relationships" r:embed="rId2"/>
          <a:srcRect/>
          <a:stretch>
            <a:fillRect t="-21000" b="-21000"/>
          </a:stretch>
        </a:blipFill>
      </dgm:spPr>
      <dgm:t>
        <a:bodyPr/>
        <a:lstStyle/>
        <a:p>
          <a:endParaRPr lang="en-US"/>
        </a:p>
      </dgm:t>
    </dgm:pt>
    <dgm:pt modelId="{938E1B7D-406F-40F2-8F23-73CA8C47243B}">
      <dgm:prSet phldrT="[Testo]"/>
      <dgm:spPr/>
      <dgm:t>
        <a:bodyPr/>
        <a:lstStyle/>
        <a:p>
          <a:r>
            <a:rPr lang="en-US" dirty="0"/>
            <a:t>For </a:t>
          </a:r>
          <a:r>
            <a:rPr lang="en-US" dirty="0" err="1"/>
            <a:t>diachronical</a:t>
          </a:r>
          <a:r>
            <a:rPr lang="en-US" dirty="0"/>
            <a:t> analysis</a:t>
          </a:r>
        </a:p>
      </dgm:t>
    </dgm:pt>
    <dgm:pt modelId="{486A56AD-2F9E-4A76-9F6A-B9FE5F576560}" type="parTrans" cxnId="{0DA7A586-2388-4EA8-9B52-B8A8742F5C08}">
      <dgm:prSet/>
      <dgm:spPr/>
      <dgm:t>
        <a:bodyPr/>
        <a:lstStyle/>
        <a:p>
          <a:endParaRPr lang="en-US"/>
        </a:p>
      </dgm:t>
    </dgm:pt>
    <dgm:pt modelId="{31BFF7F6-B97E-4617-9828-24F42B732EDE}" type="sibTrans" cxnId="{0DA7A586-2388-4EA8-9B52-B8A8742F5C08}">
      <dgm:prSet/>
      <dgm:spPr/>
      <dgm:t>
        <a:bodyPr/>
        <a:lstStyle/>
        <a:p>
          <a:endParaRPr lang="en-US"/>
        </a:p>
      </dgm:t>
    </dgm:pt>
    <dgm:pt modelId="{EE18AF4D-3F26-4A5C-8737-28876839D6B3}">
      <dgm:prSet phldrT="[Testo]"/>
      <dgm:spPr/>
      <dgm:t>
        <a:bodyPr/>
        <a:lstStyle/>
        <a:p>
          <a:r>
            <a:rPr lang="en-US" dirty="0"/>
            <a:t>Data with different spatial resolution</a:t>
          </a:r>
        </a:p>
      </dgm:t>
    </dgm:pt>
    <dgm:pt modelId="{0DE10375-DE43-410F-8069-B315DDC3BB7E}" type="parTrans" cxnId="{CCF3A658-336B-4275-A8AE-2F7BB3F1B993}">
      <dgm:prSet/>
      <dgm:spPr/>
      <dgm:t>
        <a:bodyPr/>
        <a:lstStyle/>
        <a:p>
          <a:endParaRPr lang="en-US"/>
        </a:p>
      </dgm:t>
    </dgm:pt>
    <dgm:pt modelId="{7816E430-8D01-46E5-92C8-3E9F28C5ACA5}" type="sibTrans" cxnId="{CCF3A658-336B-4275-A8AE-2F7BB3F1B993}">
      <dgm:prSet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</dgm:spPr>
      <dgm:t>
        <a:bodyPr/>
        <a:lstStyle/>
        <a:p>
          <a:endParaRPr lang="en-US"/>
        </a:p>
      </dgm:t>
    </dgm:pt>
    <dgm:pt modelId="{867E8549-79ED-4863-A559-BC89A60ED01C}">
      <dgm:prSet phldrT="[Testo]"/>
      <dgm:spPr/>
      <dgm:t>
        <a:bodyPr/>
        <a:lstStyle/>
        <a:p>
          <a:r>
            <a:rPr lang="en-US" dirty="0"/>
            <a:t>Depending on the aims and scope of the project</a:t>
          </a:r>
        </a:p>
      </dgm:t>
    </dgm:pt>
    <dgm:pt modelId="{3DCFE1B9-E1DD-4BF8-A01C-124B0EFD47E3}" type="parTrans" cxnId="{9C443BD9-3E26-4334-A2E6-B003D9E3A239}">
      <dgm:prSet/>
      <dgm:spPr/>
      <dgm:t>
        <a:bodyPr/>
        <a:lstStyle/>
        <a:p>
          <a:endParaRPr lang="en-US"/>
        </a:p>
      </dgm:t>
    </dgm:pt>
    <dgm:pt modelId="{CF9BFE31-E545-47F8-9A7C-3C6B65C41E4F}" type="sibTrans" cxnId="{9C443BD9-3E26-4334-A2E6-B003D9E3A239}">
      <dgm:prSet/>
      <dgm:spPr/>
      <dgm:t>
        <a:bodyPr/>
        <a:lstStyle/>
        <a:p>
          <a:endParaRPr lang="en-US"/>
        </a:p>
      </dgm:t>
    </dgm:pt>
    <dgm:pt modelId="{8244298B-1BF5-46C4-A52C-0D913B5EA73B}">
      <dgm:prSet phldrT="[Testo]"/>
      <dgm:spPr/>
      <dgm:t>
        <a:bodyPr/>
        <a:lstStyle/>
        <a:p>
          <a:r>
            <a:rPr lang="en-US" dirty="0"/>
            <a:t>Thematic data</a:t>
          </a:r>
        </a:p>
      </dgm:t>
    </dgm:pt>
    <dgm:pt modelId="{8645D4E6-0DE3-484C-A938-8CCEF9B4C825}" type="parTrans" cxnId="{27732638-A53E-45AD-A9BA-BDCB43B569E6}">
      <dgm:prSet/>
      <dgm:spPr/>
      <dgm:t>
        <a:bodyPr/>
        <a:lstStyle/>
        <a:p>
          <a:endParaRPr lang="en-US"/>
        </a:p>
      </dgm:t>
    </dgm:pt>
    <dgm:pt modelId="{D2333D8A-018B-4C53-9A83-7AFFEE1D52AF}" type="sibTrans" cxnId="{27732638-A53E-45AD-A9BA-BDCB43B569E6}">
      <dgm:prSet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en-US"/>
        </a:p>
      </dgm:t>
    </dgm:pt>
    <dgm:pt modelId="{60E26F2D-B845-4C4E-94D6-7207F5B800AC}">
      <dgm:prSet phldrT="[Testo]"/>
      <dgm:spPr/>
      <dgm:t>
        <a:bodyPr/>
        <a:lstStyle/>
        <a:p>
          <a:r>
            <a:rPr lang="en-US" dirty="0" err="1"/>
            <a:t>Agricolture</a:t>
          </a:r>
          <a:endParaRPr lang="en-US" dirty="0"/>
        </a:p>
      </dgm:t>
    </dgm:pt>
    <dgm:pt modelId="{4AC5466E-DF86-4281-AE4F-E213E06CE967}" type="parTrans" cxnId="{121976C1-4076-49A5-966E-A38B6BC0209F}">
      <dgm:prSet/>
      <dgm:spPr/>
      <dgm:t>
        <a:bodyPr/>
        <a:lstStyle/>
        <a:p>
          <a:endParaRPr lang="en-US"/>
        </a:p>
      </dgm:t>
    </dgm:pt>
    <dgm:pt modelId="{6940B7AD-8AFB-4FC2-97AB-F67D575F3DC1}" type="sibTrans" cxnId="{121976C1-4076-49A5-966E-A38B6BC0209F}">
      <dgm:prSet/>
      <dgm:spPr/>
      <dgm:t>
        <a:bodyPr/>
        <a:lstStyle/>
        <a:p>
          <a:endParaRPr lang="en-US"/>
        </a:p>
      </dgm:t>
    </dgm:pt>
    <dgm:pt modelId="{A991CC55-D074-4233-B8FB-7B833EA8B03E}">
      <dgm:prSet phldrT="[Testo]"/>
      <dgm:spPr/>
      <dgm:t>
        <a:bodyPr/>
        <a:lstStyle/>
        <a:p>
          <a:r>
            <a:rPr lang="en-US" dirty="0"/>
            <a:t>Climate</a:t>
          </a:r>
        </a:p>
      </dgm:t>
    </dgm:pt>
    <dgm:pt modelId="{7BB156E0-2E32-4162-A570-8C73E3950C37}" type="parTrans" cxnId="{48F1401C-B780-4708-9F06-BCC362816887}">
      <dgm:prSet/>
      <dgm:spPr/>
      <dgm:t>
        <a:bodyPr/>
        <a:lstStyle/>
        <a:p>
          <a:endParaRPr lang="en-US"/>
        </a:p>
      </dgm:t>
    </dgm:pt>
    <dgm:pt modelId="{C3FE7216-67AA-472D-A92A-A8A79F46E34C}" type="sibTrans" cxnId="{48F1401C-B780-4708-9F06-BCC362816887}">
      <dgm:prSet/>
      <dgm:spPr/>
      <dgm:t>
        <a:bodyPr/>
        <a:lstStyle/>
        <a:p>
          <a:endParaRPr lang="en-US"/>
        </a:p>
      </dgm:t>
    </dgm:pt>
    <dgm:pt modelId="{2B136E4E-85FB-4B63-A3D3-A5DA231D7154}">
      <dgm:prSet phldrT="[Testo]"/>
      <dgm:spPr/>
      <dgm:t>
        <a:bodyPr/>
        <a:lstStyle/>
        <a:p>
          <a:r>
            <a:rPr lang="en-US" dirty="0"/>
            <a:t>Administrative limits</a:t>
          </a:r>
        </a:p>
      </dgm:t>
    </dgm:pt>
    <dgm:pt modelId="{48DDEAE8-0678-4B19-AC1D-5191FA19CD37}" type="parTrans" cxnId="{6C753F4C-F70F-4620-B1D7-CE66515C67D2}">
      <dgm:prSet/>
      <dgm:spPr/>
      <dgm:t>
        <a:bodyPr/>
        <a:lstStyle/>
        <a:p>
          <a:endParaRPr lang="en-US"/>
        </a:p>
      </dgm:t>
    </dgm:pt>
    <dgm:pt modelId="{2D3F8C28-8A0F-4CB9-B0AB-6715CA0F9828}" type="sibTrans" cxnId="{6C753F4C-F70F-4620-B1D7-CE66515C67D2}">
      <dgm:prSet/>
      <dgm:spPr/>
      <dgm:t>
        <a:bodyPr/>
        <a:lstStyle/>
        <a:p>
          <a:endParaRPr lang="en-US"/>
        </a:p>
      </dgm:t>
    </dgm:pt>
    <dgm:pt modelId="{7A0D5A46-20BD-48FC-8A70-AA0D3558DFFA}">
      <dgm:prSet phldrT="[Testo]"/>
      <dgm:spPr/>
      <dgm:t>
        <a:bodyPr/>
        <a:lstStyle/>
        <a:p>
          <a:r>
            <a:rPr lang="en-US" dirty="0"/>
            <a:t>Physical data (altimetry </a:t>
          </a:r>
          <a:r>
            <a:rPr lang="en-US" dirty="0" err="1"/>
            <a:t>ecc</a:t>
          </a:r>
          <a:r>
            <a:rPr lang="en-US" dirty="0"/>
            <a:t>.)</a:t>
          </a:r>
        </a:p>
      </dgm:t>
    </dgm:pt>
    <dgm:pt modelId="{1A7AFC1D-A48D-4EFF-8B1C-1B2F2323D58E}" type="parTrans" cxnId="{D520D2DE-2E25-4EDB-9C9C-C4B8683E9C93}">
      <dgm:prSet/>
      <dgm:spPr/>
      <dgm:t>
        <a:bodyPr/>
        <a:lstStyle/>
        <a:p>
          <a:endParaRPr lang="en-US"/>
        </a:p>
      </dgm:t>
    </dgm:pt>
    <dgm:pt modelId="{0150AB93-FD20-4AFD-BA8A-21B7D8E27B9A}" type="sibTrans" cxnId="{D520D2DE-2E25-4EDB-9C9C-C4B8683E9C93}">
      <dgm:prSet/>
      <dgm:spPr/>
      <dgm:t>
        <a:bodyPr/>
        <a:lstStyle/>
        <a:p>
          <a:endParaRPr lang="en-US"/>
        </a:p>
      </dgm:t>
    </dgm:pt>
    <dgm:pt modelId="{527B21B9-B5E0-4381-9DE7-A375542D2D70}">
      <dgm:prSet phldrT="[Testo]"/>
      <dgm:spPr/>
      <dgm:t>
        <a:bodyPr/>
        <a:lstStyle/>
        <a:p>
          <a:r>
            <a:rPr lang="en-US" dirty="0"/>
            <a:t>…</a:t>
          </a:r>
        </a:p>
      </dgm:t>
    </dgm:pt>
    <dgm:pt modelId="{5D2D3817-5207-46AB-91D5-D071403EC19B}" type="parTrans" cxnId="{BC715EB9-5E5F-43EE-A0A7-D188318ECF20}">
      <dgm:prSet/>
      <dgm:spPr/>
      <dgm:t>
        <a:bodyPr/>
        <a:lstStyle/>
        <a:p>
          <a:endParaRPr lang="en-US"/>
        </a:p>
      </dgm:t>
    </dgm:pt>
    <dgm:pt modelId="{36E351FD-FC4A-41DE-B52B-ADC21627888A}" type="sibTrans" cxnId="{BC715EB9-5E5F-43EE-A0A7-D188318ECF20}">
      <dgm:prSet/>
      <dgm:spPr/>
      <dgm:t>
        <a:bodyPr/>
        <a:lstStyle/>
        <a:p>
          <a:endParaRPr lang="en-US"/>
        </a:p>
      </dgm:t>
    </dgm:pt>
    <dgm:pt modelId="{CFF56EFC-B1B6-4DF2-9E6F-F023143A56CB}" type="pres">
      <dgm:prSet presAssocID="{62D4A640-3BC3-40A9-AD0D-CC8DD6273817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80288D07-6B1B-4D29-8D0C-BE81CDE2CE5A}" type="pres">
      <dgm:prSet presAssocID="{FFDD12CA-F56A-4420-9735-9D6F3E23DE56}" presName="text1" presStyleCnt="0"/>
      <dgm:spPr/>
    </dgm:pt>
    <dgm:pt modelId="{15B47BCA-5BE9-45C2-A2D4-9510A661700B}" type="pres">
      <dgm:prSet presAssocID="{FFDD12CA-F56A-4420-9735-9D6F3E23DE56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7A7F23-B734-49A2-82C2-E1B46F960A22}" type="pres">
      <dgm:prSet presAssocID="{FFDD12CA-F56A-4420-9735-9D6F3E23DE56}" presName="textaccent1" presStyleCnt="0"/>
      <dgm:spPr/>
    </dgm:pt>
    <dgm:pt modelId="{4B3B5AD0-145C-4A39-9D70-3319DADB3206}" type="pres">
      <dgm:prSet presAssocID="{FFDD12CA-F56A-4420-9735-9D6F3E23DE56}" presName="accentRepeatNode" presStyleLbl="solidAlignAcc1" presStyleIdx="0" presStyleCnt="8"/>
      <dgm:spPr/>
    </dgm:pt>
    <dgm:pt modelId="{54C2C3D1-6394-42B1-9152-AED14929B661}" type="pres">
      <dgm:prSet presAssocID="{FA971C79-3F76-4B5E-B4FA-4C8EEE2E96A0}" presName="image1" presStyleCnt="0"/>
      <dgm:spPr/>
    </dgm:pt>
    <dgm:pt modelId="{6C7B9335-A026-470B-B350-B9028AB0896F}" type="pres">
      <dgm:prSet presAssocID="{FA971C79-3F76-4B5E-B4FA-4C8EEE2E96A0}" presName="imageRepeatNode" presStyleLbl="alignAcc1" presStyleIdx="0" presStyleCnt="4"/>
      <dgm:spPr/>
      <dgm:t>
        <a:bodyPr/>
        <a:lstStyle/>
        <a:p>
          <a:endParaRPr lang="en-US"/>
        </a:p>
      </dgm:t>
    </dgm:pt>
    <dgm:pt modelId="{7511FED0-7C5E-4663-B624-D709D4481607}" type="pres">
      <dgm:prSet presAssocID="{FA971C79-3F76-4B5E-B4FA-4C8EEE2E96A0}" presName="imageaccent1" presStyleCnt="0"/>
      <dgm:spPr/>
    </dgm:pt>
    <dgm:pt modelId="{D002D1AA-1DD6-43F0-A0F8-751AA8D46936}" type="pres">
      <dgm:prSet presAssocID="{FA971C79-3F76-4B5E-B4FA-4C8EEE2E96A0}" presName="accentRepeatNode" presStyleLbl="solidAlignAcc1" presStyleIdx="1" presStyleCnt="8"/>
      <dgm:spPr/>
    </dgm:pt>
    <dgm:pt modelId="{E917800B-DDB7-4A3F-BB3A-2B8DCA692792}" type="pres">
      <dgm:prSet presAssocID="{74520782-B148-4676-8D33-22A2D3410C84}" presName="text2" presStyleCnt="0"/>
      <dgm:spPr/>
    </dgm:pt>
    <dgm:pt modelId="{5BCEA10C-C451-4976-8F9F-F66D5B1C3E76}" type="pres">
      <dgm:prSet presAssocID="{74520782-B148-4676-8D33-22A2D3410C84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9AF3EE-13FB-42D0-8832-4FF4711896F4}" type="pres">
      <dgm:prSet presAssocID="{74520782-B148-4676-8D33-22A2D3410C84}" presName="textaccent2" presStyleCnt="0"/>
      <dgm:spPr/>
    </dgm:pt>
    <dgm:pt modelId="{A6AE620F-5103-491E-A94B-C78A645A0BAA}" type="pres">
      <dgm:prSet presAssocID="{74520782-B148-4676-8D33-22A2D3410C84}" presName="accentRepeatNode" presStyleLbl="solidAlignAcc1" presStyleIdx="2" presStyleCnt="8"/>
      <dgm:spPr/>
    </dgm:pt>
    <dgm:pt modelId="{4676B74B-44DB-4651-96E7-C6B92BB57E41}" type="pres">
      <dgm:prSet presAssocID="{A6C36D24-F2A8-46F9-BED2-3832675A2C5D}" presName="image2" presStyleCnt="0"/>
      <dgm:spPr/>
    </dgm:pt>
    <dgm:pt modelId="{4D993CB0-0B89-419A-8317-CAA24FCC9170}" type="pres">
      <dgm:prSet presAssocID="{A6C36D24-F2A8-46F9-BED2-3832675A2C5D}" presName="imageRepeatNode" presStyleLbl="alignAcc1" presStyleIdx="1" presStyleCnt="4"/>
      <dgm:spPr/>
      <dgm:t>
        <a:bodyPr/>
        <a:lstStyle/>
        <a:p>
          <a:endParaRPr lang="en-US"/>
        </a:p>
      </dgm:t>
    </dgm:pt>
    <dgm:pt modelId="{228CAF40-5AC5-4631-AF93-6B7EA99D1EF6}" type="pres">
      <dgm:prSet presAssocID="{A6C36D24-F2A8-46F9-BED2-3832675A2C5D}" presName="imageaccent2" presStyleCnt="0"/>
      <dgm:spPr/>
    </dgm:pt>
    <dgm:pt modelId="{2CB08DB0-DDE8-4501-8517-081A83909750}" type="pres">
      <dgm:prSet presAssocID="{A6C36D24-F2A8-46F9-BED2-3832675A2C5D}" presName="accentRepeatNode" presStyleLbl="solidAlignAcc1" presStyleIdx="3" presStyleCnt="8"/>
      <dgm:spPr/>
    </dgm:pt>
    <dgm:pt modelId="{5CBFBBC3-3F7B-4740-ACD5-9F124C21BC8E}" type="pres">
      <dgm:prSet presAssocID="{EE18AF4D-3F26-4A5C-8737-28876839D6B3}" presName="text3" presStyleCnt="0"/>
      <dgm:spPr/>
    </dgm:pt>
    <dgm:pt modelId="{C352A75E-1A73-4842-A0BD-A8BA1750E14B}" type="pres">
      <dgm:prSet presAssocID="{EE18AF4D-3F26-4A5C-8737-28876839D6B3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BE180A-5529-4C06-B053-DA01B9E814F5}" type="pres">
      <dgm:prSet presAssocID="{EE18AF4D-3F26-4A5C-8737-28876839D6B3}" presName="textaccent3" presStyleCnt="0"/>
      <dgm:spPr/>
    </dgm:pt>
    <dgm:pt modelId="{753DD07F-297D-4147-B362-E1925281B6F7}" type="pres">
      <dgm:prSet presAssocID="{EE18AF4D-3F26-4A5C-8737-28876839D6B3}" presName="accentRepeatNode" presStyleLbl="solidAlignAcc1" presStyleIdx="4" presStyleCnt="8"/>
      <dgm:spPr/>
    </dgm:pt>
    <dgm:pt modelId="{5AD2FECD-EAD1-4CB5-A0C3-F36F7D8E9016}" type="pres">
      <dgm:prSet presAssocID="{7816E430-8D01-46E5-92C8-3E9F28C5ACA5}" presName="image3" presStyleCnt="0"/>
      <dgm:spPr/>
    </dgm:pt>
    <dgm:pt modelId="{A7223E3E-AAA1-4FAE-B05F-03B4B9FC8AC8}" type="pres">
      <dgm:prSet presAssocID="{7816E430-8D01-46E5-92C8-3E9F28C5ACA5}" presName="imageRepeatNode" presStyleLbl="alignAcc1" presStyleIdx="2" presStyleCnt="4"/>
      <dgm:spPr/>
      <dgm:t>
        <a:bodyPr/>
        <a:lstStyle/>
        <a:p>
          <a:endParaRPr lang="en-US"/>
        </a:p>
      </dgm:t>
    </dgm:pt>
    <dgm:pt modelId="{BBFD5934-6F93-4311-8B05-590EA549D0B1}" type="pres">
      <dgm:prSet presAssocID="{7816E430-8D01-46E5-92C8-3E9F28C5ACA5}" presName="imageaccent3" presStyleCnt="0"/>
      <dgm:spPr/>
    </dgm:pt>
    <dgm:pt modelId="{95F082E7-7383-475A-BE6C-A295DA450512}" type="pres">
      <dgm:prSet presAssocID="{7816E430-8D01-46E5-92C8-3E9F28C5ACA5}" presName="accentRepeatNode" presStyleLbl="solidAlignAcc1" presStyleIdx="5" presStyleCnt="8"/>
      <dgm:spPr/>
    </dgm:pt>
    <dgm:pt modelId="{16ABD6DA-0686-40D9-8ED9-15B448E34194}" type="pres">
      <dgm:prSet presAssocID="{8244298B-1BF5-46C4-A52C-0D913B5EA73B}" presName="text4" presStyleCnt="0"/>
      <dgm:spPr/>
    </dgm:pt>
    <dgm:pt modelId="{706CD1EE-02F1-42C4-9464-0FB162C158E4}" type="pres">
      <dgm:prSet presAssocID="{8244298B-1BF5-46C4-A52C-0D913B5EA73B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539E77-AD32-4C08-89E2-51DF60FD9C52}" type="pres">
      <dgm:prSet presAssocID="{8244298B-1BF5-46C4-A52C-0D913B5EA73B}" presName="textaccent4" presStyleCnt="0"/>
      <dgm:spPr/>
    </dgm:pt>
    <dgm:pt modelId="{93DBADF6-6FB3-4961-B2EC-519A19D3EF1D}" type="pres">
      <dgm:prSet presAssocID="{8244298B-1BF5-46C4-A52C-0D913B5EA73B}" presName="accentRepeatNode" presStyleLbl="solidAlignAcc1" presStyleIdx="6" presStyleCnt="8"/>
      <dgm:spPr/>
    </dgm:pt>
    <dgm:pt modelId="{75FD32AD-2E7C-4123-8D1C-04758262327D}" type="pres">
      <dgm:prSet presAssocID="{D2333D8A-018B-4C53-9A83-7AFFEE1D52AF}" presName="image4" presStyleCnt="0"/>
      <dgm:spPr/>
    </dgm:pt>
    <dgm:pt modelId="{859F5E13-9643-48F2-B1FF-6CA5BD5F997F}" type="pres">
      <dgm:prSet presAssocID="{D2333D8A-018B-4C53-9A83-7AFFEE1D52AF}" presName="imageRepeatNode" presStyleLbl="alignAcc1" presStyleIdx="3" presStyleCnt="4"/>
      <dgm:spPr/>
      <dgm:t>
        <a:bodyPr/>
        <a:lstStyle/>
        <a:p>
          <a:endParaRPr lang="en-US"/>
        </a:p>
      </dgm:t>
    </dgm:pt>
    <dgm:pt modelId="{CFB8A1FC-75AB-4109-B033-9C3B8057B0CE}" type="pres">
      <dgm:prSet presAssocID="{D2333D8A-018B-4C53-9A83-7AFFEE1D52AF}" presName="imageaccent4" presStyleCnt="0"/>
      <dgm:spPr/>
    </dgm:pt>
    <dgm:pt modelId="{E1537F0D-22DB-4BB0-AFFA-F4C15742EBB4}" type="pres">
      <dgm:prSet presAssocID="{D2333D8A-018B-4C53-9A83-7AFFEE1D52AF}" presName="accentRepeatNode" presStyleLbl="solidAlignAcc1" presStyleIdx="7" presStyleCnt="8"/>
      <dgm:spPr/>
    </dgm:pt>
  </dgm:ptLst>
  <dgm:cxnLst>
    <dgm:cxn modelId="{9C443BD9-3E26-4334-A2E6-B003D9E3A239}" srcId="{EE18AF4D-3F26-4A5C-8737-28876839D6B3}" destId="{867E8549-79ED-4863-A559-BC89A60ED01C}" srcOrd="0" destOrd="0" parTransId="{3DCFE1B9-E1DD-4BF8-A01C-124B0EFD47E3}" sibTransId="{CF9BFE31-E545-47F8-9A7C-3C6B65C41E4F}"/>
    <dgm:cxn modelId="{0E4C176E-AF7E-405B-9CA7-097806D554C9}" type="presOf" srcId="{EE18AF4D-3F26-4A5C-8737-28876839D6B3}" destId="{C352A75E-1A73-4842-A0BD-A8BA1750E14B}" srcOrd="0" destOrd="0" presId="urn:microsoft.com/office/officeart/2008/layout/HexagonCluster"/>
    <dgm:cxn modelId="{2EA6E84A-EDA2-4E10-B924-1FA78D41044B}" type="presOf" srcId="{BE18E787-7942-4513-BA47-0A5A218647F0}" destId="{15B47BCA-5BE9-45C2-A2D4-9510A661700B}" srcOrd="0" destOrd="1" presId="urn:microsoft.com/office/officeart/2008/layout/HexagonCluster"/>
    <dgm:cxn modelId="{48F1401C-B780-4708-9F06-BCC362816887}" srcId="{8244298B-1BF5-46C4-A52C-0D913B5EA73B}" destId="{A991CC55-D074-4233-B8FB-7B833EA8B03E}" srcOrd="1" destOrd="0" parTransId="{7BB156E0-2E32-4162-A570-8C73E3950C37}" sibTransId="{C3FE7216-67AA-472D-A92A-A8A79F46E34C}"/>
    <dgm:cxn modelId="{422B5E26-227C-4F78-9B9C-4B7A24DC0AF2}" type="presOf" srcId="{867E8549-79ED-4863-A559-BC89A60ED01C}" destId="{C352A75E-1A73-4842-A0BD-A8BA1750E14B}" srcOrd="0" destOrd="1" presId="urn:microsoft.com/office/officeart/2008/layout/HexagonCluster"/>
    <dgm:cxn modelId="{14043E0C-99DF-411C-B753-A89EF799D3AC}" type="presOf" srcId="{527B21B9-B5E0-4381-9DE7-A375542D2D70}" destId="{706CD1EE-02F1-42C4-9464-0FB162C158E4}" srcOrd="0" destOrd="5" presId="urn:microsoft.com/office/officeart/2008/layout/HexagonCluster"/>
    <dgm:cxn modelId="{5866CF79-FD4B-47B1-8839-CEB84D06BCBA}" type="presOf" srcId="{62D4A640-3BC3-40A9-AD0D-CC8DD6273817}" destId="{CFF56EFC-B1B6-4DF2-9E6F-F023143A56CB}" srcOrd="0" destOrd="0" presId="urn:microsoft.com/office/officeart/2008/layout/HexagonCluster"/>
    <dgm:cxn modelId="{9C7158CB-8ED4-4326-9BD3-26CF9A4E0F20}" srcId="{62D4A640-3BC3-40A9-AD0D-CC8DD6273817}" destId="{74520782-B148-4676-8D33-22A2D3410C84}" srcOrd="1" destOrd="0" parTransId="{61BDBDE2-02AD-4FD9-B2EA-E631260C2F90}" sibTransId="{A6C36D24-F2A8-46F9-BED2-3832675A2C5D}"/>
    <dgm:cxn modelId="{6C753F4C-F70F-4620-B1D7-CE66515C67D2}" srcId="{8244298B-1BF5-46C4-A52C-0D913B5EA73B}" destId="{2B136E4E-85FB-4B63-A3D3-A5DA231D7154}" srcOrd="2" destOrd="0" parTransId="{48DDEAE8-0678-4B19-AC1D-5191FA19CD37}" sibTransId="{2D3F8C28-8A0F-4CB9-B0AB-6715CA0F9828}"/>
    <dgm:cxn modelId="{5240C946-32C4-49EC-B16B-031B99F70566}" srcId="{FFDD12CA-F56A-4420-9735-9D6F3E23DE56}" destId="{BE18E787-7942-4513-BA47-0A5A218647F0}" srcOrd="0" destOrd="0" parTransId="{EBB0171C-B05C-48E4-B65B-3903D5718E56}" sibTransId="{2D432F38-A49C-413E-8F25-46318CC38D03}"/>
    <dgm:cxn modelId="{954ABCC5-FEF7-4EE5-9FD7-A823183C6857}" type="presOf" srcId="{FA971C79-3F76-4B5E-B4FA-4C8EEE2E96A0}" destId="{6C7B9335-A026-470B-B350-B9028AB0896F}" srcOrd="0" destOrd="0" presId="urn:microsoft.com/office/officeart/2008/layout/HexagonCluster"/>
    <dgm:cxn modelId="{29906842-93A2-44C7-A1B5-387A4ED26BF5}" type="presOf" srcId="{A6C36D24-F2A8-46F9-BED2-3832675A2C5D}" destId="{4D993CB0-0B89-419A-8317-CAA24FCC9170}" srcOrd="0" destOrd="0" presId="urn:microsoft.com/office/officeart/2008/layout/HexagonCluster"/>
    <dgm:cxn modelId="{0DA7A586-2388-4EA8-9B52-B8A8742F5C08}" srcId="{74520782-B148-4676-8D33-22A2D3410C84}" destId="{938E1B7D-406F-40F2-8F23-73CA8C47243B}" srcOrd="0" destOrd="0" parTransId="{486A56AD-2F9E-4A76-9F6A-B9FE5F576560}" sibTransId="{31BFF7F6-B97E-4617-9828-24F42B732EDE}"/>
    <dgm:cxn modelId="{074BB42B-E24D-4805-A34D-6DE46B38E989}" type="presOf" srcId="{2B136E4E-85FB-4B63-A3D3-A5DA231D7154}" destId="{706CD1EE-02F1-42C4-9464-0FB162C158E4}" srcOrd="0" destOrd="3" presId="urn:microsoft.com/office/officeart/2008/layout/HexagonCluster"/>
    <dgm:cxn modelId="{9046D896-74B4-4D81-BC27-04905389AF1A}" srcId="{62D4A640-3BC3-40A9-AD0D-CC8DD6273817}" destId="{FFDD12CA-F56A-4420-9735-9D6F3E23DE56}" srcOrd="0" destOrd="0" parTransId="{E813B88F-CB13-433D-9262-B9835B34126E}" sibTransId="{FA971C79-3F76-4B5E-B4FA-4C8EEE2E96A0}"/>
    <dgm:cxn modelId="{27732638-A53E-45AD-A9BA-BDCB43B569E6}" srcId="{62D4A640-3BC3-40A9-AD0D-CC8DD6273817}" destId="{8244298B-1BF5-46C4-A52C-0D913B5EA73B}" srcOrd="3" destOrd="0" parTransId="{8645D4E6-0DE3-484C-A938-8CCEF9B4C825}" sibTransId="{D2333D8A-018B-4C53-9A83-7AFFEE1D52AF}"/>
    <dgm:cxn modelId="{7CB01505-E7FD-4459-AC1B-EC3F9CD5A70F}" type="presOf" srcId="{D2333D8A-018B-4C53-9A83-7AFFEE1D52AF}" destId="{859F5E13-9643-48F2-B1FF-6CA5BD5F997F}" srcOrd="0" destOrd="0" presId="urn:microsoft.com/office/officeart/2008/layout/HexagonCluster"/>
    <dgm:cxn modelId="{A0538580-19C4-4C58-A4CC-F246AF89FC8B}" type="presOf" srcId="{FFDD12CA-F56A-4420-9735-9D6F3E23DE56}" destId="{15B47BCA-5BE9-45C2-A2D4-9510A661700B}" srcOrd="0" destOrd="0" presId="urn:microsoft.com/office/officeart/2008/layout/HexagonCluster"/>
    <dgm:cxn modelId="{A4EA16F1-B95B-4B10-8F91-428D10A786AC}" type="presOf" srcId="{60E26F2D-B845-4C4E-94D6-7207F5B800AC}" destId="{706CD1EE-02F1-42C4-9464-0FB162C158E4}" srcOrd="0" destOrd="1" presId="urn:microsoft.com/office/officeart/2008/layout/HexagonCluster"/>
    <dgm:cxn modelId="{D520D2DE-2E25-4EDB-9C9C-C4B8683E9C93}" srcId="{8244298B-1BF5-46C4-A52C-0D913B5EA73B}" destId="{7A0D5A46-20BD-48FC-8A70-AA0D3558DFFA}" srcOrd="3" destOrd="0" parTransId="{1A7AFC1D-A48D-4EFF-8B1C-1B2F2323D58E}" sibTransId="{0150AB93-FD20-4AFD-BA8A-21B7D8E27B9A}"/>
    <dgm:cxn modelId="{CCF3A658-336B-4275-A8AE-2F7BB3F1B993}" srcId="{62D4A640-3BC3-40A9-AD0D-CC8DD6273817}" destId="{EE18AF4D-3F26-4A5C-8737-28876839D6B3}" srcOrd="2" destOrd="0" parTransId="{0DE10375-DE43-410F-8069-B315DDC3BB7E}" sibTransId="{7816E430-8D01-46E5-92C8-3E9F28C5ACA5}"/>
    <dgm:cxn modelId="{8B30FD90-ABD5-4C9E-A634-6F41A3BB892E}" type="presOf" srcId="{A991CC55-D074-4233-B8FB-7B833EA8B03E}" destId="{706CD1EE-02F1-42C4-9464-0FB162C158E4}" srcOrd="0" destOrd="2" presId="urn:microsoft.com/office/officeart/2008/layout/HexagonCluster"/>
    <dgm:cxn modelId="{BC715EB9-5E5F-43EE-A0A7-D188318ECF20}" srcId="{8244298B-1BF5-46C4-A52C-0D913B5EA73B}" destId="{527B21B9-B5E0-4381-9DE7-A375542D2D70}" srcOrd="4" destOrd="0" parTransId="{5D2D3817-5207-46AB-91D5-D071403EC19B}" sibTransId="{36E351FD-FC4A-41DE-B52B-ADC21627888A}"/>
    <dgm:cxn modelId="{D48B805D-B905-4858-A027-D34933747523}" type="presOf" srcId="{7A0D5A46-20BD-48FC-8A70-AA0D3558DFFA}" destId="{706CD1EE-02F1-42C4-9464-0FB162C158E4}" srcOrd="0" destOrd="4" presId="urn:microsoft.com/office/officeart/2008/layout/HexagonCluster"/>
    <dgm:cxn modelId="{9FE666FB-563F-4D9C-B4DD-A28BA0D6B365}" type="presOf" srcId="{74520782-B148-4676-8D33-22A2D3410C84}" destId="{5BCEA10C-C451-4976-8F9F-F66D5B1C3E76}" srcOrd="0" destOrd="0" presId="urn:microsoft.com/office/officeart/2008/layout/HexagonCluster"/>
    <dgm:cxn modelId="{9188A88E-A00F-4888-9F19-AD63438D3602}" type="presOf" srcId="{7816E430-8D01-46E5-92C8-3E9F28C5ACA5}" destId="{A7223E3E-AAA1-4FAE-B05F-03B4B9FC8AC8}" srcOrd="0" destOrd="0" presId="urn:microsoft.com/office/officeart/2008/layout/HexagonCluster"/>
    <dgm:cxn modelId="{121976C1-4076-49A5-966E-A38B6BC0209F}" srcId="{8244298B-1BF5-46C4-A52C-0D913B5EA73B}" destId="{60E26F2D-B845-4C4E-94D6-7207F5B800AC}" srcOrd="0" destOrd="0" parTransId="{4AC5466E-DF86-4281-AE4F-E213E06CE967}" sibTransId="{6940B7AD-8AFB-4FC2-97AB-F67D575F3DC1}"/>
    <dgm:cxn modelId="{28E246A6-34A5-4073-9088-8B279CBEA89B}" type="presOf" srcId="{938E1B7D-406F-40F2-8F23-73CA8C47243B}" destId="{5BCEA10C-C451-4976-8F9F-F66D5B1C3E76}" srcOrd="0" destOrd="1" presId="urn:microsoft.com/office/officeart/2008/layout/HexagonCluster"/>
    <dgm:cxn modelId="{7A4FACC6-7727-4388-9CD5-2D77CF799DD4}" type="presOf" srcId="{8244298B-1BF5-46C4-A52C-0D913B5EA73B}" destId="{706CD1EE-02F1-42C4-9464-0FB162C158E4}" srcOrd="0" destOrd="0" presId="urn:microsoft.com/office/officeart/2008/layout/HexagonCluster"/>
    <dgm:cxn modelId="{FE14BE97-5B0C-45DF-9249-36D5430664D1}" type="presParOf" srcId="{CFF56EFC-B1B6-4DF2-9E6F-F023143A56CB}" destId="{80288D07-6B1B-4D29-8D0C-BE81CDE2CE5A}" srcOrd="0" destOrd="0" presId="urn:microsoft.com/office/officeart/2008/layout/HexagonCluster"/>
    <dgm:cxn modelId="{D33B24DC-E8C8-47C4-A7CD-E46B3991A300}" type="presParOf" srcId="{80288D07-6B1B-4D29-8D0C-BE81CDE2CE5A}" destId="{15B47BCA-5BE9-45C2-A2D4-9510A661700B}" srcOrd="0" destOrd="0" presId="urn:microsoft.com/office/officeart/2008/layout/HexagonCluster"/>
    <dgm:cxn modelId="{947E8C06-EF89-47B6-9DAF-A7263C06986C}" type="presParOf" srcId="{CFF56EFC-B1B6-4DF2-9E6F-F023143A56CB}" destId="{BE7A7F23-B734-49A2-82C2-E1B46F960A22}" srcOrd="1" destOrd="0" presId="urn:microsoft.com/office/officeart/2008/layout/HexagonCluster"/>
    <dgm:cxn modelId="{CD39726D-27ED-4380-994B-C88848916C0F}" type="presParOf" srcId="{BE7A7F23-B734-49A2-82C2-E1B46F960A22}" destId="{4B3B5AD0-145C-4A39-9D70-3319DADB3206}" srcOrd="0" destOrd="0" presId="urn:microsoft.com/office/officeart/2008/layout/HexagonCluster"/>
    <dgm:cxn modelId="{3E4772DD-3048-499F-B2F8-9DECE5E51F11}" type="presParOf" srcId="{CFF56EFC-B1B6-4DF2-9E6F-F023143A56CB}" destId="{54C2C3D1-6394-42B1-9152-AED14929B661}" srcOrd="2" destOrd="0" presId="urn:microsoft.com/office/officeart/2008/layout/HexagonCluster"/>
    <dgm:cxn modelId="{0B8A17AD-6EBC-4E31-AF17-C996DF9E4DE2}" type="presParOf" srcId="{54C2C3D1-6394-42B1-9152-AED14929B661}" destId="{6C7B9335-A026-470B-B350-B9028AB0896F}" srcOrd="0" destOrd="0" presId="urn:microsoft.com/office/officeart/2008/layout/HexagonCluster"/>
    <dgm:cxn modelId="{F13BD6D1-DBB0-48CF-A431-3084B28484F2}" type="presParOf" srcId="{CFF56EFC-B1B6-4DF2-9E6F-F023143A56CB}" destId="{7511FED0-7C5E-4663-B624-D709D4481607}" srcOrd="3" destOrd="0" presId="urn:microsoft.com/office/officeart/2008/layout/HexagonCluster"/>
    <dgm:cxn modelId="{DA8A3C02-2120-4290-8A3E-BD08D9730F69}" type="presParOf" srcId="{7511FED0-7C5E-4663-B624-D709D4481607}" destId="{D002D1AA-1DD6-43F0-A0F8-751AA8D46936}" srcOrd="0" destOrd="0" presId="urn:microsoft.com/office/officeart/2008/layout/HexagonCluster"/>
    <dgm:cxn modelId="{6E9925BC-5B39-4F4E-A405-FC173542C164}" type="presParOf" srcId="{CFF56EFC-B1B6-4DF2-9E6F-F023143A56CB}" destId="{E917800B-DDB7-4A3F-BB3A-2B8DCA692792}" srcOrd="4" destOrd="0" presId="urn:microsoft.com/office/officeart/2008/layout/HexagonCluster"/>
    <dgm:cxn modelId="{092647AF-4095-4E87-B624-7CF47837B8D2}" type="presParOf" srcId="{E917800B-DDB7-4A3F-BB3A-2B8DCA692792}" destId="{5BCEA10C-C451-4976-8F9F-F66D5B1C3E76}" srcOrd="0" destOrd="0" presId="urn:microsoft.com/office/officeart/2008/layout/HexagonCluster"/>
    <dgm:cxn modelId="{17617BAA-6466-4012-8492-211A3B8A9BC2}" type="presParOf" srcId="{CFF56EFC-B1B6-4DF2-9E6F-F023143A56CB}" destId="{2E9AF3EE-13FB-42D0-8832-4FF4711896F4}" srcOrd="5" destOrd="0" presId="urn:microsoft.com/office/officeart/2008/layout/HexagonCluster"/>
    <dgm:cxn modelId="{94B4819E-6E6F-4D18-91D8-B50D9CCCA4B8}" type="presParOf" srcId="{2E9AF3EE-13FB-42D0-8832-4FF4711896F4}" destId="{A6AE620F-5103-491E-A94B-C78A645A0BAA}" srcOrd="0" destOrd="0" presId="urn:microsoft.com/office/officeart/2008/layout/HexagonCluster"/>
    <dgm:cxn modelId="{90A10502-9E49-4CA3-8451-B6FD4ECA8C96}" type="presParOf" srcId="{CFF56EFC-B1B6-4DF2-9E6F-F023143A56CB}" destId="{4676B74B-44DB-4651-96E7-C6B92BB57E41}" srcOrd="6" destOrd="0" presId="urn:microsoft.com/office/officeart/2008/layout/HexagonCluster"/>
    <dgm:cxn modelId="{50B99406-45E0-4FA6-BA4D-D57621FB88CD}" type="presParOf" srcId="{4676B74B-44DB-4651-96E7-C6B92BB57E41}" destId="{4D993CB0-0B89-419A-8317-CAA24FCC9170}" srcOrd="0" destOrd="0" presId="urn:microsoft.com/office/officeart/2008/layout/HexagonCluster"/>
    <dgm:cxn modelId="{18A78414-9A64-4B02-A173-15B5D1B6DAC2}" type="presParOf" srcId="{CFF56EFC-B1B6-4DF2-9E6F-F023143A56CB}" destId="{228CAF40-5AC5-4631-AF93-6B7EA99D1EF6}" srcOrd="7" destOrd="0" presId="urn:microsoft.com/office/officeart/2008/layout/HexagonCluster"/>
    <dgm:cxn modelId="{AFD376CB-300D-4957-8D06-FFFB0C154E71}" type="presParOf" srcId="{228CAF40-5AC5-4631-AF93-6B7EA99D1EF6}" destId="{2CB08DB0-DDE8-4501-8517-081A83909750}" srcOrd="0" destOrd="0" presId="urn:microsoft.com/office/officeart/2008/layout/HexagonCluster"/>
    <dgm:cxn modelId="{741953B3-5AAE-42A3-83CD-285F160B9EB8}" type="presParOf" srcId="{CFF56EFC-B1B6-4DF2-9E6F-F023143A56CB}" destId="{5CBFBBC3-3F7B-4740-ACD5-9F124C21BC8E}" srcOrd="8" destOrd="0" presId="urn:microsoft.com/office/officeart/2008/layout/HexagonCluster"/>
    <dgm:cxn modelId="{DA76E2E6-DEF7-43B0-BF08-E2D77E928E85}" type="presParOf" srcId="{5CBFBBC3-3F7B-4740-ACD5-9F124C21BC8E}" destId="{C352A75E-1A73-4842-A0BD-A8BA1750E14B}" srcOrd="0" destOrd="0" presId="urn:microsoft.com/office/officeart/2008/layout/HexagonCluster"/>
    <dgm:cxn modelId="{AEB77AD9-8932-4649-B81E-4DA5673535FB}" type="presParOf" srcId="{CFF56EFC-B1B6-4DF2-9E6F-F023143A56CB}" destId="{ADBE180A-5529-4C06-B053-DA01B9E814F5}" srcOrd="9" destOrd="0" presId="urn:microsoft.com/office/officeart/2008/layout/HexagonCluster"/>
    <dgm:cxn modelId="{3F0F356A-2491-4453-B55D-A86F8386912F}" type="presParOf" srcId="{ADBE180A-5529-4C06-B053-DA01B9E814F5}" destId="{753DD07F-297D-4147-B362-E1925281B6F7}" srcOrd="0" destOrd="0" presId="urn:microsoft.com/office/officeart/2008/layout/HexagonCluster"/>
    <dgm:cxn modelId="{B8B09C1D-C459-4A57-9764-57A5C645EE48}" type="presParOf" srcId="{CFF56EFC-B1B6-4DF2-9E6F-F023143A56CB}" destId="{5AD2FECD-EAD1-4CB5-A0C3-F36F7D8E9016}" srcOrd="10" destOrd="0" presId="urn:microsoft.com/office/officeart/2008/layout/HexagonCluster"/>
    <dgm:cxn modelId="{34D9A222-8F3C-42F9-91D7-6A8D618F6502}" type="presParOf" srcId="{5AD2FECD-EAD1-4CB5-A0C3-F36F7D8E9016}" destId="{A7223E3E-AAA1-4FAE-B05F-03B4B9FC8AC8}" srcOrd="0" destOrd="0" presId="urn:microsoft.com/office/officeart/2008/layout/HexagonCluster"/>
    <dgm:cxn modelId="{22E55C90-2A02-45A2-97D0-0A223BB7E9F2}" type="presParOf" srcId="{CFF56EFC-B1B6-4DF2-9E6F-F023143A56CB}" destId="{BBFD5934-6F93-4311-8B05-590EA549D0B1}" srcOrd="11" destOrd="0" presId="urn:microsoft.com/office/officeart/2008/layout/HexagonCluster"/>
    <dgm:cxn modelId="{1A855A0A-C41C-4E68-8F70-061BE6374B45}" type="presParOf" srcId="{BBFD5934-6F93-4311-8B05-590EA549D0B1}" destId="{95F082E7-7383-475A-BE6C-A295DA450512}" srcOrd="0" destOrd="0" presId="urn:microsoft.com/office/officeart/2008/layout/HexagonCluster"/>
    <dgm:cxn modelId="{11780825-F763-4CCE-87B3-E1C0E8A10972}" type="presParOf" srcId="{CFF56EFC-B1B6-4DF2-9E6F-F023143A56CB}" destId="{16ABD6DA-0686-40D9-8ED9-15B448E34194}" srcOrd="12" destOrd="0" presId="urn:microsoft.com/office/officeart/2008/layout/HexagonCluster"/>
    <dgm:cxn modelId="{D826A768-9617-4198-96C1-23942FF48E50}" type="presParOf" srcId="{16ABD6DA-0686-40D9-8ED9-15B448E34194}" destId="{706CD1EE-02F1-42C4-9464-0FB162C158E4}" srcOrd="0" destOrd="0" presId="urn:microsoft.com/office/officeart/2008/layout/HexagonCluster"/>
    <dgm:cxn modelId="{B86E3254-F596-4D0D-A678-84AC3C56F27F}" type="presParOf" srcId="{CFF56EFC-B1B6-4DF2-9E6F-F023143A56CB}" destId="{70539E77-AD32-4C08-89E2-51DF60FD9C52}" srcOrd="13" destOrd="0" presId="urn:microsoft.com/office/officeart/2008/layout/HexagonCluster"/>
    <dgm:cxn modelId="{C192CF1F-DE22-4A73-BD0A-4D82EF7CFE25}" type="presParOf" srcId="{70539E77-AD32-4C08-89E2-51DF60FD9C52}" destId="{93DBADF6-6FB3-4961-B2EC-519A19D3EF1D}" srcOrd="0" destOrd="0" presId="urn:microsoft.com/office/officeart/2008/layout/HexagonCluster"/>
    <dgm:cxn modelId="{D6A92A32-5133-4E48-913B-D3AF5E147FFC}" type="presParOf" srcId="{CFF56EFC-B1B6-4DF2-9E6F-F023143A56CB}" destId="{75FD32AD-2E7C-4123-8D1C-04758262327D}" srcOrd="14" destOrd="0" presId="urn:microsoft.com/office/officeart/2008/layout/HexagonCluster"/>
    <dgm:cxn modelId="{7DF98674-7FB9-4B7C-95BD-C6A077CAA9E2}" type="presParOf" srcId="{75FD32AD-2E7C-4123-8D1C-04758262327D}" destId="{859F5E13-9643-48F2-B1FF-6CA5BD5F997F}" srcOrd="0" destOrd="0" presId="urn:microsoft.com/office/officeart/2008/layout/HexagonCluster"/>
    <dgm:cxn modelId="{2E4612BA-0F45-44FE-BF51-D9FCDDF5832A}" type="presParOf" srcId="{CFF56EFC-B1B6-4DF2-9E6F-F023143A56CB}" destId="{CFB8A1FC-75AB-4109-B033-9C3B8057B0CE}" srcOrd="15" destOrd="0" presId="urn:microsoft.com/office/officeart/2008/layout/HexagonCluster"/>
    <dgm:cxn modelId="{4C1B2976-1798-429D-BD67-63EE548E124A}" type="presParOf" srcId="{CFB8A1FC-75AB-4109-B033-9C3B8057B0CE}" destId="{E1537F0D-22DB-4BB0-AFFA-F4C15742EBB4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D4A640-3BC3-40A9-AD0D-CC8DD6273817}" type="doc">
      <dgm:prSet loTypeId="urn:microsoft.com/office/officeart/2008/layout/HexagonCluster" loCatId="picture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FFDD12CA-F56A-4420-9735-9D6F3E23DE56}">
      <dgm:prSet phldrT="[Testo]"/>
      <dgm:spPr/>
      <dgm:t>
        <a:bodyPr/>
        <a:lstStyle/>
        <a:p>
          <a:r>
            <a:rPr lang="en-US" dirty="0"/>
            <a:t>Sesame supply chain traceability</a:t>
          </a:r>
        </a:p>
      </dgm:t>
    </dgm:pt>
    <dgm:pt modelId="{E813B88F-CB13-433D-9262-B9835B34126E}" type="parTrans" cxnId="{9046D896-74B4-4D81-BC27-04905389AF1A}">
      <dgm:prSet/>
      <dgm:spPr/>
      <dgm:t>
        <a:bodyPr/>
        <a:lstStyle/>
        <a:p>
          <a:endParaRPr lang="en-US"/>
        </a:p>
      </dgm:t>
    </dgm:pt>
    <dgm:pt modelId="{FA971C79-3F76-4B5E-B4FA-4C8EEE2E96A0}" type="sibTrans" cxnId="{9046D896-74B4-4D81-BC27-04905389AF1A}">
      <dgm:prSet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en-US"/>
        </a:p>
      </dgm:t>
    </dgm:pt>
    <dgm:pt modelId="{EE18AF4D-3F26-4A5C-8737-28876839D6B3}">
      <dgm:prSet phldrT="[Testo]"/>
      <dgm:spPr/>
      <dgm:t>
        <a:bodyPr/>
        <a:lstStyle/>
        <a:p>
          <a:r>
            <a:rPr lang="en-US" dirty="0"/>
            <a:t>Rice yield forecast</a:t>
          </a:r>
        </a:p>
      </dgm:t>
    </dgm:pt>
    <dgm:pt modelId="{0DE10375-DE43-410F-8069-B315DDC3BB7E}" type="parTrans" cxnId="{CCF3A658-336B-4275-A8AE-2F7BB3F1B993}">
      <dgm:prSet/>
      <dgm:spPr/>
      <dgm:t>
        <a:bodyPr/>
        <a:lstStyle/>
        <a:p>
          <a:endParaRPr lang="en-US"/>
        </a:p>
      </dgm:t>
    </dgm:pt>
    <dgm:pt modelId="{7816E430-8D01-46E5-92C8-3E9F28C5ACA5}" type="sibTrans" cxnId="{CCF3A658-336B-4275-A8AE-2F7BB3F1B993}">
      <dgm:prSet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  <dgm:t>
        <a:bodyPr/>
        <a:lstStyle/>
        <a:p>
          <a:endParaRPr lang="en-US"/>
        </a:p>
      </dgm:t>
    </dgm:pt>
    <dgm:pt modelId="{5F16DFCE-72FB-4F6D-9625-69EF8A4D37A6}">
      <dgm:prSet phldrT="[Testo]"/>
      <dgm:spPr/>
      <dgm:t>
        <a:bodyPr/>
        <a:lstStyle/>
        <a:p>
          <a:r>
            <a:rPr lang="en-US" dirty="0"/>
            <a:t>Few data available</a:t>
          </a:r>
        </a:p>
      </dgm:t>
    </dgm:pt>
    <dgm:pt modelId="{DE848871-C0A1-4D16-9494-5E4733C83642}" type="parTrans" cxnId="{63161618-D309-4EC6-B654-675A28688E8F}">
      <dgm:prSet/>
      <dgm:spPr/>
      <dgm:t>
        <a:bodyPr/>
        <a:lstStyle/>
        <a:p>
          <a:endParaRPr lang="en-US"/>
        </a:p>
      </dgm:t>
    </dgm:pt>
    <dgm:pt modelId="{38A6D049-1838-49B6-9DF8-98CD5D75F89A}" type="sibTrans" cxnId="{63161618-D309-4EC6-B654-675A28688E8F}">
      <dgm:prSet/>
      <dgm:spPr/>
      <dgm:t>
        <a:bodyPr/>
        <a:lstStyle/>
        <a:p>
          <a:endParaRPr lang="en-US"/>
        </a:p>
      </dgm:t>
    </dgm:pt>
    <dgm:pt modelId="{18E996BC-D499-418C-AB40-7B28F80C951C}">
      <dgm:prSet phldrT="[Testo]"/>
      <dgm:spPr/>
      <dgm:t>
        <a:bodyPr/>
        <a:lstStyle/>
        <a:p>
          <a:r>
            <a:rPr lang="en-US" dirty="0"/>
            <a:t>Resilience building: Agriculture and climate change</a:t>
          </a:r>
        </a:p>
      </dgm:t>
    </dgm:pt>
    <dgm:pt modelId="{716716A8-D8F3-48E3-9B62-E5E415764C15}" type="parTrans" cxnId="{A6F92F22-DCE5-4745-B5F6-E0ED62D9A0F9}">
      <dgm:prSet/>
      <dgm:spPr/>
      <dgm:t>
        <a:bodyPr/>
        <a:lstStyle/>
        <a:p>
          <a:endParaRPr lang="en-US"/>
        </a:p>
      </dgm:t>
    </dgm:pt>
    <dgm:pt modelId="{5C93FF61-2A1D-45D5-AD08-F5CDACE01A81}" type="sibTrans" cxnId="{A6F92F22-DCE5-4745-B5F6-E0ED62D9A0F9}">
      <dgm:prSet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en-US"/>
        </a:p>
      </dgm:t>
    </dgm:pt>
    <dgm:pt modelId="{98BD74DE-7C2F-4DA5-8B0D-43BA080D53D4}">
      <dgm:prSet phldrT="[Testo]"/>
      <dgm:spPr/>
      <dgm:t>
        <a:bodyPr/>
        <a:lstStyle/>
        <a:p>
          <a:r>
            <a:rPr lang="en-US" dirty="0" err="1"/>
            <a:t>Diachronical</a:t>
          </a:r>
          <a:r>
            <a:rPr lang="en-US" dirty="0"/>
            <a:t> analysis</a:t>
          </a:r>
        </a:p>
      </dgm:t>
    </dgm:pt>
    <dgm:pt modelId="{E8C72480-60C4-4A60-9052-0FF2D1CB0CF9}" type="parTrans" cxnId="{91149788-D26E-4707-A55C-296A4ACEDC24}">
      <dgm:prSet/>
      <dgm:spPr/>
      <dgm:t>
        <a:bodyPr/>
        <a:lstStyle/>
        <a:p>
          <a:endParaRPr lang="en-US"/>
        </a:p>
      </dgm:t>
    </dgm:pt>
    <dgm:pt modelId="{35F65A31-74F9-4BF9-BF49-12B8F3D7D885}" type="sibTrans" cxnId="{91149788-D26E-4707-A55C-296A4ACEDC24}">
      <dgm:prSet/>
      <dgm:spPr/>
      <dgm:t>
        <a:bodyPr/>
        <a:lstStyle/>
        <a:p>
          <a:endParaRPr lang="en-US"/>
        </a:p>
      </dgm:t>
    </dgm:pt>
    <dgm:pt modelId="{BE61F9FF-B1A7-44C2-BBF0-9406BDEECB78}">
      <dgm:prSet phldrT="[Testo]"/>
      <dgm:spPr/>
      <dgm:t>
        <a:bodyPr/>
        <a:lstStyle/>
        <a:p>
          <a:r>
            <a:rPr lang="en-US" dirty="0"/>
            <a:t>For gathering information remotely</a:t>
          </a:r>
        </a:p>
      </dgm:t>
    </dgm:pt>
    <dgm:pt modelId="{E2348403-8F67-493E-AE1F-BEC717A30760}" type="parTrans" cxnId="{C1053A23-F5C8-4100-A8B0-DBCCF4E40D65}">
      <dgm:prSet/>
      <dgm:spPr/>
      <dgm:t>
        <a:bodyPr/>
        <a:lstStyle/>
        <a:p>
          <a:endParaRPr lang="en-US"/>
        </a:p>
      </dgm:t>
    </dgm:pt>
    <dgm:pt modelId="{821DF517-C058-46EE-9C31-95D59DBB6CA3}" type="sibTrans" cxnId="{C1053A23-F5C8-4100-A8B0-DBCCF4E40D65}">
      <dgm:prSet/>
      <dgm:spPr/>
      <dgm:t>
        <a:bodyPr/>
        <a:lstStyle/>
        <a:p>
          <a:endParaRPr lang="en-US"/>
        </a:p>
      </dgm:t>
    </dgm:pt>
    <dgm:pt modelId="{C29AD911-1FCE-4C8C-B962-56D699B455B4}">
      <dgm:prSet phldrT="[Testo]"/>
      <dgm:spPr/>
      <dgm:t>
        <a:bodyPr/>
        <a:lstStyle/>
        <a:p>
          <a:r>
            <a:rPr lang="en-US" dirty="0"/>
            <a:t>Food security and rural development</a:t>
          </a:r>
        </a:p>
      </dgm:t>
    </dgm:pt>
    <dgm:pt modelId="{EBDEC4C4-5D7F-4873-B706-EA9F13255C70}" type="parTrans" cxnId="{0A54240D-8215-453E-8E05-D43C45538F33}">
      <dgm:prSet/>
      <dgm:spPr/>
      <dgm:t>
        <a:bodyPr/>
        <a:lstStyle/>
        <a:p>
          <a:endParaRPr lang="en-US"/>
        </a:p>
      </dgm:t>
    </dgm:pt>
    <dgm:pt modelId="{B5E4B0E8-7ED9-43BE-9726-2FC60508DD8B}" type="sibTrans" cxnId="{0A54240D-8215-453E-8E05-D43C45538F33}">
      <dgm:prSet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en-US"/>
        </a:p>
      </dgm:t>
    </dgm:pt>
    <dgm:pt modelId="{9F6B8A9F-1692-425F-AF87-8148A5C087E8}">
      <dgm:prSet/>
      <dgm:spPr/>
      <dgm:t>
        <a:bodyPr/>
        <a:lstStyle/>
        <a:p>
          <a:r>
            <a:rPr lang="en-US"/>
            <a:t>Local and regional scales</a:t>
          </a:r>
          <a:endParaRPr lang="en-US" dirty="0"/>
        </a:p>
      </dgm:t>
    </dgm:pt>
    <dgm:pt modelId="{99F14B4D-B8AE-4C80-BE75-2C0294BB66D9}" type="parTrans" cxnId="{4F180BAA-9DE1-445A-982C-F0B4DF3E2A5A}">
      <dgm:prSet/>
      <dgm:spPr/>
      <dgm:t>
        <a:bodyPr/>
        <a:lstStyle/>
        <a:p>
          <a:endParaRPr lang="en-US"/>
        </a:p>
      </dgm:t>
    </dgm:pt>
    <dgm:pt modelId="{3349ACA0-7DF0-4461-81C8-CB5F461F1472}" type="sibTrans" cxnId="{4F180BAA-9DE1-445A-982C-F0B4DF3E2A5A}">
      <dgm:prSet/>
      <dgm:spPr/>
      <dgm:t>
        <a:bodyPr/>
        <a:lstStyle/>
        <a:p>
          <a:endParaRPr lang="en-US"/>
        </a:p>
      </dgm:t>
    </dgm:pt>
    <dgm:pt modelId="{6CA5AC40-6229-479F-A235-633463E04560}">
      <dgm:prSet phldrT="[Testo]"/>
      <dgm:spPr/>
      <dgm:t>
        <a:bodyPr/>
        <a:lstStyle/>
        <a:p>
          <a:r>
            <a:rPr lang="en-US" dirty="0"/>
            <a:t>Spatial indicators for institutional purposes</a:t>
          </a:r>
        </a:p>
      </dgm:t>
    </dgm:pt>
    <dgm:pt modelId="{54CAEDF0-D925-4ED9-9E7D-925EB7533825}" type="parTrans" cxnId="{C4003B65-E4AE-4340-A337-60FF543B37AE}">
      <dgm:prSet/>
      <dgm:spPr/>
      <dgm:t>
        <a:bodyPr/>
        <a:lstStyle/>
        <a:p>
          <a:endParaRPr lang="en-US"/>
        </a:p>
      </dgm:t>
    </dgm:pt>
    <dgm:pt modelId="{458EC5E0-BCDD-43EE-A381-FDF974021B27}" type="sibTrans" cxnId="{C4003B65-E4AE-4340-A337-60FF543B37AE}">
      <dgm:prSet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</dgm:spPr>
      <dgm:t>
        <a:bodyPr/>
        <a:lstStyle/>
        <a:p>
          <a:endParaRPr lang="en-US"/>
        </a:p>
      </dgm:t>
    </dgm:pt>
    <dgm:pt modelId="{E9BD8A0B-7F1E-4F45-86B3-D2A899BA7C3E}">
      <dgm:prSet phldrT="[Testo]"/>
      <dgm:spPr/>
      <dgm:t>
        <a:bodyPr/>
        <a:lstStyle/>
        <a:p>
          <a:r>
            <a:rPr lang="en-US" dirty="0"/>
            <a:t>Increase of data quality for national statistics for food policy strategies</a:t>
          </a:r>
        </a:p>
      </dgm:t>
    </dgm:pt>
    <dgm:pt modelId="{585383B9-7F1F-4D32-A33D-3D45F6D0EBD6}" type="parTrans" cxnId="{122475AE-B179-4DE1-B8BA-FA28415C2E39}">
      <dgm:prSet/>
      <dgm:spPr/>
      <dgm:t>
        <a:bodyPr/>
        <a:lstStyle/>
        <a:p>
          <a:endParaRPr lang="en-US"/>
        </a:p>
      </dgm:t>
    </dgm:pt>
    <dgm:pt modelId="{E16BF415-0202-4041-A973-0252FDE8F791}" type="sibTrans" cxnId="{122475AE-B179-4DE1-B8BA-FA28415C2E39}">
      <dgm:prSet/>
      <dgm:spPr/>
      <dgm:t>
        <a:bodyPr/>
        <a:lstStyle/>
        <a:p>
          <a:endParaRPr lang="en-US"/>
        </a:p>
      </dgm:t>
    </dgm:pt>
    <dgm:pt modelId="{71C8988F-E170-4957-8C82-A8B0D1C6524E}">
      <dgm:prSet phldrT="[Testo]"/>
      <dgm:spPr/>
      <dgm:t>
        <a:bodyPr/>
        <a:lstStyle/>
        <a:p>
          <a:r>
            <a:rPr lang="en-US" dirty="0"/>
            <a:t>ICT adaptation and integration</a:t>
          </a:r>
        </a:p>
      </dgm:t>
    </dgm:pt>
    <dgm:pt modelId="{9DFC6B62-AF51-4807-A299-E9004EF9A055}" type="parTrans" cxnId="{ADF846E4-EF19-48F1-8EBC-0328E49824F4}">
      <dgm:prSet/>
      <dgm:spPr/>
      <dgm:t>
        <a:bodyPr/>
        <a:lstStyle/>
        <a:p>
          <a:endParaRPr lang="en-US"/>
        </a:p>
      </dgm:t>
    </dgm:pt>
    <dgm:pt modelId="{2410E657-EC15-422D-8ED3-6FCDBA01E6A4}" type="sibTrans" cxnId="{ADF846E4-EF19-48F1-8EBC-0328E49824F4}">
      <dgm:prSet/>
      <dgm:spPr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  <dgm:t>
        <a:bodyPr/>
        <a:lstStyle/>
        <a:p>
          <a:endParaRPr lang="en-US"/>
        </a:p>
      </dgm:t>
    </dgm:pt>
    <dgm:pt modelId="{B9786FA5-A688-4BB5-A664-E27229B6EFA9}">
      <dgm:prSet phldrT="[Testo]"/>
      <dgm:spPr/>
      <dgm:t>
        <a:bodyPr/>
        <a:lstStyle/>
        <a:p>
          <a:r>
            <a:rPr lang="en-US" dirty="0"/>
            <a:t>data collection</a:t>
          </a:r>
        </a:p>
      </dgm:t>
    </dgm:pt>
    <dgm:pt modelId="{670D9217-A76D-4DC5-AD0E-CB6576D3373B}" type="parTrans" cxnId="{A7BA1A29-B323-4F51-A020-CA44254F094B}">
      <dgm:prSet/>
      <dgm:spPr/>
      <dgm:t>
        <a:bodyPr/>
        <a:lstStyle/>
        <a:p>
          <a:endParaRPr lang="en-US"/>
        </a:p>
      </dgm:t>
    </dgm:pt>
    <dgm:pt modelId="{EDDE2239-F96C-4B72-9555-7EA3E48D1DD7}" type="sibTrans" cxnId="{A7BA1A29-B323-4F51-A020-CA44254F094B}">
      <dgm:prSet/>
      <dgm:spPr/>
      <dgm:t>
        <a:bodyPr/>
        <a:lstStyle/>
        <a:p>
          <a:endParaRPr lang="en-US"/>
        </a:p>
      </dgm:t>
    </dgm:pt>
    <dgm:pt modelId="{D05CAC62-26C9-4F3F-8B1F-3F9282483BD6}">
      <dgm:prSet phldrT="[Testo]"/>
      <dgm:spPr/>
      <dgm:t>
        <a:bodyPr/>
        <a:lstStyle/>
        <a:p>
          <a:r>
            <a:rPr lang="en-US" dirty="0"/>
            <a:t>data sharing</a:t>
          </a:r>
        </a:p>
      </dgm:t>
    </dgm:pt>
    <dgm:pt modelId="{E24685A0-FB73-469E-BC37-E5219A3684C8}" type="parTrans" cxnId="{D73D51D0-3198-4F5F-BB94-399991D33306}">
      <dgm:prSet/>
      <dgm:spPr/>
      <dgm:t>
        <a:bodyPr/>
        <a:lstStyle/>
        <a:p>
          <a:endParaRPr lang="en-US"/>
        </a:p>
      </dgm:t>
    </dgm:pt>
    <dgm:pt modelId="{BDB209D0-E209-4650-B2C9-C887507613C5}" type="sibTrans" cxnId="{D73D51D0-3198-4F5F-BB94-399991D33306}">
      <dgm:prSet/>
      <dgm:spPr/>
      <dgm:t>
        <a:bodyPr/>
        <a:lstStyle/>
        <a:p>
          <a:endParaRPr lang="en-US"/>
        </a:p>
      </dgm:t>
    </dgm:pt>
    <dgm:pt modelId="{53EF3CD3-503B-4E1D-91F6-AEE6BB9714BF}">
      <dgm:prSet phldrT="[Testo]"/>
      <dgm:spPr/>
      <dgm:t>
        <a:bodyPr/>
        <a:lstStyle/>
        <a:p>
          <a:r>
            <a:rPr lang="en-US" dirty="0"/>
            <a:t>communication</a:t>
          </a:r>
        </a:p>
      </dgm:t>
    </dgm:pt>
    <dgm:pt modelId="{3605F9F1-6540-4B40-AFE1-5CE37817EEC5}" type="parTrans" cxnId="{E356FEA1-F0DE-4AD3-B293-40E7D0FFB9C2}">
      <dgm:prSet/>
      <dgm:spPr/>
      <dgm:t>
        <a:bodyPr/>
        <a:lstStyle/>
        <a:p>
          <a:endParaRPr lang="en-US"/>
        </a:p>
      </dgm:t>
    </dgm:pt>
    <dgm:pt modelId="{2FEAC89E-DB4D-4236-B0A4-3DCA85F2212A}" type="sibTrans" cxnId="{E356FEA1-F0DE-4AD3-B293-40E7D0FFB9C2}">
      <dgm:prSet/>
      <dgm:spPr/>
      <dgm:t>
        <a:bodyPr/>
        <a:lstStyle/>
        <a:p>
          <a:endParaRPr lang="en-US"/>
        </a:p>
      </dgm:t>
    </dgm:pt>
    <dgm:pt modelId="{71E51A5F-388C-45FB-AC63-95E1109BFEBB}">
      <dgm:prSet phldrT="[Testo]"/>
      <dgm:spPr/>
      <dgm:t>
        <a:bodyPr/>
        <a:lstStyle/>
        <a:p>
          <a:r>
            <a:rPr lang="en-US" dirty="0"/>
            <a:t>Monitoring and managing crops for climate resilience and adaptation</a:t>
          </a:r>
        </a:p>
      </dgm:t>
    </dgm:pt>
    <dgm:pt modelId="{E329B91F-15CF-4E6E-A02F-7EFA1011E7B3}" type="parTrans" cxnId="{F27C2233-76A1-445F-8A6F-DA103D61491A}">
      <dgm:prSet/>
      <dgm:spPr/>
      <dgm:t>
        <a:bodyPr/>
        <a:lstStyle/>
        <a:p>
          <a:endParaRPr lang="en-US"/>
        </a:p>
      </dgm:t>
    </dgm:pt>
    <dgm:pt modelId="{EB8A3BD4-F279-4CBE-88DE-31480F114A4B}" type="sibTrans" cxnId="{F27C2233-76A1-445F-8A6F-DA103D61491A}">
      <dgm:prSet/>
      <dgm:spPr/>
      <dgm:t>
        <a:bodyPr/>
        <a:lstStyle/>
        <a:p>
          <a:endParaRPr lang="en-US"/>
        </a:p>
      </dgm:t>
    </dgm:pt>
    <dgm:pt modelId="{F2EB2AA5-41D5-4030-ABC7-B174AC46BE30}">
      <dgm:prSet phldrT="[Testo]"/>
      <dgm:spPr/>
      <dgm:t>
        <a:bodyPr/>
        <a:lstStyle/>
        <a:p>
          <a:r>
            <a:rPr lang="en-US" dirty="0"/>
            <a:t>Monitoring and managing crops for emission reduction</a:t>
          </a:r>
        </a:p>
      </dgm:t>
    </dgm:pt>
    <dgm:pt modelId="{460E638A-2A00-48E1-9748-AD19944EDAB9}" type="parTrans" cxnId="{50CACB5B-2C7C-4511-9FF4-C7C7E5F38CBB}">
      <dgm:prSet/>
      <dgm:spPr/>
      <dgm:t>
        <a:bodyPr/>
        <a:lstStyle/>
        <a:p>
          <a:endParaRPr lang="en-US"/>
        </a:p>
      </dgm:t>
    </dgm:pt>
    <dgm:pt modelId="{CDE2976D-7FCD-4B05-9DCF-3222835B2BB6}" type="sibTrans" cxnId="{50CACB5B-2C7C-4511-9FF4-C7C7E5F38CBB}">
      <dgm:prSet/>
      <dgm:spPr/>
      <dgm:t>
        <a:bodyPr/>
        <a:lstStyle/>
        <a:p>
          <a:endParaRPr lang="en-US"/>
        </a:p>
      </dgm:t>
    </dgm:pt>
    <dgm:pt modelId="{4DAEF99B-688D-4A66-A2E0-3FEEBF04C165}">
      <dgm:prSet phldrT="[Testo]"/>
      <dgm:spPr/>
      <dgm:t>
        <a:bodyPr/>
        <a:lstStyle/>
        <a:p>
          <a:r>
            <a:rPr lang="en-US"/>
            <a:t>Ensuring food to population</a:t>
          </a:r>
          <a:endParaRPr lang="en-US" dirty="0"/>
        </a:p>
      </dgm:t>
    </dgm:pt>
    <dgm:pt modelId="{892D68E7-6215-4C9D-B0F3-AB9E33869E41}" type="parTrans" cxnId="{AF27A133-39ED-4359-A8F0-604BACB0A242}">
      <dgm:prSet/>
      <dgm:spPr/>
      <dgm:t>
        <a:bodyPr/>
        <a:lstStyle/>
        <a:p>
          <a:endParaRPr lang="en-US"/>
        </a:p>
      </dgm:t>
    </dgm:pt>
    <dgm:pt modelId="{0C9A1724-3A48-481B-852F-843253CA57E8}" type="sibTrans" cxnId="{AF27A133-39ED-4359-A8F0-604BACB0A242}">
      <dgm:prSet/>
      <dgm:spPr/>
      <dgm:t>
        <a:bodyPr/>
        <a:lstStyle/>
        <a:p>
          <a:endParaRPr lang="en-US"/>
        </a:p>
      </dgm:t>
    </dgm:pt>
    <dgm:pt modelId="{B666EA4E-856D-4A56-A215-1689A9E02D04}">
      <dgm:prSet phldrT="[Testo]"/>
      <dgm:spPr/>
      <dgm:t>
        <a:bodyPr/>
        <a:lstStyle/>
        <a:p>
          <a:r>
            <a:rPr lang="en-US"/>
            <a:t>Sustainable </a:t>
          </a:r>
          <a:r>
            <a:rPr lang="en-US" dirty="0"/>
            <a:t>development goals (SDG monitoring)</a:t>
          </a:r>
        </a:p>
      </dgm:t>
    </dgm:pt>
    <dgm:pt modelId="{28115F60-8832-44BB-A35E-3720067B3631}" type="parTrans" cxnId="{88BB1B06-A027-47F0-83D5-C9CB7AB93DDA}">
      <dgm:prSet/>
      <dgm:spPr/>
      <dgm:t>
        <a:bodyPr/>
        <a:lstStyle/>
        <a:p>
          <a:endParaRPr lang="en-US"/>
        </a:p>
      </dgm:t>
    </dgm:pt>
    <dgm:pt modelId="{922C0AC1-4EF3-4458-B5FF-63374D193BD1}" type="sibTrans" cxnId="{88BB1B06-A027-47F0-83D5-C9CB7AB93DDA}">
      <dgm:prSet/>
      <dgm:spPr/>
      <dgm:t>
        <a:bodyPr/>
        <a:lstStyle/>
        <a:p>
          <a:endParaRPr lang="en-US"/>
        </a:p>
      </dgm:t>
    </dgm:pt>
    <dgm:pt modelId="{CFF56EFC-B1B6-4DF2-9E6F-F023143A56CB}" type="pres">
      <dgm:prSet presAssocID="{62D4A640-3BC3-40A9-AD0D-CC8DD6273817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80288D07-6B1B-4D29-8D0C-BE81CDE2CE5A}" type="pres">
      <dgm:prSet presAssocID="{FFDD12CA-F56A-4420-9735-9D6F3E23DE56}" presName="text1" presStyleCnt="0"/>
      <dgm:spPr/>
    </dgm:pt>
    <dgm:pt modelId="{15B47BCA-5BE9-45C2-A2D4-9510A661700B}" type="pres">
      <dgm:prSet presAssocID="{FFDD12CA-F56A-4420-9735-9D6F3E23DE56}" presName="textRepeatNode" presStyleLbl="align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7A7F23-B734-49A2-82C2-E1B46F960A22}" type="pres">
      <dgm:prSet presAssocID="{FFDD12CA-F56A-4420-9735-9D6F3E23DE56}" presName="textaccent1" presStyleCnt="0"/>
      <dgm:spPr/>
    </dgm:pt>
    <dgm:pt modelId="{4B3B5AD0-145C-4A39-9D70-3319DADB3206}" type="pres">
      <dgm:prSet presAssocID="{FFDD12CA-F56A-4420-9735-9D6F3E23DE56}" presName="accentRepeatNode" presStyleLbl="solidAlignAcc1" presStyleIdx="0" presStyleCnt="12"/>
      <dgm:spPr/>
    </dgm:pt>
    <dgm:pt modelId="{54C2C3D1-6394-42B1-9152-AED14929B661}" type="pres">
      <dgm:prSet presAssocID="{FA971C79-3F76-4B5E-B4FA-4C8EEE2E96A0}" presName="image1" presStyleCnt="0"/>
      <dgm:spPr/>
    </dgm:pt>
    <dgm:pt modelId="{6C7B9335-A026-470B-B350-B9028AB0896F}" type="pres">
      <dgm:prSet presAssocID="{FA971C79-3F76-4B5E-B4FA-4C8EEE2E96A0}" presName="imageRepeatNode" presStyleLbl="alignAcc1" presStyleIdx="0" presStyleCnt="6"/>
      <dgm:spPr/>
      <dgm:t>
        <a:bodyPr/>
        <a:lstStyle/>
        <a:p>
          <a:endParaRPr lang="en-US"/>
        </a:p>
      </dgm:t>
    </dgm:pt>
    <dgm:pt modelId="{7511FED0-7C5E-4663-B624-D709D4481607}" type="pres">
      <dgm:prSet presAssocID="{FA971C79-3F76-4B5E-B4FA-4C8EEE2E96A0}" presName="imageaccent1" presStyleCnt="0"/>
      <dgm:spPr/>
    </dgm:pt>
    <dgm:pt modelId="{D002D1AA-1DD6-43F0-A0F8-751AA8D46936}" type="pres">
      <dgm:prSet presAssocID="{FA971C79-3F76-4B5E-B4FA-4C8EEE2E96A0}" presName="accentRepeatNode" presStyleLbl="solidAlignAcc1" presStyleIdx="1" presStyleCnt="12"/>
      <dgm:spPr/>
    </dgm:pt>
    <dgm:pt modelId="{E31122FE-9A11-4742-A671-B5C50D63EF9B}" type="pres">
      <dgm:prSet presAssocID="{EE18AF4D-3F26-4A5C-8737-28876839D6B3}" presName="text2" presStyleCnt="0"/>
      <dgm:spPr/>
    </dgm:pt>
    <dgm:pt modelId="{C352A75E-1A73-4842-A0BD-A8BA1750E14B}" type="pres">
      <dgm:prSet presAssocID="{EE18AF4D-3F26-4A5C-8737-28876839D6B3}" presName="textRepeatNode" presStyleLbl="align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27D9AB-DADE-4303-A11C-69A0B6488F17}" type="pres">
      <dgm:prSet presAssocID="{EE18AF4D-3F26-4A5C-8737-28876839D6B3}" presName="textaccent2" presStyleCnt="0"/>
      <dgm:spPr/>
    </dgm:pt>
    <dgm:pt modelId="{753DD07F-297D-4147-B362-E1925281B6F7}" type="pres">
      <dgm:prSet presAssocID="{EE18AF4D-3F26-4A5C-8737-28876839D6B3}" presName="accentRepeatNode" presStyleLbl="solidAlignAcc1" presStyleIdx="2" presStyleCnt="12"/>
      <dgm:spPr/>
    </dgm:pt>
    <dgm:pt modelId="{64F37DDC-6FEA-4BE1-82BB-7B38B1AD9492}" type="pres">
      <dgm:prSet presAssocID="{7816E430-8D01-46E5-92C8-3E9F28C5ACA5}" presName="image2" presStyleCnt="0"/>
      <dgm:spPr/>
    </dgm:pt>
    <dgm:pt modelId="{A7223E3E-AAA1-4FAE-B05F-03B4B9FC8AC8}" type="pres">
      <dgm:prSet presAssocID="{7816E430-8D01-46E5-92C8-3E9F28C5ACA5}" presName="imageRepeatNode" presStyleLbl="alignAcc1" presStyleIdx="1" presStyleCnt="6"/>
      <dgm:spPr/>
      <dgm:t>
        <a:bodyPr/>
        <a:lstStyle/>
        <a:p>
          <a:endParaRPr lang="en-US"/>
        </a:p>
      </dgm:t>
    </dgm:pt>
    <dgm:pt modelId="{AFA19857-8B1B-41A7-BDDA-ABBDFF75FA67}" type="pres">
      <dgm:prSet presAssocID="{7816E430-8D01-46E5-92C8-3E9F28C5ACA5}" presName="imageaccent2" presStyleCnt="0"/>
      <dgm:spPr/>
    </dgm:pt>
    <dgm:pt modelId="{95F082E7-7383-475A-BE6C-A295DA450512}" type="pres">
      <dgm:prSet presAssocID="{7816E430-8D01-46E5-92C8-3E9F28C5ACA5}" presName="accentRepeatNode" presStyleLbl="solidAlignAcc1" presStyleIdx="3" presStyleCnt="12"/>
      <dgm:spPr/>
    </dgm:pt>
    <dgm:pt modelId="{0FA82CCB-ED0E-42BE-983F-78F2D4D7C313}" type="pres">
      <dgm:prSet presAssocID="{18E996BC-D499-418C-AB40-7B28F80C951C}" presName="text3" presStyleCnt="0"/>
      <dgm:spPr/>
    </dgm:pt>
    <dgm:pt modelId="{1D21D86F-1403-4766-AE3D-2E2A5009B181}" type="pres">
      <dgm:prSet presAssocID="{18E996BC-D499-418C-AB40-7B28F80C951C}" presName="textRepeatNode" presStyleLbl="align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D21646-984A-4A8A-AE07-9DDBC00DD633}" type="pres">
      <dgm:prSet presAssocID="{18E996BC-D499-418C-AB40-7B28F80C951C}" presName="textaccent3" presStyleCnt="0"/>
      <dgm:spPr/>
    </dgm:pt>
    <dgm:pt modelId="{ED03C98C-D7C1-470B-A94D-2010EA3277F6}" type="pres">
      <dgm:prSet presAssocID="{18E996BC-D499-418C-AB40-7B28F80C951C}" presName="accentRepeatNode" presStyleLbl="solidAlignAcc1" presStyleIdx="4" presStyleCnt="12"/>
      <dgm:spPr/>
    </dgm:pt>
    <dgm:pt modelId="{202FAF4F-464A-4EFD-BE93-63B0CC4B7BF5}" type="pres">
      <dgm:prSet presAssocID="{5C93FF61-2A1D-45D5-AD08-F5CDACE01A81}" presName="image3" presStyleCnt="0"/>
      <dgm:spPr/>
    </dgm:pt>
    <dgm:pt modelId="{E00AD7B8-4D6F-42AF-A3F6-55915619B273}" type="pres">
      <dgm:prSet presAssocID="{5C93FF61-2A1D-45D5-AD08-F5CDACE01A81}" presName="imageRepeatNode" presStyleLbl="alignAcc1" presStyleIdx="2" presStyleCnt="6"/>
      <dgm:spPr/>
      <dgm:t>
        <a:bodyPr/>
        <a:lstStyle/>
        <a:p>
          <a:endParaRPr lang="en-US"/>
        </a:p>
      </dgm:t>
    </dgm:pt>
    <dgm:pt modelId="{E3DC9080-B727-4564-9412-7129FCA732F8}" type="pres">
      <dgm:prSet presAssocID="{5C93FF61-2A1D-45D5-AD08-F5CDACE01A81}" presName="imageaccent3" presStyleCnt="0"/>
      <dgm:spPr/>
    </dgm:pt>
    <dgm:pt modelId="{98817E2A-77F4-49BE-B5E1-E27DFD09ED28}" type="pres">
      <dgm:prSet presAssocID="{5C93FF61-2A1D-45D5-AD08-F5CDACE01A81}" presName="accentRepeatNode" presStyleLbl="solidAlignAcc1" presStyleIdx="5" presStyleCnt="12"/>
      <dgm:spPr/>
    </dgm:pt>
    <dgm:pt modelId="{239D777D-74BF-49E8-8F72-5B771205F90E}" type="pres">
      <dgm:prSet presAssocID="{C29AD911-1FCE-4C8C-B962-56D699B455B4}" presName="text4" presStyleCnt="0"/>
      <dgm:spPr/>
    </dgm:pt>
    <dgm:pt modelId="{C3864656-29C3-43FF-B03F-5BF999952160}" type="pres">
      <dgm:prSet presAssocID="{C29AD911-1FCE-4C8C-B962-56D699B455B4}" presName="textRepeatNode" presStyleLbl="align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EA17DE-1311-4D2E-90C0-7DC8205CFD8F}" type="pres">
      <dgm:prSet presAssocID="{C29AD911-1FCE-4C8C-B962-56D699B455B4}" presName="textaccent4" presStyleCnt="0"/>
      <dgm:spPr/>
    </dgm:pt>
    <dgm:pt modelId="{B383B7EE-55CF-4EC8-AF4B-A9B2A097210F}" type="pres">
      <dgm:prSet presAssocID="{C29AD911-1FCE-4C8C-B962-56D699B455B4}" presName="accentRepeatNode" presStyleLbl="solidAlignAcc1" presStyleIdx="6" presStyleCnt="12"/>
      <dgm:spPr/>
    </dgm:pt>
    <dgm:pt modelId="{0BA97453-CC63-4014-A2A1-C64CBCB3EBA4}" type="pres">
      <dgm:prSet presAssocID="{B5E4B0E8-7ED9-43BE-9726-2FC60508DD8B}" presName="image4" presStyleCnt="0"/>
      <dgm:spPr/>
    </dgm:pt>
    <dgm:pt modelId="{9F8C9783-37DD-43CE-B15A-F7778B726784}" type="pres">
      <dgm:prSet presAssocID="{B5E4B0E8-7ED9-43BE-9726-2FC60508DD8B}" presName="imageRepeatNode" presStyleLbl="alignAcc1" presStyleIdx="3" presStyleCnt="6"/>
      <dgm:spPr/>
      <dgm:t>
        <a:bodyPr/>
        <a:lstStyle/>
        <a:p>
          <a:endParaRPr lang="en-US"/>
        </a:p>
      </dgm:t>
    </dgm:pt>
    <dgm:pt modelId="{DC1E3EB3-9D82-46B6-A99D-CE974E3E7F9C}" type="pres">
      <dgm:prSet presAssocID="{B5E4B0E8-7ED9-43BE-9726-2FC60508DD8B}" presName="imageaccent4" presStyleCnt="0"/>
      <dgm:spPr/>
    </dgm:pt>
    <dgm:pt modelId="{86DDDF87-FE6F-4D68-BA25-218FC4DBC1AD}" type="pres">
      <dgm:prSet presAssocID="{B5E4B0E8-7ED9-43BE-9726-2FC60508DD8B}" presName="accentRepeatNode" presStyleLbl="solidAlignAcc1" presStyleIdx="7" presStyleCnt="12"/>
      <dgm:spPr/>
    </dgm:pt>
    <dgm:pt modelId="{6826E59A-C3CF-4CC1-A6BD-87605E0AE94E}" type="pres">
      <dgm:prSet presAssocID="{6CA5AC40-6229-479F-A235-633463E04560}" presName="text5" presStyleCnt="0"/>
      <dgm:spPr/>
    </dgm:pt>
    <dgm:pt modelId="{EF0DA05A-DB8C-436D-876E-EA694D0FFA7C}" type="pres">
      <dgm:prSet presAssocID="{6CA5AC40-6229-479F-A235-633463E04560}" presName="textRepeatNode" presStyleLbl="align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1DFCE9-95CD-4B6D-817D-AED5C84F3733}" type="pres">
      <dgm:prSet presAssocID="{6CA5AC40-6229-479F-A235-633463E04560}" presName="textaccent5" presStyleCnt="0"/>
      <dgm:spPr/>
    </dgm:pt>
    <dgm:pt modelId="{B12360D2-2DD8-43AE-9FCE-CC35E86AD1B7}" type="pres">
      <dgm:prSet presAssocID="{6CA5AC40-6229-479F-A235-633463E04560}" presName="accentRepeatNode" presStyleLbl="solidAlignAcc1" presStyleIdx="8" presStyleCnt="12"/>
      <dgm:spPr/>
    </dgm:pt>
    <dgm:pt modelId="{92A91974-B1DF-448C-B5E6-DC14E60DD6B9}" type="pres">
      <dgm:prSet presAssocID="{458EC5E0-BCDD-43EE-A381-FDF974021B27}" presName="image5" presStyleCnt="0"/>
      <dgm:spPr/>
    </dgm:pt>
    <dgm:pt modelId="{A730D669-8635-4E79-85EA-286EA4D77972}" type="pres">
      <dgm:prSet presAssocID="{458EC5E0-BCDD-43EE-A381-FDF974021B27}" presName="imageRepeatNode" presStyleLbl="alignAcc1" presStyleIdx="4" presStyleCnt="6"/>
      <dgm:spPr/>
      <dgm:t>
        <a:bodyPr/>
        <a:lstStyle/>
        <a:p>
          <a:endParaRPr lang="en-US"/>
        </a:p>
      </dgm:t>
    </dgm:pt>
    <dgm:pt modelId="{63587012-3762-42E5-8765-2983682A239D}" type="pres">
      <dgm:prSet presAssocID="{458EC5E0-BCDD-43EE-A381-FDF974021B27}" presName="imageaccent5" presStyleCnt="0"/>
      <dgm:spPr/>
    </dgm:pt>
    <dgm:pt modelId="{994D675A-1C3D-478F-8485-24D0F871E77C}" type="pres">
      <dgm:prSet presAssocID="{458EC5E0-BCDD-43EE-A381-FDF974021B27}" presName="accentRepeatNode" presStyleLbl="solidAlignAcc1" presStyleIdx="9" presStyleCnt="12"/>
      <dgm:spPr/>
    </dgm:pt>
    <dgm:pt modelId="{EEF4EB20-DC5D-4121-9437-C834BB4B073F}" type="pres">
      <dgm:prSet presAssocID="{71C8988F-E170-4957-8C82-A8B0D1C6524E}" presName="text6" presStyleCnt="0"/>
      <dgm:spPr/>
    </dgm:pt>
    <dgm:pt modelId="{E02F1DFB-074B-4267-B377-CAD2F58C92BE}" type="pres">
      <dgm:prSet presAssocID="{71C8988F-E170-4957-8C82-A8B0D1C6524E}" presName="textRepeatNode" presStyleLbl="align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FDBC59-0A31-420A-AE9B-53F3297ED795}" type="pres">
      <dgm:prSet presAssocID="{71C8988F-E170-4957-8C82-A8B0D1C6524E}" presName="textaccent6" presStyleCnt="0"/>
      <dgm:spPr/>
    </dgm:pt>
    <dgm:pt modelId="{3A3A4DFD-BF7D-4519-9938-C1E01213CD60}" type="pres">
      <dgm:prSet presAssocID="{71C8988F-E170-4957-8C82-A8B0D1C6524E}" presName="accentRepeatNode" presStyleLbl="solidAlignAcc1" presStyleIdx="10" presStyleCnt="12"/>
      <dgm:spPr/>
    </dgm:pt>
    <dgm:pt modelId="{877FB48A-6ECD-43D1-90E4-6B73BEE17A56}" type="pres">
      <dgm:prSet presAssocID="{2410E657-EC15-422D-8ED3-6FCDBA01E6A4}" presName="image6" presStyleCnt="0"/>
      <dgm:spPr/>
    </dgm:pt>
    <dgm:pt modelId="{EC8E31B2-0ECE-4B23-845F-E95246E8CC58}" type="pres">
      <dgm:prSet presAssocID="{2410E657-EC15-422D-8ED3-6FCDBA01E6A4}" presName="imageRepeatNode" presStyleLbl="alignAcc1" presStyleIdx="5" presStyleCnt="6"/>
      <dgm:spPr/>
      <dgm:t>
        <a:bodyPr/>
        <a:lstStyle/>
        <a:p>
          <a:endParaRPr lang="en-US"/>
        </a:p>
      </dgm:t>
    </dgm:pt>
    <dgm:pt modelId="{57D561DD-21B9-4A84-9A39-EED1FB22632F}" type="pres">
      <dgm:prSet presAssocID="{2410E657-EC15-422D-8ED3-6FCDBA01E6A4}" presName="imageaccent6" presStyleCnt="0"/>
      <dgm:spPr/>
    </dgm:pt>
    <dgm:pt modelId="{FB360AD9-007D-4578-B467-2D4D13A0E501}" type="pres">
      <dgm:prSet presAssocID="{2410E657-EC15-422D-8ED3-6FCDBA01E6A4}" presName="accentRepeatNode" presStyleLbl="solidAlignAcc1" presStyleIdx="11" presStyleCnt="12"/>
      <dgm:spPr/>
    </dgm:pt>
  </dgm:ptLst>
  <dgm:cxnLst>
    <dgm:cxn modelId="{A6F92F22-DCE5-4745-B5F6-E0ED62D9A0F9}" srcId="{62D4A640-3BC3-40A9-AD0D-CC8DD6273817}" destId="{18E996BC-D499-418C-AB40-7B28F80C951C}" srcOrd="2" destOrd="0" parTransId="{716716A8-D8F3-48E3-9B62-E5E415764C15}" sibTransId="{5C93FF61-2A1D-45D5-AD08-F5CDACE01A81}"/>
    <dgm:cxn modelId="{4F180BAA-9DE1-445A-982C-F0B4DF3E2A5A}" srcId="{EE18AF4D-3F26-4A5C-8737-28876839D6B3}" destId="{9F6B8A9F-1692-425F-AF87-8148A5C087E8}" srcOrd="0" destOrd="0" parTransId="{99F14B4D-B8AE-4C80-BE75-2C0294BB66D9}" sibTransId="{3349ACA0-7DF0-4461-81C8-CB5F461F1472}"/>
    <dgm:cxn modelId="{420650AC-7059-4648-B6DA-BAAB7B99BC20}" type="presOf" srcId="{B5E4B0E8-7ED9-43BE-9726-2FC60508DD8B}" destId="{9F8C9783-37DD-43CE-B15A-F7778B726784}" srcOrd="0" destOrd="0" presId="urn:microsoft.com/office/officeart/2008/layout/HexagonCluster"/>
    <dgm:cxn modelId="{95BE09CF-AEF6-4528-B283-FBB11F7D7929}" type="presOf" srcId="{53EF3CD3-503B-4E1D-91F6-AEE6BB9714BF}" destId="{E02F1DFB-074B-4267-B377-CAD2F58C92BE}" srcOrd="0" destOrd="3" presId="urn:microsoft.com/office/officeart/2008/layout/HexagonCluster"/>
    <dgm:cxn modelId="{F5C34F3C-A577-48FF-933F-FA0CC3AA0E8E}" type="presOf" srcId="{EE18AF4D-3F26-4A5C-8737-28876839D6B3}" destId="{C352A75E-1A73-4842-A0BD-A8BA1750E14B}" srcOrd="0" destOrd="0" presId="urn:microsoft.com/office/officeart/2008/layout/HexagonCluster"/>
    <dgm:cxn modelId="{5866CF79-FD4B-47B1-8839-CEB84D06BCBA}" type="presOf" srcId="{62D4A640-3BC3-40A9-AD0D-CC8DD6273817}" destId="{CFF56EFC-B1B6-4DF2-9E6F-F023143A56CB}" srcOrd="0" destOrd="0" presId="urn:microsoft.com/office/officeart/2008/layout/HexagonCluster"/>
    <dgm:cxn modelId="{18D3EC76-C64D-4F0F-839C-5926CCBD4146}" type="presOf" srcId="{F2EB2AA5-41D5-4030-ABC7-B174AC46BE30}" destId="{1D21D86F-1403-4766-AE3D-2E2A5009B181}" srcOrd="0" destOrd="2" presId="urn:microsoft.com/office/officeart/2008/layout/HexagonCluster"/>
    <dgm:cxn modelId="{0A54240D-8215-453E-8E05-D43C45538F33}" srcId="{62D4A640-3BC3-40A9-AD0D-CC8DD6273817}" destId="{C29AD911-1FCE-4C8C-B962-56D699B455B4}" srcOrd="3" destOrd="0" parTransId="{EBDEC4C4-5D7F-4873-B706-EA9F13255C70}" sibTransId="{B5E4B0E8-7ED9-43BE-9726-2FC60508DD8B}"/>
    <dgm:cxn modelId="{98D83421-E41A-475C-B98A-88C997012EEA}" type="presOf" srcId="{71C8988F-E170-4957-8C82-A8B0D1C6524E}" destId="{E02F1DFB-074B-4267-B377-CAD2F58C92BE}" srcOrd="0" destOrd="0" presId="urn:microsoft.com/office/officeart/2008/layout/HexagonCluster"/>
    <dgm:cxn modelId="{D49D7127-D498-4713-9380-8310FDD7A4E1}" type="presOf" srcId="{458EC5E0-BCDD-43EE-A381-FDF974021B27}" destId="{A730D669-8635-4E79-85EA-286EA4D77972}" srcOrd="0" destOrd="0" presId="urn:microsoft.com/office/officeart/2008/layout/HexagonCluster"/>
    <dgm:cxn modelId="{63161618-D309-4EC6-B654-675A28688E8F}" srcId="{EE18AF4D-3F26-4A5C-8737-28876839D6B3}" destId="{5F16DFCE-72FB-4F6D-9625-69EF8A4D37A6}" srcOrd="1" destOrd="0" parTransId="{DE848871-C0A1-4D16-9494-5E4733C83642}" sibTransId="{38A6D049-1838-49B6-9DF8-98CD5D75F89A}"/>
    <dgm:cxn modelId="{ADF846E4-EF19-48F1-8EBC-0328E49824F4}" srcId="{62D4A640-3BC3-40A9-AD0D-CC8DD6273817}" destId="{71C8988F-E170-4957-8C82-A8B0D1C6524E}" srcOrd="5" destOrd="0" parTransId="{9DFC6B62-AF51-4807-A299-E9004EF9A055}" sibTransId="{2410E657-EC15-422D-8ED3-6FCDBA01E6A4}"/>
    <dgm:cxn modelId="{E356FEA1-F0DE-4AD3-B293-40E7D0FFB9C2}" srcId="{71C8988F-E170-4957-8C82-A8B0D1C6524E}" destId="{53EF3CD3-503B-4E1D-91F6-AEE6BB9714BF}" srcOrd="2" destOrd="0" parTransId="{3605F9F1-6540-4B40-AFE1-5CE37817EEC5}" sibTransId="{2FEAC89E-DB4D-4236-B0A4-3DCA85F2212A}"/>
    <dgm:cxn modelId="{4D299C3F-CC02-4F80-ABD5-9A158BE14AE2}" type="presOf" srcId="{71E51A5F-388C-45FB-AC63-95E1109BFEBB}" destId="{1D21D86F-1403-4766-AE3D-2E2A5009B181}" srcOrd="0" destOrd="1" presId="urn:microsoft.com/office/officeart/2008/layout/HexagonCluster"/>
    <dgm:cxn modelId="{9046D896-74B4-4D81-BC27-04905389AF1A}" srcId="{62D4A640-3BC3-40A9-AD0D-CC8DD6273817}" destId="{FFDD12CA-F56A-4420-9735-9D6F3E23DE56}" srcOrd="0" destOrd="0" parTransId="{E813B88F-CB13-433D-9262-B9835B34126E}" sibTransId="{FA971C79-3F76-4B5E-B4FA-4C8EEE2E96A0}"/>
    <dgm:cxn modelId="{3F5026B9-A67F-4D3E-9082-B6A6532F34F6}" type="presOf" srcId="{D05CAC62-26C9-4F3F-8B1F-3F9282483BD6}" destId="{E02F1DFB-074B-4267-B377-CAD2F58C92BE}" srcOrd="0" destOrd="2" presId="urn:microsoft.com/office/officeart/2008/layout/HexagonCluster"/>
    <dgm:cxn modelId="{122475AE-B179-4DE1-B8BA-FA28415C2E39}" srcId="{6CA5AC40-6229-479F-A235-633463E04560}" destId="{E9BD8A0B-7F1E-4F45-86B3-D2A899BA7C3E}" srcOrd="1" destOrd="0" parTransId="{585383B9-7F1F-4D32-A33D-3D45F6D0EBD6}" sibTransId="{E16BF415-0202-4041-A973-0252FDE8F791}"/>
    <dgm:cxn modelId="{88BB1B06-A027-47F0-83D5-C9CB7AB93DDA}" srcId="{6CA5AC40-6229-479F-A235-633463E04560}" destId="{B666EA4E-856D-4A56-A215-1689A9E02D04}" srcOrd="0" destOrd="0" parTransId="{28115F60-8832-44BB-A35E-3720067B3631}" sibTransId="{922C0AC1-4EF3-4458-B5FF-63374D193BD1}"/>
    <dgm:cxn modelId="{A0538580-19C4-4C58-A4CC-F246AF89FC8B}" type="presOf" srcId="{FFDD12CA-F56A-4420-9735-9D6F3E23DE56}" destId="{15B47BCA-5BE9-45C2-A2D4-9510A661700B}" srcOrd="0" destOrd="0" presId="urn:microsoft.com/office/officeart/2008/layout/HexagonCluster"/>
    <dgm:cxn modelId="{AF27A133-39ED-4359-A8F0-604BACB0A242}" srcId="{C29AD911-1FCE-4C8C-B962-56D699B455B4}" destId="{4DAEF99B-688D-4A66-A2E0-3FEEBF04C165}" srcOrd="0" destOrd="0" parTransId="{892D68E7-6215-4C9D-B0F3-AB9E33869E41}" sibTransId="{0C9A1724-3A48-481B-852F-843253CA57E8}"/>
    <dgm:cxn modelId="{50CACB5B-2C7C-4511-9FF4-C7C7E5F38CBB}" srcId="{18E996BC-D499-418C-AB40-7B28F80C951C}" destId="{F2EB2AA5-41D5-4030-ABC7-B174AC46BE30}" srcOrd="1" destOrd="0" parTransId="{460E638A-2A00-48E1-9748-AD19944EDAB9}" sibTransId="{CDE2976D-7FCD-4B05-9DCF-3222835B2BB6}"/>
    <dgm:cxn modelId="{F27C2233-76A1-445F-8A6F-DA103D61491A}" srcId="{18E996BC-D499-418C-AB40-7B28F80C951C}" destId="{71E51A5F-388C-45FB-AC63-95E1109BFEBB}" srcOrd="0" destOrd="0" parTransId="{E329B91F-15CF-4E6E-A02F-7EFA1011E7B3}" sibTransId="{EB8A3BD4-F279-4CBE-88DE-31480F114A4B}"/>
    <dgm:cxn modelId="{E2211A31-687B-4732-88EC-20C41A8A62DF}" type="presOf" srcId="{98BD74DE-7C2F-4DA5-8B0D-43BA080D53D4}" destId="{C352A75E-1A73-4842-A0BD-A8BA1750E14B}" srcOrd="0" destOrd="3" presId="urn:microsoft.com/office/officeart/2008/layout/HexagonCluster"/>
    <dgm:cxn modelId="{A7BA1A29-B323-4F51-A020-CA44254F094B}" srcId="{71C8988F-E170-4957-8C82-A8B0D1C6524E}" destId="{B9786FA5-A688-4BB5-A664-E27229B6EFA9}" srcOrd="0" destOrd="0" parTransId="{670D9217-A76D-4DC5-AD0E-CB6576D3373B}" sibTransId="{EDDE2239-F96C-4B72-9555-7EA3E48D1DD7}"/>
    <dgm:cxn modelId="{860D1999-DF12-4D9F-9288-F3D2B6DEB923}" type="presOf" srcId="{C29AD911-1FCE-4C8C-B962-56D699B455B4}" destId="{C3864656-29C3-43FF-B03F-5BF999952160}" srcOrd="0" destOrd="0" presId="urn:microsoft.com/office/officeart/2008/layout/HexagonCluster"/>
    <dgm:cxn modelId="{80DFB543-3DBA-4836-A256-E11B3CB3364E}" type="presOf" srcId="{4DAEF99B-688D-4A66-A2E0-3FEEBF04C165}" destId="{C3864656-29C3-43FF-B03F-5BF999952160}" srcOrd="0" destOrd="1" presId="urn:microsoft.com/office/officeart/2008/layout/HexagonCluster"/>
    <dgm:cxn modelId="{C4003B65-E4AE-4340-A337-60FF543B37AE}" srcId="{62D4A640-3BC3-40A9-AD0D-CC8DD6273817}" destId="{6CA5AC40-6229-479F-A235-633463E04560}" srcOrd="4" destOrd="0" parTransId="{54CAEDF0-D925-4ED9-9E7D-925EB7533825}" sibTransId="{458EC5E0-BCDD-43EE-A381-FDF974021B27}"/>
    <dgm:cxn modelId="{01607F5B-FE0E-48BE-85C3-9AB201D005C9}" type="presOf" srcId="{18E996BC-D499-418C-AB40-7B28F80C951C}" destId="{1D21D86F-1403-4766-AE3D-2E2A5009B181}" srcOrd="0" destOrd="0" presId="urn:microsoft.com/office/officeart/2008/layout/HexagonCluster"/>
    <dgm:cxn modelId="{D73D51D0-3198-4F5F-BB94-399991D33306}" srcId="{71C8988F-E170-4957-8C82-A8B0D1C6524E}" destId="{D05CAC62-26C9-4F3F-8B1F-3F9282483BD6}" srcOrd="1" destOrd="0" parTransId="{E24685A0-FB73-469E-BC37-E5219A3684C8}" sibTransId="{BDB209D0-E209-4650-B2C9-C887507613C5}"/>
    <dgm:cxn modelId="{D6FA0024-5395-492D-B5E9-C09552B7502E}" type="presOf" srcId="{B666EA4E-856D-4A56-A215-1689A9E02D04}" destId="{EF0DA05A-DB8C-436D-876E-EA694D0FFA7C}" srcOrd="0" destOrd="1" presId="urn:microsoft.com/office/officeart/2008/layout/HexagonCluster"/>
    <dgm:cxn modelId="{23031E18-5DB1-46ED-BC7E-EE0D6192D709}" type="presOf" srcId="{9F6B8A9F-1692-425F-AF87-8148A5C087E8}" destId="{C352A75E-1A73-4842-A0BD-A8BA1750E14B}" srcOrd="0" destOrd="1" presId="urn:microsoft.com/office/officeart/2008/layout/HexagonCluster"/>
    <dgm:cxn modelId="{7E3E5323-BEED-47B8-89AB-170FD12CE995}" type="presOf" srcId="{BE61F9FF-B1A7-44C2-BBF0-9406BDEECB78}" destId="{15B47BCA-5BE9-45C2-A2D4-9510A661700B}" srcOrd="0" destOrd="1" presId="urn:microsoft.com/office/officeart/2008/layout/HexagonCluster"/>
    <dgm:cxn modelId="{43CB3FCF-CFEA-4615-BB61-D9B294506995}" type="presOf" srcId="{5C93FF61-2A1D-45D5-AD08-F5CDACE01A81}" destId="{E00AD7B8-4D6F-42AF-A3F6-55915619B273}" srcOrd="0" destOrd="0" presId="urn:microsoft.com/office/officeart/2008/layout/HexagonCluster"/>
    <dgm:cxn modelId="{954ABCC5-FEF7-4EE5-9FD7-A823183C6857}" type="presOf" srcId="{FA971C79-3F76-4B5E-B4FA-4C8EEE2E96A0}" destId="{6C7B9335-A026-470B-B350-B9028AB0896F}" srcOrd="0" destOrd="0" presId="urn:microsoft.com/office/officeart/2008/layout/HexagonCluster"/>
    <dgm:cxn modelId="{D3E18F44-4A4C-4D57-A642-AE2B697DFC43}" type="presOf" srcId="{6CA5AC40-6229-479F-A235-633463E04560}" destId="{EF0DA05A-DB8C-436D-876E-EA694D0FFA7C}" srcOrd="0" destOrd="0" presId="urn:microsoft.com/office/officeart/2008/layout/HexagonCluster"/>
    <dgm:cxn modelId="{C1053A23-F5C8-4100-A8B0-DBCCF4E40D65}" srcId="{FFDD12CA-F56A-4420-9735-9D6F3E23DE56}" destId="{BE61F9FF-B1A7-44C2-BBF0-9406BDEECB78}" srcOrd="0" destOrd="0" parTransId="{E2348403-8F67-493E-AE1F-BEC717A30760}" sibTransId="{821DF517-C058-46EE-9C31-95D59DBB6CA3}"/>
    <dgm:cxn modelId="{91149788-D26E-4707-A55C-296A4ACEDC24}" srcId="{EE18AF4D-3F26-4A5C-8737-28876839D6B3}" destId="{98BD74DE-7C2F-4DA5-8B0D-43BA080D53D4}" srcOrd="2" destOrd="0" parTransId="{E8C72480-60C4-4A60-9052-0FF2D1CB0CF9}" sibTransId="{35F65A31-74F9-4BF9-BF49-12B8F3D7D885}"/>
    <dgm:cxn modelId="{B5429A65-E94B-4B07-8EDF-C9F430B76981}" type="presOf" srcId="{5F16DFCE-72FB-4F6D-9625-69EF8A4D37A6}" destId="{C352A75E-1A73-4842-A0BD-A8BA1750E14B}" srcOrd="0" destOrd="2" presId="urn:microsoft.com/office/officeart/2008/layout/HexagonCluster"/>
    <dgm:cxn modelId="{62C251A3-C77B-433E-9C1D-63412BDE741B}" type="presOf" srcId="{E9BD8A0B-7F1E-4F45-86B3-D2A899BA7C3E}" destId="{EF0DA05A-DB8C-436D-876E-EA694D0FFA7C}" srcOrd="0" destOrd="2" presId="urn:microsoft.com/office/officeart/2008/layout/HexagonCluster"/>
    <dgm:cxn modelId="{CD41C8A6-13AE-464C-89EF-F82E64AF5FCB}" type="presOf" srcId="{B9786FA5-A688-4BB5-A664-E27229B6EFA9}" destId="{E02F1DFB-074B-4267-B377-CAD2F58C92BE}" srcOrd="0" destOrd="1" presId="urn:microsoft.com/office/officeart/2008/layout/HexagonCluster"/>
    <dgm:cxn modelId="{009280BD-8D69-461B-BC4D-A3B2614200BF}" type="presOf" srcId="{7816E430-8D01-46E5-92C8-3E9F28C5ACA5}" destId="{A7223E3E-AAA1-4FAE-B05F-03B4B9FC8AC8}" srcOrd="0" destOrd="0" presId="urn:microsoft.com/office/officeart/2008/layout/HexagonCluster"/>
    <dgm:cxn modelId="{CCF3A658-336B-4275-A8AE-2F7BB3F1B993}" srcId="{62D4A640-3BC3-40A9-AD0D-CC8DD6273817}" destId="{EE18AF4D-3F26-4A5C-8737-28876839D6B3}" srcOrd="1" destOrd="0" parTransId="{0DE10375-DE43-410F-8069-B315DDC3BB7E}" sibTransId="{7816E430-8D01-46E5-92C8-3E9F28C5ACA5}"/>
    <dgm:cxn modelId="{9BB39264-CF1A-404C-BF8C-CB18F60A6FEC}" type="presOf" srcId="{2410E657-EC15-422D-8ED3-6FCDBA01E6A4}" destId="{EC8E31B2-0ECE-4B23-845F-E95246E8CC58}" srcOrd="0" destOrd="0" presId="urn:microsoft.com/office/officeart/2008/layout/HexagonCluster"/>
    <dgm:cxn modelId="{FE14BE97-5B0C-45DF-9249-36D5430664D1}" type="presParOf" srcId="{CFF56EFC-B1B6-4DF2-9E6F-F023143A56CB}" destId="{80288D07-6B1B-4D29-8D0C-BE81CDE2CE5A}" srcOrd="0" destOrd="0" presId="urn:microsoft.com/office/officeart/2008/layout/HexagonCluster"/>
    <dgm:cxn modelId="{D33B24DC-E8C8-47C4-A7CD-E46B3991A300}" type="presParOf" srcId="{80288D07-6B1B-4D29-8D0C-BE81CDE2CE5A}" destId="{15B47BCA-5BE9-45C2-A2D4-9510A661700B}" srcOrd="0" destOrd="0" presId="urn:microsoft.com/office/officeart/2008/layout/HexagonCluster"/>
    <dgm:cxn modelId="{947E8C06-EF89-47B6-9DAF-A7263C06986C}" type="presParOf" srcId="{CFF56EFC-B1B6-4DF2-9E6F-F023143A56CB}" destId="{BE7A7F23-B734-49A2-82C2-E1B46F960A22}" srcOrd="1" destOrd="0" presId="urn:microsoft.com/office/officeart/2008/layout/HexagonCluster"/>
    <dgm:cxn modelId="{CD39726D-27ED-4380-994B-C88848916C0F}" type="presParOf" srcId="{BE7A7F23-B734-49A2-82C2-E1B46F960A22}" destId="{4B3B5AD0-145C-4A39-9D70-3319DADB3206}" srcOrd="0" destOrd="0" presId="urn:microsoft.com/office/officeart/2008/layout/HexagonCluster"/>
    <dgm:cxn modelId="{3E4772DD-3048-499F-B2F8-9DECE5E51F11}" type="presParOf" srcId="{CFF56EFC-B1B6-4DF2-9E6F-F023143A56CB}" destId="{54C2C3D1-6394-42B1-9152-AED14929B661}" srcOrd="2" destOrd="0" presId="urn:microsoft.com/office/officeart/2008/layout/HexagonCluster"/>
    <dgm:cxn modelId="{0B8A17AD-6EBC-4E31-AF17-C996DF9E4DE2}" type="presParOf" srcId="{54C2C3D1-6394-42B1-9152-AED14929B661}" destId="{6C7B9335-A026-470B-B350-B9028AB0896F}" srcOrd="0" destOrd="0" presId="urn:microsoft.com/office/officeart/2008/layout/HexagonCluster"/>
    <dgm:cxn modelId="{F13BD6D1-DBB0-48CF-A431-3084B28484F2}" type="presParOf" srcId="{CFF56EFC-B1B6-4DF2-9E6F-F023143A56CB}" destId="{7511FED0-7C5E-4663-B624-D709D4481607}" srcOrd="3" destOrd="0" presId="urn:microsoft.com/office/officeart/2008/layout/HexagonCluster"/>
    <dgm:cxn modelId="{DA8A3C02-2120-4290-8A3E-BD08D9730F69}" type="presParOf" srcId="{7511FED0-7C5E-4663-B624-D709D4481607}" destId="{D002D1AA-1DD6-43F0-A0F8-751AA8D46936}" srcOrd="0" destOrd="0" presId="urn:microsoft.com/office/officeart/2008/layout/HexagonCluster"/>
    <dgm:cxn modelId="{AE33B7B4-5DE4-49CD-9E4D-204B6D983C65}" type="presParOf" srcId="{CFF56EFC-B1B6-4DF2-9E6F-F023143A56CB}" destId="{E31122FE-9A11-4742-A671-B5C50D63EF9B}" srcOrd="4" destOrd="0" presId="urn:microsoft.com/office/officeart/2008/layout/HexagonCluster"/>
    <dgm:cxn modelId="{4E3AA4B3-A566-4951-8570-0D708DE78BA6}" type="presParOf" srcId="{E31122FE-9A11-4742-A671-B5C50D63EF9B}" destId="{C352A75E-1A73-4842-A0BD-A8BA1750E14B}" srcOrd="0" destOrd="0" presId="urn:microsoft.com/office/officeart/2008/layout/HexagonCluster"/>
    <dgm:cxn modelId="{B3E89B22-9EC9-469B-8A04-7353B381EA6E}" type="presParOf" srcId="{CFF56EFC-B1B6-4DF2-9E6F-F023143A56CB}" destId="{2E27D9AB-DADE-4303-A11C-69A0B6488F17}" srcOrd="5" destOrd="0" presId="urn:microsoft.com/office/officeart/2008/layout/HexagonCluster"/>
    <dgm:cxn modelId="{7B950A49-2C13-4CCA-B5CB-2B6EA55575AD}" type="presParOf" srcId="{2E27D9AB-DADE-4303-A11C-69A0B6488F17}" destId="{753DD07F-297D-4147-B362-E1925281B6F7}" srcOrd="0" destOrd="0" presId="urn:microsoft.com/office/officeart/2008/layout/HexagonCluster"/>
    <dgm:cxn modelId="{F05404F5-4A89-44A8-BCCA-85913A5840EF}" type="presParOf" srcId="{CFF56EFC-B1B6-4DF2-9E6F-F023143A56CB}" destId="{64F37DDC-6FEA-4BE1-82BB-7B38B1AD9492}" srcOrd="6" destOrd="0" presId="urn:microsoft.com/office/officeart/2008/layout/HexagonCluster"/>
    <dgm:cxn modelId="{DA7E548A-22F5-4654-A2F7-EAD408A7E0B8}" type="presParOf" srcId="{64F37DDC-6FEA-4BE1-82BB-7B38B1AD9492}" destId="{A7223E3E-AAA1-4FAE-B05F-03B4B9FC8AC8}" srcOrd="0" destOrd="0" presId="urn:microsoft.com/office/officeart/2008/layout/HexagonCluster"/>
    <dgm:cxn modelId="{B30E829C-D534-4747-B8A9-BB746229D0A3}" type="presParOf" srcId="{CFF56EFC-B1B6-4DF2-9E6F-F023143A56CB}" destId="{AFA19857-8B1B-41A7-BDDA-ABBDFF75FA67}" srcOrd="7" destOrd="0" presId="urn:microsoft.com/office/officeart/2008/layout/HexagonCluster"/>
    <dgm:cxn modelId="{389C8DAE-D1C5-4896-A791-C3FF89038FE1}" type="presParOf" srcId="{AFA19857-8B1B-41A7-BDDA-ABBDFF75FA67}" destId="{95F082E7-7383-475A-BE6C-A295DA450512}" srcOrd="0" destOrd="0" presId="urn:microsoft.com/office/officeart/2008/layout/HexagonCluster"/>
    <dgm:cxn modelId="{7115ADCD-FA30-4D5B-AC31-934D26D04F7E}" type="presParOf" srcId="{CFF56EFC-B1B6-4DF2-9E6F-F023143A56CB}" destId="{0FA82CCB-ED0E-42BE-983F-78F2D4D7C313}" srcOrd="8" destOrd="0" presId="urn:microsoft.com/office/officeart/2008/layout/HexagonCluster"/>
    <dgm:cxn modelId="{4A2BF77F-250F-4B6D-B586-245BF7F9B850}" type="presParOf" srcId="{0FA82CCB-ED0E-42BE-983F-78F2D4D7C313}" destId="{1D21D86F-1403-4766-AE3D-2E2A5009B181}" srcOrd="0" destOrd="0" presId="urn:microsoft.com/office/officeart/2008/layout/HexagonCluster"/>
    <dgm:cxn modelId="{1F5FCB39-21DA-4442-96E2-68E076888B9C}" type="presParOf" srcId="{CFF56EFC-B1B6-4DF2-9E6F-F023143A56CB}" destId="{3ED21646-984A-4A8A-AE07-9DDBC00DD633}" srcOrd="9" destOrd="0" presId="urn:microsoft.com/office/officeart/2008/layout/HexagonCluster"/>
    <dgm:cxn modelId="{D7397211-8411-4E42-B803-25EDA84FE2D1}" type="presParOf" srcId="{3ED21646-984A-4A8A-AE07-9DDBC00DD633}" destId="{ED03C98C-D7C1-470B-A94D-2010EA3277F6}" srcOrd="0" destOrd="0" presId="urn:microsoft.com/office/officeart/2008/layout/HexagonCluster"/>
    <dgm:cxn modelId="{310B27C9-9CB9-40C2-A793-D483967E3E9C}" type="presParOf" srcId="{CFF56EFC-B1B6-4DF2-9E6F-F023143A56CB}" destId="{202FAF4F-464A-4EFD-BE93-63B0CC4B7BF5}" srcOrd="10" destOrd="0" presId="urn:microsoft.com/office/officeart/2008/layout/HexagonCluster"/>
    <dgm:cxn modelId="{F6D057E2-2CD7-490C-95AF-C94AF8CBB40F}" type="presParOf" srcId="{202FAF4F-464A-4EFD-BE93-63B0CC4B7BF5}" destId="{E00AD7B8-4D6F-42AF-A3F6-55915619B273}" srcOrd="0" destOrd="0" presId="urn:microsoft.com/office/officeart/2008/layout/HexagonCluster"/>
    <dgm:cxn modelId="{C04B3F8F-08B1-4EAB-A9C7-84695564C58A}" type="presParOf" srcId="{CFF56EFC-B1B6-4DF2-9E6F-F023143A56CB}" destId="{E3DC9080-B727-4564-9412-7129FCA732F8}" srcOrd="11" destOrd="0" presId="urn:microsoft.com/office/officeart/2008/layout/HexagonCluster"/>
    <dgm:cxn modelId="{22E5B867-2A2B-4069-8AF0-27C1E88F3039}" type="presParOf" srcId="{E3DC9080-B727-4564-9412-7129FCA732F8}" destId="{98817E2A-77F4-49BE-B5E1-E27DFD09ED28}" srcOrd="0" destOrd="0" presId="urn:microsoft.com/office/officeart/2008/layout/HexagonCluster"/>
    <dgm:cxn modelId="{79D56583-2E3E-46F8-8002-F8CCE719B8DB}" type="presParOf" srcId="{CFF56EFC-B1B6-4DF2-9E6F-F023143A56CB}" destId="{239D777D-74BF-49E8-8F72-5B771205F90E}" srcOrd="12" destOrd="0" presId="urn:microsoft.com/office/officeart/2008/layout/HexagonCluster"/>
    <dgm:cxn modelId="{0D41B642-9716-4195-922A-A8DDF3A5EAD6}" type="presParOf" srcId="{239D777D-74BF-49E8-8F72-5B771205F90E}" destId="{C3864656-29C3-43FF-B03F-5BF999952160}" srcOrd="0" destOrd="0" presId="urn:microsoft.com/office/officeart/2008/layout/HexagonCluster"/>
    <dgm:cxn modelId="{4285614F-4A0D-435D-9F09-1E822FB4FECF}" type="presParOf" srcId="{CFF56EFC-B1B6-4DF2-9E6F-F023143A56CB}" destId="{C2EA17DE-1311-4D2E-90C0-7DC8205CFD8F}" srcOrd="13" destOrd="0" presId="urn:microsoft.com/office/officeart/2008/layout/HexagonCluster"/>
    <dgm:cxn modelId="{7ADFBCBB-2C18-4BB8-966F-E83E2622A1A3}" type="presParOf" srcId="{C2EA17DE-1311-4D2E-90C0-7DC8205CFD8F}" destId="{B383B7EE-55CF-4EC8-AF4B-A9B2A097210F}" srcOrd="0" destOrd="0" presId="urn:microsoft.com/office/officeart/2008/layout/HexagonCluster"/>
    <dgm:cxn modelId="{C30F2725-BA13-4E9E-B671-C247F0ED8110}" type="presParOf" srcId="{CFF56EFC-B1B6-4DF2-9E6F-F023143A56CB}" destId="{0BA97453-CC63-4014-A2A1-C64CBCB3EBA4}" srcOrd="14" destOrd="0" presId="urn:microsoft.com/office/officeart/2008/layout/HexagonCluster"/>
    <dgm:cxn modelId="{BEBC917A-E57A-41EF-86DA-8C5ADC2962CF}" type="presParOf" srcId="{0BA97453-CC63-4014-A2A1-C64CBCB3EBA4}" destId="{9F8C9783-37DD-43CE-B15A-F7778B726784}" srcOrd="0" destOrd="0" presId="urn:microsoft.com/office/officeart/2008/layout/HexagonCluster"/>
    <dgm:cxn modelId="{D9CED707-8967-445C-A3A6-BE4CC6AC75A6}" type="presParOf" srcId="{CFF56EFC-B1B6-4DF2-9E6F-F023143A56CB}" destId="{DC1E3EB3-9D82-46B6-A99D-CE974E3E7F9C}" srcOrd="15" destOrd="0" presId="urn:microsoft.com/office/officeart/2008/layout/HexagonCluster"/>
    <dgm:cxn modelId="{A1974B94-A85F-4A77-B3E5-BA766A489A22}" type="presParOf" srcId="{DC1E3EB3-9D82-46B6-A99D-CE974E3E7F9C}" destId="{86DDDF87-FE6F-4D68-BA25-218FC4DBC1AD}" srcOrd="0" destOrd="0" presId="urn:microsoft.com/office/officeart/2008/layout/HexagonCluster"/>
    <dgm:cxn modelId="{BF7E7E87-876C-4CB6-950A-01086519D16D}" type="presParOf" srcId="{CFF56EFC-B1B6-4DF2-9E6F-F023143A56CB}" destId="{6826E59A-C3CF-4CC1-A6BD-87605E0AE94E}" srcOrd="16" destOrd="0" presId="urn:microsoft.com/office/officeart/2008/layout/HexagonCluster"/>
    <dgm:cxn modelId="{674DA0CB-A8B7-4768-98FE-9E4E0C1CF77C}" type="presParOf" srcId="{6826E59A-C3CF-4CC1-A6BD-87605E0AE94E}" destId="{EF0DA05A-DB8C-436D-876E-EA694D0FFA7C}" srcOrd="0" destOrd="0" presId="urn:microsoft.com/office/officeart/2008/layout/HexagonCluster"/>
    <dgm:cxn modelId="{0D683F93-CF05-4737-A5D7-C462F3536F1E}" type="presParOf" srcId="{CFF56EFC-B1B6-4DF2-9E6F-F023143A56CB}" destId="{391DFCE9-95CD-4B6D-817D-AED5C84F3733}" srcOrd="17" destOrd="0" presId="urn:microsoft.com/office/officeart/2008/layout/HexagonCluster"/>
    <dgm:cxn modelId="{17950DAC-963C-4E15-A419-60342E4A7CF0}" type="presParOf" srcId="{391DFCE9-95CD-4B6D-817D-AED5C84F3733}" destId="{B12360D2-2DD8-43AE-9FCE-CC35E86AD1B7}" srcOrd="0" destOrd="0" presId="urn:microsoft.com/office/officeart/2008/layout/HexagonCluster"/>
    <dgm:cxn modelId="{B0DB257D-F029-4D97-946A-5A6BDA05E655}" type="presParOf" srcId="{CFF56EFC-B1B6-4DF2-9E6F-F023143A56CB}" destId="{92A91974-B1DF-448C-B5E6-DC14E60DD6B9}" srcOrd="18" destOrd="0" presId="urn:microsoft.com/office/officeart/2008/layout/HexagonCluster"/>
    <dgm:cxn modelId="{ED28253D-2993-448E-9A8A-6298C6CDA24A}" type="presParOf" srcId="{92A91974-B1DF-448C-B5E6-DC14E60DD6B9}" destId="{A730D669-8635-4E79-85EA-286EA4D77972}" srcOrd="0" destOrd="0" presId="urn:microsoft.com/office/officeart/2008/layout/HexagonCluster"/>
    <dgm:cxn modelId="{306C688B-0338-49DD-9B34-695E04EA406A}" type="presParOf" srcId="{CFF56EFC-B1B6-4DF2-9E6F-F023143A56CB}" destId="{63587012-3762-42E5-8765-2983682A239D}" srcOrd="19" destOrd="0" presId="urn:microsoft.com/office/officeart/2008/layout/HexagonCluster"/>
    <dgm:cxn modelId="{7A828366-3372-4E7B-B499-1B59B489EC5C}" type="presParOf" srcId="{63587012-3762-42E5-8765-2983682A239D}" destId="{994D675A-1C3D-478F-8485-24D0F871E77C}" srcOrd="0" destOrd="0" presId="urn:microsoft.com/office/officeart/2008/layout/HexagonCluster"/>
    <dgm:cxn modelId="{49C99E54-18F7-4075-A5A5-F0C2D3A5CB7F}" type="presParOf" srcId="{CFF56EFC-B1B6-4DF2-9E6F-F023143A56CB}" destId="{EEF4EB20-DC5D-4121-9437-C834BB4B073F}" srcOrd="20" destOrd="0" presId="urn:microsoft.com/office/officeart/2008/layout/HexagonCluster"/>
    <dgm:cxn modelId="{B5A031D7-E1CB-4138-A88C-D032EBFA2473}" type="presParOf" srcId="{EEF4EB20-DC5D-4121-9437-C834BB4B073F}" destId="{E02F1DFB-074B-4267-B377-CAD2F58C92BE}" srcOrd="0" destOrd="0" presId="urn:microsoft.com/office/officeart/2008/layout/HexagonCluster"/>
    <dgm:cxn modelId="{9EFF11F8-B6A7-4EE4-AB47-2CEB59F22B01}" type="presParOf" srcId="{CFF56EFC-B1B6-4DF2-9E6F-F023143A56CB}" destId="{25FDBC59-0A31-420A-AE9B-53F3297ED795}" srcOrd="21" destOrd="0" presId="urn:microsoft.com/office/officeart/2008/layout/HexagonCluster"/>
    <dgm:cxn modelId="{2B4CBAF8-D87D-48C2-8A95-8E8FD23D1CDC}" type="presParOf" srcId="{25FDBC59-0A31-420A-AE9B-53F3297ED795}" destId="{3A3A4DFD-BF7D-4519-9938-C1E01213CD60}" srcOrd="0" destOrd="0" presId="urn:microsoft.com/office/officeart/2008/layout/HexagonCluster"/>
    <dgm:cxn modelId="{F90757C6-6692-440E-9A6A-071DA5EC633E}" type="presParOf" srcId="{CFF56EFC-B1B6-4DF2-9E6F-F023143A56CB}" destId="{877FB48A-6ECD-43D1-90E4-6B73BEE17A56}" srcOrd="22" destOrd="0" presId="urn:microsoft.com/office/officeart/2008/layout/HexagonCluster"/>
    <dgm:cxn modelId="{7CA537FB-320D-4637-9C83-380FAC14C4DF}" type="presParOf" srcId="{877FB48A-6ECD-43D1-90E4-6B73BEE17A56}" destId="{EC8E31B2-0ECE-4B23-845F-E95246E8CC58}" srcOrd="0" destOrd="0" presId="urn:microsoft.com/office/officeart/2008/layout/HexagonCluster"/>
    <dgm:cxn modelId="{93681D42-945F-4000-9676-85B5E45B9EBA}" type="presParOf" srcId="{CFF56EFC-B1B6-4DF2-9E6F-F023143A56CB}" destId="{57D561DD-21B9-4A84-9A39-EED1FB22632F}" srcOrd="23" destOrd="0" presId="urn:microsoft.com/office/officeart/2008/layout/HexagonCluster"/>
    <dgm:cxn modelId="{91356F95-F848-4E51-95BD-92F44BDF6B46}" type="presParOf" srcId="{57D561DD-21B9-4A84-9A39-EED1FB22632F}" destId="{FB360AD9-007D-4578-B467-2D4D13A0E501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5115B7-9DEC-4814-838B-8AB2D47ACDBC}">
      <dsp:nvSpPr>
        <dsp:cNvPr id="0" name=""/>
        <dsp:cNvSpPr/>
      </dsp:nvSpPr>
      <dsp:spPr>
        <a:xfrm>
          <a:off x="-9772625" y="-1491645"/>
          <a:ext cx="11624250" cy="11624250"/>
        </a:xfrm>
        <a:prstGeom prst="blockArc">
          <a:avLst>
            <a:gd name="adj1" fmla="val 18900000"/>
            <a:gd name="adj2" fmla="val 2700000"/>
            <a:gd name="adj3" fmla="val 18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0462A8-8A39-487A-9702-5C336661D844}">
      <dsp:nvSpPr>
        <dsp:cNvPr id="0" name=""/>
        <dsp:cNvSpPr/>
      </dsp:nvSpPr>
      <dsp:spPr>
        <a:xfrm>
          <a:off x="807477" y="539887"/>
          <a:ext cx="15266848" cy="1080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7620" tIns="132080" rIns="132080" bIns="132080" numCol="1" spcCol="1270" anchor="ctr" anchorCtr="0">
          <a:noAutofit/>
        </a:bodyPr>
        <a:lstStyle/>
        <a:p>
          <a:pPr lvl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 dirty="0"/>
            <a:t>Developing Geographic Information Systems;</a:t>
          </a:r>
        </a:p>
      </dsp:txBody>
      <dsp:txXfrm>
        <a:off x="807477" y="539887"/>
        <a:ext cx="15266848" cy="1080465"/>
      </dsp:txXfrm>
    </dsp:sp>
    <dsp:sp modelId="{60B5B82C-6829-4059-B6C9-F37CF60B5442}">
      <dsp:nvSpPr>
        <dsp:cNvPr id="0" name=""/>
        <dsp:cNvSpPr/>
      </dsp:nvSpPr>
      <dsp:spPr>
        <a:xfrm>
          <a:off x="132186" y="404828"/>
          <a:ext cx="1350582" cy="13505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DF9CE0-642C-48F7-BC16-48044B9A135E}">
      <dsp:nvSpPr>
        <dsp:cNvPr id="0" name=""/>
        <dsp:cNvSpPr/>
      </dsp:nvSpPr>
      <dsp:spPr>
        <a:xfrm>
          <a:off x="1581707" y="2160067"/>
          <a:ext cx="14492618" cy="1080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7620" tIns="132080" rIns="132080" bIns="132080" numCol="1" spcCol="1270" anchor="ctr" anchorCtr="0">
          <a:noAutofit/>
        </a:bodyPr>
        <a:lstStyle/>
        <a:p>
          <a:pPr lvl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/>
            <a:t>Multi-device application procedures;</a:t>
          </a:r>
        </a:p>
      </dsp:txBody>
      <dsp:txXfrm>
        <a:off x="1581707" y="2160067"/>
        <a:ext cx="14492618" cy="1080465"/>
      </dsp:txXfrm>
    </dsp:sp>
    <dsp:sp modelId="{D01B3233-E8A3-4A79-A768-2D78319F3DEB}">
      <dsp:nvSpPr>
        <dsp:cNvPr id="0" name=""/>
        <dsp:cNvSpPr/>
      </dsp:nvSpPr>
      <dsp:spPr>
        <a:xfrm>
          <a:off x="906416" y="2025008"/>
          <a:ext cx="1350582" cy="13505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0245F6-B33E-4012-BDC4-26D766C9A8B3}">
      <dsp:nvSpPr>
        <dsp:cNvPr id="0" name=""/>
        <dsp:cNvSpPr/>
      </dsp:nvSpPr>
      <dsp:spPr>
        <a:xfrm>
          <a:off x="1819333" y="3780247"/>
          <a:ext cx="14254991" cy="1080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7620" tIns="132080" rIns="132080" bIns="132080" numCol="1" spcCol="1270" anchor="ctr" anchorCtr="0">
          <a:noAutofit/>
        </a:bodyPr>
        <a:lstStyle/>
        <a:p>
          <a:pPr lvl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/>
            <a:t>Specialized Consulting services;</a:t>
          </a:r>
        </a:p>
      </dsp:txBody>
      <dsp:txXfrm>
        <a:off x="1819333" y="3780247"/>
        <a:ext cx="14254991" cy="1080465"/>
      </dsp:txXfrm>
    </dsp:sp>
    <dsp:sp modelId="{4BF26650-4DD0-44DA-86D3-0B2EE2844342}">
      <dsp:nvSpPr>
        <dsp:cNvPr id="0" name=""/>
        <dsp:cNvSpPr/>
      </dsp:nvSpPr>
      <dsp:spPr>
        <a:xfrm>
          <a:off x="1144042" y="3645188"/>
          <a:ext cx="1350582" cy="13505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A7C58E-369D-4D77-ABF1-C1D780577238}">
      <dsp:nvSpPr>
        <dsp:cNvPr id="0" name=""/>
        <dsp:cNvSpPr/>
      </dsp:nvSpPr>
      <dsp:spPr>
        <a:xfrm>
          <a:off x="1581707" y="5400427"/>
          <a:ext cx="14492618" cy="1080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7620" tIns="132080" rIns="132080" bIns="132080" numCol="1" spcCol="1270" anchor="ctr" anchorCtr="0">
          <a:noAutofit/>
        </a:bodyPr>
        <a:lstStyle/>
        <a:p>
          <a:pPr lvl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/>
            <a:t>Technology and innovation consulting;</a:t>
          </a:r>
        </a:p>
      </dsp:txBody>
      <dsp:txXfrm>
        <a:off x="1581707" y="5400427"/>
        <a:ext cx="14492618" cy="1080465"/>
      </dsp:txXfrm>
    </dsp:sp>
    <dsp:sp modelId="{EA1C14B5-342F-4079-A6B5-F733CB3E22C7}">
      <dsp:nvSpPr>
        <dsp:cNvPr id="0" name=""/>
        <dsp:cNvSpPr/>
      </dsp:nvSpPr>
      <dsp:spPr>
        <a:xfrm>
          <a:off x="906416" y="5265368"/>
          <a:ext cx="1350582" cy="13505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19DF72-BDDB-4C79-9BFE-A4929798F759}">
      <dsp:nvSpPr>
        <dsp:cNvPr id="0" name=""/>
        <dsp:cNvSpPr/>
      </dsp:nvSpPr>
      <dsp:spPr>
        <a:xfrm>
          <a:off x="807477" y="7020607"/>
          <a:ext cx="15266848" cy="1080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7620" tIns="132080" rIns="132080" bIns="132080" numCol="1" spcCol="1270" anchor="ctr" anchorCtr="0">
          <a:noAutofit/>
        </a:bodyPr>
        <a:lstStyle/>
        <a:p>
          <a:pPr lvl="0" algn="l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200" kern="1200"/>
            <a:t>Training courses for companies and developers.</a:t>
          </a:r>
        </a:p>
      </dsp:txBody>
      <dsp:txXfrm>
        <a:off x="807477" y="7020607"/>
        <a:ext cx="15266848" cy="1080465"/>
      </dsp:txXfrm>
    </dsp:sp>
    <dsp:sp modelId="{163E9A94-C428-4F6F-B700-7A9F0E305B3E}">
      <dsp:nvSpPr>
        <dsp:cNvPr id="0" name=""/>
        <dsp:cNvSpPr/>
      </dsp:nvSpPr>
      <dsp:spPr>
        <a:xfrm>
          <a:off x="132186" y="6885548"/>
          <a:ext cx="1350582" cy="13505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B47BCA-5BE9-45C2-A2D4-9510A661700B}">
      <dsp:nvSpPr>
        <dsp:cNvPr id="0" name=""/>
        <dsp:cNvSpPr/>
      </dsp:nvSpPr>
      <dsp:spPr>
        <a:xfrm>
          <a:off x="5379186" y="6130170"/>
          <a:ext cx="4351109" cy="373492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Geographical data in areas with low data availability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/>
            <a:t>For gathering information remotely</a:t>
          </a:r>
        </a:p>
      </dsp:txBody>
      <dsp:txXfrm>
        <a:off x="6053022" y="6708581"/>
        <a:ext cx="3003437" cy="2578103"/>
      </dsp:txXfrm>
    </dsp:sp>
    <dsp:sp modelId="{4B3B5AD0-145C-4A39-9D70-3319DADB3206}">
      <dsp:nvSpPr>
        <dsp:cNvPr id="0" name=""/>
        <dsp:cNvSpPr/>
      </dsp:nvSpPr>
      <dsp:spPr>
        <a:xfrm>
          <a:off x="5515277" y="7780601"/>
          <a:ext cx="507948" cy="4380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7B9335-A026-470B-B350-B9028AB0896F}">
      <dsp:nvSpPr>
        <dsp:cNvPr id="0" name=""/>
        <dsp:cNvSpPr/>
      </dsp:nvSpPr>
      <dsp:spPr>
        <a:xfrm>
          <a:off x="1685535" y="4099933"/>
          <a:ext cx="4351109" cy="373492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02D1AA-1DD6-43F0-A0F8-751AA8D46936}">
      <dsp:nvSpPr>
        <dsp:cNvPr id="0" name=""/>
        <dsp:cNvSpPr/>
      </dsp:nvSpPr>
      <dsp:spPr>
        <a:xfrm>
          <a:off x="4631638" y="7316941"/>
          <a:ext cx="507948" cy="4380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CEA10C-C451-4976-8F9F-F66D5B1C3E76}">
      <dsp:nvSpPr>
        <dsp:cNvPr id="0" name=""/>
        <dsp:cNvSpPr/>
      </dsp:nvSpPr>
      <dsp:spPr>
        <a:xfrm>
          <a:off x="9069003" y="4071325"/>
          <a:ext cx="4351109" cy="373492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80000"/>
            <a:hueOff val="267683"/>
            <a:satOff val="-17846"/>
            <a:lumOff val="12184"/>
            <a:alphaOff val="0"/>
          </a:schemeClr>
        </a:solidFill>
        <a:ln w="25400" cap="flat" cmpd="sng" algn="ctr">
          <a:solidFill>
            <a:schemeClr val="accent1">
              <a:shade val="80000"/>
              <a:hueOff val="267683"/>
              <a:satOff val="-17846"/>
              <a:lumOff val="121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Data with different temporal resolution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/>
            <a:t>For </a:t>
          </a:r>
          <a:r>
            <a:rPr lang="en-US" sz="2200" kern="1200" dirty="0" err="1"/>
            <a:t>diachronical</a:t>
          </a:r>
          <a:r>
            <a:rPr lang="en-US" sz="2200" kern="1200" dirty="0"/>
            <a:t> analysis</a:t>
          </a:r>
        </a:p>
      </dsp:txBody>
      <dsp:txXfrm>
        <a:off x="9742839" y="4649736"/>
        <a:ext cx="3003437" cy="2578103"/>
      </dsp:txXfrm>
    </dsp:sp>
    <dsp:sp modelId="{A6AE620F-5103-491E-A94B-C78A645A0BAA}">
      <dsp:nvSpPr>
        <dsp:cNvPr id="0" name=""/>
        <dsp:cNvSpPr/>
      </dsp:nvSpPr>
      <dsp:spPr>
        <a:xfrm>
          <a:off x="12049608" y="7284386"/>
          <a:ext cx="507948" cy="4380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993CB0-0B89-419A-8317-CAA24FCC9170}">
      <dsp:nvSpPr>
        <dsp:cNvPr id="0" name=""/>
        <dsp:cNvSpPr/>
      </dsp:nvSpPr>
      <dsp:spPr>
        <a:xfrm>
          <a:off x="12777988" y="6124251"/>
          <a:ext cx="4351109" cy="373492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/>
          <a:srcRect/>
          <a:stretch>
            <a:fillRect t="-21000" b="-21000"/>
          </a:stretch>
        </a:blipFill>
        <a:ln w="25400" cap="flat" cmpd="sng" algn="ctr">
          <a:solidFill>
            <a:schemeClr val="accent1">
              <a:shade val="80000"/>
              <a:hueOff val="267683"/>
              <a:satOff val="-17846"/>
              <a:lumOff val="121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B08DB0-DDE8-4501-8517-081A83909750}">
      <dsp:nvSpPr>
        <dsp:cNvPr id="0" name=""/>
        <dsp:cNvSpPr/>
      </dsp:nvSpPr>
      <dsp:spPr>
        <a:xfrm>
          <a:off x="12877661" y="7797371"/>
          <a:ext cx="507948" cy="4380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52A75E-1A73-4842-A0BD-A8BA1750E14B}">
      <dsp:nvSpPr>
        <dsp:cNvPr id="0" name=""/>
        <dsp:cNvSpPr/>
      </dsp:nvSpPr>
      <dsp:spPr>
        <a:xfrm>
          <a:off x="5379186" y="2058845"/>
          <a:ext cx="4351109" cy="373492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80000"/>
            <a:hueOff val="535366"/>
            <a:satOff val="-35693"/>
            <a:lumOff val="24369"/>
            <a:alphaOff val="0"/>
          </a:schemeClr>
        </a:solidFill>
        <a:ln w="25400" cap="flat" cmpd="sng" algn="ctr">
          <a:solidFill>
            <a:schemeClr val="accent1">
              <a:shade val="80000"/>
              <a:hueOff val="535366"/>
              <a:satOff val="-35693"/>
              <a:lumOff val="243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Data with different spatial resolution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/>
            <a:t>Depending on the aims and scope of the project</a:t>
          </a:r>
        </a:p>
      </dsp:txBody>
      <dsp:txXfrm>
        <a:off x="6053022" y="2637256"/>
        <a:ext cx="3003437" cy="2578103"/>
      </dsp:txXfrm>
    </dsp:sp>
    <dsp:sp modelId="{753DD07F-297D-4147-B362-E1925281B6F7}">
      <dsp:nvSpPr>
        <dsp:cNvPr id="0" name=""/>
        <dsp:cNvSpPr/>
      </dsp:nvSpPr>
      <dsp:spPr>
        <a:xfrm>
          <a:off x="8340623" y="2135793"/>
          <a:ext cx="507948" cy="4380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223E3E-AAA1-4FAE-B05F-03B4B9FC8AC8}">
      <dsp:nvSpPr>
        <dsp:cNvPr id="0" name=""/>
        <dsp:cNvSpPr/>
      </dsp:nvSpPr>
      <dsp:spPr>
        <a:xfrm>
          <a:off x="9069003" y="0"/>
          <a:ext cx="4351109" cy="373492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 w="25400" cap="flat" cmpd="sng" algn="ctr">
          <a:solidFill>
            <a:schemeClr val="accent1">
              <a:shade val="80000"/>
              <a:hueOff val="535366"/>
              <a:satOff val="-35693"/>
              <a:lumOff val="243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F082E7-7383-475A-BE6C-A295DA450512}">
      <dsp:nvSpPr>
        <dsp:cNvPr id="0" name=""/>
        <dsp:cNvSpPr/>
      </dsp:nvSpPr>
      <dsp:spPr>
        <a:xfrm>
          <a:off x="9168676" y="1655363"/>
          <a:ext cx="507948" cy="4380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6CD1EE-02F1-42C4-9464-0FB162C158E4}">
      <dsp:nvSpPr>
        <dsp:cNvPr id="0" name=""/>
        <dsp:cNvSpPr/>
      </dsp:nvSpPr>
      <dsp:spPr>
        <a:xfrm>
          <a:off x="12777988" y="2052926"/>
          <a:ext cx="4351109" cy="373492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80000"/>
            <a:hueOff val="803049"/>
            <a:satOff val="-53539"/>
            <a:lumOff val="36553"/>
            <a:alphaOff val="0"/>
          </a:schemeClr>
        </a:solidFill>
        <a:ln w="25400" cap="flat" cmpd="sng" algn="ctr">
          <a:solidFill>
            <a:schemeClr val="accent1">
              <a:shade val="80000"/>
              <a:hueOff val="803049"/>
              <a:satOff val="-53539"/>
              <a:lumOff val="365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Thematic data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err="1"/>
            <a:t>Agricolture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/>
            <a:t>Climate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/>
            <a:t>Administrative limits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/>
            <a:t>Physical data (altimetry </a:t>
          </a:r>
          <a:r>
            <a:rPr lang="en-US" sz="2200" kern="1200" dirty="0" err="1"/>
            <a:t>ecc</a:t>
          </a:r>
          <a:r>
            <a:rPr lang="en-US" sz="2200" kern="1200" dirty="0"/>
            <a:t>.)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/>
            <a:t>…</a:t>
          </a:r>
        </a:p>
      </dsp:txBody>
      <dsp:txXfrm>
        <a:off x="13451824" y="2631337"/>
        <a:ext cx="3003437" cy="2578103"/>
      </dsp:txXfrm>
    </dsp:sp>
    <dsp:sp modelId="{93DBADF6-6FB3-4961-B2EC-519A19D3EF1D}">
      <dsp:nvSpPr>
        <dsp:cNvPr id="0" name=""/>
        <dsp:cNvSpPr/>
      </dsp:nvSpPr>
      <dsp:spPr>
        <a:xfrm>
          <a:off x="16519558" y="3701384"/>
          <a:ext cx="507948" cy="4380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9F5E13-9643-48F2-B1FF-6CA5BD5F997F}">
      <dsp:nvSpPr>
        <dsp:cNvPr id="0" name=""/>
        <dsp:cNvSpPr/>
      </dsp:nvSpPr>
      <dsp:spPr>
        <a:xfrm>
          <a:off x="16502307" y="4105852"/>
          <a:ext cx="4351109" cy="3734925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25400" cap="flat" cmpd="sng" algn="ctr">
          <a:solidFill>
            <a:schemeClr val="accent1">
              <a:shade val="80000"/>
              <a:hueOff val="803049"/>
              <a:satOff val="-53539"/>
              <a:lumOff val="365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7F0D-22DB-4BB0-AFFA-F4C15742EBB4}">
      <dsp:nvSpPr>
        <dsp:cNvPr id="0" name=""/>
        <dsp:cNvSpPr/>
      </dsp:nvSpPr>
      <dsp:spPr>
        <a:xfrm>
          <a:off x="17380196" y="4171949"/>
          <a:ext cx="507948" cy="4380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B47BCA-5BE9-45C2-A2D4-9510A661700B}">
      <dsp:nvSpPr>
        <dsp:cNvPr id="0" name=""/>
        <dsp:cNvSpPr/>
      </dsp:nvSpPr>
      <dsp:spPr>
        <a:xfrm>
          <a:off x="4700806" y="5276170"/>
          <a:ext cx="3698594" cy="317592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4130" rIns="0" bIns="2413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Sesame supply chain traceability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For gathering information remotely</a:t>
          </a:r>
        </a:p>
      </dsp:txBody>
      <dsp:txXfrm>
        <a:off x="5273683" y="5768091"/>
        <a:ext cx="2552840" cy="2192085"/>
      </dsp:txXfrm>
    </dsp:sp>
    <dsp:sp modelId="{4B3B5AD0-145C-4A39-9D70-3319DADB3206}">
      <dsp:nvSpPr>
        <dsp:cNvPr id="0" name=""/>
        <dsp:cNvSpPr/>
      </dsp:nvSpPr>
      <dsp:spPr>
        <a:xfrm>
          <a:off x="4789055" y="6696441"/>
          <a:ext cx="431437" cy="37219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7B9335-A026-470B-B350-B9028AB0896F}">
      <dsp:nvSpPr>
        <dsp:cNvPr id="0" name=""/>
        <dsp:cNvSpPr/>
      </dsp:nvSpPr>
      <dsp:spPr>
        <a:xfrm>
          <a:off x="1517975" y="3520514"/>
          <a:ext cx="3698594" cy="317592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02D1AA-1DD6-43F0-A0F8-751AA8D46936}">
      <dsp:nvSpPr>
        <dsp:cNvPr id="0" name=""/>
        <dsp:cNvSpPr/>
      </dsp:nvSpPr>
      <dsp:spPr>
        <a:xfrm>
          <a:off x="4051689" y="6275165"/>
          <a:ext cx="431437" cy="37219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52A75E-1A73-4842-A0BD-A8BA1750E14B}">
      <dsp:nvSpPr>
        <dsp:cNvPr id="0" name=""/>
        <dsp:cNvSpPr/>
      </dsp:nvSpPr>
      <dsp:spPr>
        <a:xfrm>
          <a:off x="7883637" y="3511311"/>
          <a:ext cx="3698594" cy="317592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80000"/>
            <a:hueOff val="160610"/>
            <a:satOff val="-10708"/>
            <a:lumOff val="7311"/>
            <a:alphaOff val="0"/>
          </a:schemeClr>
        </a:solidFill>
        <a:ln w="25400" cap="flat" cmpd="sng" algn="ctr">
          <a:solidFill>
            <a:schemeClr val="accent1">
              <a:shade val="80000"/>
              <a:hueOff val="160610"/>
              <a:satOff val="-10708"/>
              <a:lumOff val="73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4130" rIns="0" bIns="2413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Rice yield forecast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Local and regional scales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Few data available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/>
            <a:t>Diachronical</a:t>
          </a:r>
          <a:r>
            <a:rPr lang="en-US" sz="1500" kern="1200" dirty="0"/>
            <a:t> analysis</a:t>
          </a:r>
        </a:p>
      </dsp:txBody>
      <dsp:txXfrm>
        <a:off x="8456514" y="4003232"/>
        <a:ext cx="2552840" cy="2192085"/>
      </dsp:txXfrm>
    </dsp:sp>
    <dsp:sp modelId="{753DD07F-297D-4147-B362-E1925281B6F7}">
      <dsp:nvSpPr>
        <dsp:cNvPr id="0" name=""/>
        <dsp:cNvSpPr/>
      </dsp:nvSpPr>
      <dsp:spPr>
        <a:xfrm>
          <a:off x="10429118" y="6257783"/>
          <a:ext cx="431437" cy="37219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223E3E-AAA1-4FAE-B05F-03B4B9FC8AC8}">
      <dsp:nvSpPr>
        <dsp:cNvPr id="0" name=""/>
        <dsp:cNvSpPr/>
      </dsp:nvSpPr>
      <dsp:spPr>
        <a:xfrm>
          <a:off x="11064507" y="5270035"/>
          <a:ext cx="3698594" cy="317592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25400" cap="flat" cmpd="sng" algn="ctr">
          <a:solidFill>
            <a:schemeClr val="accent1">
              <a:shade val="80000"/>
              <a:hueOff val="160610"/>
              <a:satOff val="-10708"/>
              <a:lumOff val="73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F082E7-7383-475A-BE6C-A295DA450512}">
      <dsp:nvSpPr>
        <dsp:cNvPr id="0" name=""/>
        <dsp:cNvSpPr/>
      </dsp:nvSpPr>
      <dsp:spPr>
        <a:xfrm>
          <a:off x="11154717" y="6683148"/>
          <a:ext cx="431437" cy="37219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21D86F-1403-4766-AE3D-2E2A5009B181}">
      <dsp:nvSpPr>
        <dsp:cNvPr id="0" name=""/>
        <dsp:cNvSpPr/>
      </dsp:nvSpPr>
      <dsp:spPr>
        <a:xfrm>
          <a:off x="4700806" y="1765880"/>
          <a:ext cx="3698594" cy="317592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80000"/>
            <a:hueOff val="321220"/>
            <a:satOff val="-21416"/>
            <a:lumOff val="14621"/>
            <a:alphaOff val="0"/>
          </a:schemeClr>
        </a:solidFill>
        <a:ln w="25400" cap="flat" cmpd="sng" algn="ctr">
          <a:solidFill>
            <a:schemeClr val="accent1">
              <a:shade val="80000"/>
              <a:hueOff val="321220"/>
              <a:satOff val="-21416"/>
              <a:lumOff val="146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4130" rIns="0" bIns="2413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Resilience building: Agriculture and climate change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Monitoring and managing crops for climate resilience and adaptation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Monitoring and managing crops for emission reduction</a:t>
          </a:r>
        </a:p>
      </dsp:txBody>
      <dsp:txXfrm>
        <a:off x="5273683" y="2257801"/>
        <a:ext cx="2552840" cy="2192085"/>
      </dsp:txXfrm>
    </dsp:sp>
    <dsp:sp modelId="{ED03C98C-D7C1-470B-A94D-2010EA3277F6}">
      <dsp:nvSpPr>
        <dsp:cNvPr id="0" name=""/>
        <dsp:cNvSpPr/>
      </dsp:nvSpPr>
      <dsp:spPr>
        <a:xfrm>
          <a:off x="7234520" y="1826209"/>
          <a:ext cx="431437" cy="37219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0AD7B8-4D6F-42AF-A3F6-55915619B273}">
      <dsp:nvSpPr>
        <dsp:cNvPr id="0" name=""/>
        <dsp:cNvSpPr/>
      </dsp:nvSpPr>
      <dsp:spPr>
        <a:xfrm>
          <a:off x="7883637" y="0"/>
          <a:ext cx="3698594" cy="317592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accent1">
              <a:shade val="80000"/>
              <a:hueOff val="321220"/>
              <a:satOff val="-21416"/>
              <a:lumOff val="146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817E2A-77F4-49BE-B5E1-E27DFD09ED28}">
      <dsp:nvSpPr>
        <dsp:cNvPr id="0" name=""/>
        <dsp:cNvSpPr/>
      </dsp:nvSpPr>
      <dsp:spPr>
        <a:xfrm>
          <a:off x="7987574" y="1406978"/>
          <a:ext cx="431437" cy="37219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864656-29C3-43FF-B03F-5BF999952160}">
      <dsp:nvSpPr>
        <dsp:cNvPr id="0" name=""/>
        <dsp:cNvSpPr/>
      </dsp:nvSpPr>
      <dsp:spPr>
        <a:xfrm>
          <a:off x="11064507" y="1758723"/>
          <a:ext cx="3698594" cy="317592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80000"/>
            <a:hueOff val="481830"/>
            <a:satOff val="-32123"/>
            <a:lumOff val="21932"/>
            <a:alphaOff val="0"/>
          </a:schemeClr>
        </a:solidFill>
        <a:ln w="25400" cap="flat" cmpd="sng" algn="ctr">
          <a:solidFill>
            <a:schemeClr val="accent1">
              <a:shade val="80000"/>
              <a:hueOff val="481830"/>
              <a:satOff val="-32123"/>
              <a:lumOff val="219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4130" rIns="0" bIns="2413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Food security and rural development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Ensuring food to population</a:t>
          </a:r>
          <a:endParaRPr lang="en-US" sz="1500" kern="1200" dirty="0"/>
        </a:p>
      </dsp:txBody>
      <dsp:txXfrm>
        <a:off x="11637384" y="2250644"/>
        <a:ext cx="2552840" cy="2192085"/>
      </dsp:txXfrm>
    </dsp:sp>
    <dsp:sp modelId="{B383B7EE-55CF-4EC8-AF4B-A9B2A097210F}">
      <dsp:nvSpPr>
        <dsp:cNvPr id="0" name=""/>
        <dsp:cNvSpPr/>
      </dsp:nvSpPr>
      <dsp:spPr>
        <a:xfrm>
          <a:off x="14264988" y="3165702"/>
          <a:ext cx="431437" cy="37219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8C9783-37DD-43CE-B15A-F7778B726784}">
      <dsp:nvSpPr>
        <dsp:cNvPr id="0" name=""/>
        <dsp:cNvSpPr/>
      </dsp:nvSpPr>
      <dsp:spPr>
        <a:xfrm>
          <a:off x="14247338" y="3544032"/>
          <a:ext cx="3698594" cy="317592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25400" cap="flat" cmpd="sng" algn="ctr">
          <a:solidFill>
            <a:schemeClr val="accent1">
              <a:shade val="80000"/>
              <a:hueOff val="481830"/>
              <a:satOff val="-32123"/>
              <a:lumOff val="219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DDF87-FE6F-4D68-BA25-218FC4DBC1AD}">
      <dsp:nvSpPr>
        <dsp:cNvPr id="0" name=""/>
        <dsp:cNvSpPr/>
      </dsp:nvSpPr>
      <dsp:spPr>
        <a:xfrm>
          <a:off x="14969015" y="3601292"/>
          <a:ext cx="431437" cy="37219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0DA05A-DB8C-436D-876E-EA694D0FFA7C}">
      <dsp:nvSpPr>
        <dsp:cNvPr id="0" name=""/>
        <dsp:cNvSpPr/>
      </dsp:nvSpPr>
      <dsp:spPr>
        <a:xfrm>
          <a:off x="14247338" y="33742"/>
          <a:ext cx="3698594" cy="317592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80000"/>
            <a:hueOff val="642439"/>
            <a:satOff val="-42831"/>
            <a:lumOff val="29242"/>
            <a:alphaOff val="0"/>
          </a:schemeClr>
        </a:solidFill>
        <a:ln w="25400" cap="flat" cmpd="sng" algn="ctr">
          <a:solidFill>
            <a:schemeClr val="accent1">
              <a:shade val="80000"/>
              <a:hueOff val="642439"/>
              <a:satOff val="-42831"/>
              <a:lumOff val="292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4130" rIns="0" bIns="2413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Spatial indicators for institutional purposes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/>
            <a:t>Sustainable </a:t>
          </a:r>
          <a:r>
            <a:rPr lang="en-US" sz="1500" kern="1200" dirty="0"/>
            <a:t>development goals (SDG monitoring)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Increase of data quality for national statistics for food policy strategies</a:t>
          </a:r>
        </a:p>
      </dsp:txBody>
      <dsp:txXfrm>
        <a:off x="14820215" y="525663"/>
        <a:ext cx="2552840" cy="2192085"/>
      </dsp:txXfrm>
    </dsp:sp>
    <dsp:sp modelId="{B12360D2-2DD8-43AE-9FCE-CC35E86AD1B7}">
      <dsp:nvSpPr>
        <dsp:cNvPr id="0" name=""/>
        <dsp:cNvSpPr/>
      </dsp:nvSpPr>
      <dsp:spPr>
        <a:xfrm>
          <a:off x="17447819" y="1457081"/>
          <a:ext cx="431437" cy="37219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30D669-8635-4E79-85EA-286EA4D77972}">
      <dsp:nvSpPr>
        <dsp:cNvPr id="0" name=""/>
        <dsp:cNvSpPr/>
      </dsp:nvSpPr>
      <dsp:spPr>
        <a:xfrm>
          <a:off x="17430169" y="1805759"/>
          <a:ext cx="3698594" cy="317592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 w="25400" cap="flat" cmpd="sng" algn="ctr">
          <a:solidFill>
            <a:schemeClr val="accent1">
              <a:shade val="80000"/>
              <a:hueOff val="642439"/>
              <a:satOff val="-42831"/>
              <a:lumOff val="292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4D675A-1C3D-478F-8485-24D0F871E77C}">
      <dsp:nvSpPr>
        <dsp:cNvPr id="0" name=""/>
        <dsp:cNvSpPr/>
      </dsp:nvSpPr>
      <dsp:spPr>
        <a:xfrm>
          <a:off x="18167535" y="1876312"/>
          <a:ext cx="431437" cy="37219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2F1DFB-074B-4267-B377-CAD2F58C92BE}">
      <dsp:nvSpPr>
        <dsp:cNvPr id="0" name=""/>
        <dsp:cNvSpPr/>
      </dsp:nvSpPr>
      <dsp:spPr>
        <a:xfrm>
          <a:off x="17430169" y="5310935"/>
          <a:ext cx="3698594" cy="3175927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shade val="80000"/>
            <a:hueOff val="803049"/>
            <a:satOff val="-53539"/>
            <a:lumOff val="36553"/>
            <a:alphaOff val="0"/>
          </a:schemeClr>
        </a:solidFill>
        <a:ln w="25400" cap="flat" cmpd="sng" algn="ctr">
          <a:solidFill>
            <a:schemeClr val="accent1">
              <a:shade val="80000"/>
              <a:hueOff val="803049"/>
              <a:satOff val="-53539"/>
              <a:lumOff val="365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4130" rIns="0" bIns="2413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ICT adaptation and integration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data collection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data sharing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/>
            <a:t>communication</a:t>
          </a:r>
        </a:p>
      </dsp:txBody>
      <dsp:txXfrm>
        <a:off x="18003046" y="5802856"/>
        <a:ext cx="2552840" cy="2192085"/>
      </dsp:txXfrm>
    </dsp:sp>
    <dsp:sp modelId="{3A3A4DFD-BF7D-4519-9938-C1E01213CD60}">
      <dsp:nvSpPr>
        <dsp:cNvPr id="0" name=""/>
        <dsp:cNvSpPr/>
      </dsp:nvSpPr>
      <dsp:spPr>
        <a:xfrm>
          <a:off x="18163612" y="8092172"/>
          <a:ext cx="431437" cy="37219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8E31B2-0ECE-4B23-845F-E95246E8CC58}">
      <dsp:nvSpPr>
        <dsp:cNvPr id="0" name=""/>
        <dsp:cNvSpPr/>
      </dsp:nvSpPr>
      <dsp:spPr>
        <a:xfrm>
          <a:off x="14247338" y="7049208"/>
          <a:ext cx="3698594" cy="3175927"/>
        </a:xfrm>
        <a:prstGeom prst="hexagon">
          <a:avLst>
            <a:gd name="adj" fmla="val 25000"/>
            <a:gd name="vf" fmla="val 115470"/>
          </a:avLst>
        </a:prstGeom>
        <a:blipFill rotWithShape="1"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accent1">
              <a:shade val="80000"/>
              <a:hueOff val="803049"/>
              <a:satOff val="-53539"/>
              <a:lumOff val="365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360AD9-007D-4578-B467-2D4D13A0E501}">
      <dsp:nvSpPr>
        <dsp:cNvPr id="0" name=""/>
        <dsp:cNvSpPr/>
      </dsp:nvSpPr>
      <dsp:spPr>
        <a:xfrm>
          <a:off x="17477235" y="8442894"/>
          <a:ext cx="431437" cy="37219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itle slides-1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418" y="0"/>
            <a:ext cx="2437856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747320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Use of GIS data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activities</a:t>
            </a:r>
            <a:endParaRPr dirty="0">
              <a:solidFill>
                <a:schemeClr val="accent1"/>
              </a:solidFill>
            </a:endParaRPr>
          </a:p>
        </p:txBody>
      </p: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xmlns="" id="{00803343-95B2-4ED9-B731-3E5D5CE574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7255822"/>
              </p:ext>
            </p:extLst>
          </p:nvPr>
        </p:nvGraphicFramePr>
        <p:xfrm>
          <a:off x="0" y="1385392"/>
          <a:ext cx="22646740" cy="10225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00273764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title slides-1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534816" y="6220022"/>
            <a:ext cx="9009572" cy="2236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Thank you</a:t>
            </a:r>
          </a:p>
        </p:txBody>
      </p:sp>
      <p:sp>
        <p:nvSpPr>
          <p:cNvPr id="143" name="Shape 143"/>
          <p:cNvSpPr/>
          <p:nvPr/>
        </p:nvSpPr>
        <p:spPr>
          <a:xfrm>
            <a:off x="1889869" y="8456401"/>
            <a:ext cx="17647460" cy="1995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1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s.antognelli@teamdev.it</a:t>
            </a:r>
            <a:r>
              <a:rPr dirty="0"/>
              <a:t> </a:t>
            </a:r>
            <a:endParaRPr lang="en-US" dirty="0"/>
          </a:p>
          <a:p>
            <a:r>
              <a:rPr dirty="0"/>
              <a:t>w</a:t>
            </a:r>
            <a:r>
              <a:rPr lang="en-US" dirty="0"/>
              <a:t>ww.teamdev.it</a:t>
            </a:r>
            <a:r>
              <a:rPr dirty="0"/>
              <a:t> /</a:t>
            </a:r>
            <a:r>
              <a:rPr lang="en-US" dirty="0"/>
              <a:t> www.gisaction.org /</a:t>
            </a:r>
            <a:r>
              <a:rPr dirty="0"/>
              <a:t> </a:t>
            </a:r>
            <a:r>
              <a:rPr lang="en-US" dirty="0"/>
              <a:t>https://wise.town/ www.agricolus.com</a:t>
            </a:r>
          </a:p>
          <a:p>
            <a:r>
              <a:rPr dirty="0"/>
              <a:t>@</a:t>
            </a:r>
            <a:r>
              <a:rPr lang="en-US" dirty="0" err="1"/>
              <a:t>TeamdevPerugia</a:t>
            </a:r>
            <a:r>
              <a:rPr lang="en-US" dirty="0"/>
              <a:t> / @</a:t>
            </a:r>
            <a:r>
              <a:rPr lang="en-US" dirty="0" err="1"/>
              <a:t>WiseTownProject</a:t>
            </a:r>
            <a:r>
              <a:rPr lang="en-US" dirty="0"/>
              <a:t> / @</a:t>
            </a:r>
            <a:r>
              <a:rPr lang="en-US" dirty="0" err="1"/>
              <a:t>AgricolusSuite</a:t>
            </a:r>
            <a:endParaRPr dirty="0"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1874431" y="5774226"/>
            <a:ext cx="18376826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Data for GIS services</a:t>
            </a:r>
            <a:endParaRPr dirty="0"/>
          </a:p>
        </p:txBody>
      </p:sp>
      <p:sp>
        <p:nvSpPr>
          <p:cNvPr id="124" name="Shape 124"/>
          <p:cNvSpPr/>
          <p:nvPr/>
        </p:nvSpPr>
        <p:spPr>
          <a:xfrm>
            <a:off x="1938145" y="8265467"/>
            <a:ext cx="15053801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Sara Antognelli, PhD / agronomist &amp; GIS analyst / </a:t>
            </a:r>
            <a:r>
              <a:rPr lang="en-US" dirty="0" err="1"/>
              <a:t>TeamDEV</a:t>
            </a:r>
            <a:endParaRPr dirty="0"/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782586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Our company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presentation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TeamDev">
            <a:extLst>
              <a:ext uri="{FF2B5EF4-FFF2-40B4-BE49-F238E27FC236}">
                <a16:creationId xmlns:a16="http://schemas.microsoft.com/office/drawing/2014/main" xmlns="" id="{8E2370A5-955B-4A18-9BC9-589F2CBAB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856" y="4716476"/>
            <a:ext cx="5112568" cy="234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xmlns="" id="{50A6E5D4-928B-43C3-A493-47AACF8E6C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7557116"/>
              </p:ext>
            </p:extLst>
          </p:nvPr>
        </p:nvGraphicFramePr>
        <p:xfrm>
          <a:off x="7655496" y="2753544"/>
          <a:ext cx="16201800" cy="8640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DE5CC6E5-8CC8-4FFC-89CA-CA4259B77950}"/>
              </a:ext>
            </a:extLst>
          </p:cNvPr>
          <p:cNvSpPr/>
          <p:nvPr/>
        </p:nvSpPr>
        <p:spPr>
          <a:xfrm>
            <a:off x="274676" y="6858000"/>
            <a:ext cx="864096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888888"/>
                </a:solidFill>
                <a:latin typeface="Lato"/>
              </a:rPr>
              <a:t>is a software house based in Perugia (Italy) performing at both national and international level providing:</a:t>
            </a:r>
            <a:endParaRPr lang="en-US" sz="4400" dirty="0"/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4ADD3093-5BEF-4919-8275-264728112146}"/>
              </a:ext>
            </a:extLst>
          </p:cNvPr>
          <p:cNvSpPr txBox="1"/>
          <p:nvPr/>
        </p:nvSpPr>
        <p:spPr>
          <a:xfrm>
            <a:off x="570896" y="3134352"/>
            <a:ext cx="22741530" cy="256480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229600" algn="l" fontAlgn="base"/>
            <a:endParaRPr lang="en-US" sz="4000" dirty="0"/>
          </a:p>
          <a:p>
            <a:pPr marL="8229600" algn="l" fontAlgn="base"/>
            <a:r>
              <a:rPr lang="en-US" sz="4000" dirty="0" err="1"/>
              <a:t>GisAction</a:t>
            </a:r>
            <a:r>
              <a:rPr lang="en-US" sz="4000" dirty="0"/>
              <a:t> is developing and realizing projects for non profit organizations.</a:t>
            </a:r>
          </a:p>
          <a:p>
            <a:pPr marL="8229600" algn="l" fontAlgn="base"/>
            <a:endParaRPr lang="en-US" sz="40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63315E8C-E1A0-465B-8978-971AD25BEC7D}"/>
              </a:ext>
            </a:extLst>
          </p:cNvPr>
          <p:cNvSpPr txBox="1"/>
          <p:nvPr/>
        </p:nvSpPr>
        <p:spPr>
          <a:xfrm>
            <a:off x="559436" y="6008151"/>
            <a:ext cx="22741530" cy="256480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229600" algn="l" fontAlgn="base"/>
            <a:endParaRPr lang="en-US" sz="4000" dirty="0"/>
          </a:p>
          <a:p>
            <a:pPr marL="8229600" algn="l" fontAlgn="base"/>
            <a:r>
              <a:rPr lang="en-US" sz="4000" dirty="0"/>
              <a:t>Agricolus provides farmers with tools for making precision farming easier</a:t>
            </a:r>
          </a:p>
          <a:p>
            <a:pPr marL="8229600" algn="l" fontAlgn="base"/>
            <a:endParaRPr lang="en-US" sz="40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1C0CBE86-75CC-48DB-A76B-78BA76CE44E8}"/>
              </a:ext>
            </a:extLst>
          </p:cNvPr>
          <p:cNvSpPr txBox="1"/>
          <p:nvPr/>
        </p:nvSpPr>
        <p:spPr>
          <a:xfrm>
            <a:off x="559436" y="9115124"/>
            <a:ext cx="22741530" cy="194925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229600" algn="l"/>
            <a:endParaRPr lang="en-US" sz="4000" b="1" dirty="0"/>
          </a:p>
          <a:p>
            <a:pPr marL="8229600" algn="l"/>
            <a:r>
              <a:rPr lang="en-US" sz="4000" dirty="0"/>
              <a:t>Web Information Streams Enhancer for your Town</a:t>
            </a:r>
          </a:p>
          <a:p>
            <a:pPr marL="8229600" algn="l">
              <a:tabLst>
                <a:tab pos="8343900" algn="l"/>
              </a:tabLst>
            </a:pPr>
            <a:endParaRPr lang="en-US" sz="4000" dirty="0"/>
          </a:p>
        </p:txBody>
      </p:sp>
      <p:sp>
        <p:nvSpPr>
          <p:cNvPr id="145" name="Shape 145"/>
          <p:cNvSpPr/>
          <p:nvPr/>
        </p:nvSpPr>
        <p:spPr>
          <a:xfrm>
            <a:off x="922524" y="1060628"/>
            <a:ext cx="5975995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Our company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Areas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8" name="Picture 2" descr="http://www.gisaction.org/images/logoGisAction_2016.png">
            <a:extLst>
              <a:ext uri="{FF2B5EF4-FFF2-40B4-BE49-F238E27FC236}">
                <a16:creationId xmlns:a16="http://schemas.microsoft.com/office/drawing/2014/main" xmlns="" id="{B36E1E09-3C3C-4AC3-BFAC-5FA54407C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455" y="3261967"/>
            <a:ext cx="5810250" cy="230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isultati immagini per agricolus immagini">
            <a:extLst>
              <a:ext uri="{FF2B5EF4-FFF2-40B4-BE49-F238E27FC236}">
                <a16:creationId xmlns:a16="http://schemas.microsoft.com/office/drawing/2014/main" xmlns="" id="{1E7E109D-2727-4680-8921-9C5104581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83" y="6719927"/>
            <a:ext cx="7427193" cy="114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isultati immagini per wise town">
            <a:extLst>
              <a:ext uri="{FF2B5EF4-FFF2-40B4-BE49-F238E27FC236}">
                <a16:creationId xmlns:a16="http://schemas.microsoft.com/office/drawing/2014/main" xmlns="" id="{42CF77A7-15F2-4796-A042-C4A5D7A56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072" y="9316322"/>
            <a:ext cx="2767014" cy="162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766087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4ADD3093-5BEF-4919-8275-264728112146}"/>
              </a:ext>
            </a:extLst>
          </p:cNvPr>
          <p:cNvSpPr txBox="1"/>
          <p:nvPr/>
        </p:nvSpPr>
        <p:spPr>
          <a:xfrm>
            <a:off x="559436" y="3645626"/>
            <a:ext cx="22741530" cy="194925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229600" algn="l" fontAlgn="base"/>
            <a:endParaRPr lang="en-US" sz="4000" dirty="0"/>
          </a:p>
          <a:p>
            <a:pPr marL="8229600" algn="l" fontAlgn="base"/>
            <a:r>
              <a:rPr lang="en-US" sz="4000" dirty="0" err="1"/>
              <a:t>GisAction</a:t>
            </a:r>
            <a:r>
              <a:rPr lang="en-US" sz="4000" dirty="0"/>
              <a:t> is developing and realizing projects for NGO. 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145" name="Shape 145"/>
          <p:cNvSpPr/>
          <p:nvPr/>
        </p:nvSpPr>
        <p:spPr>
          <a:xfrm>
            <a:off x="922524" y="1060628"/>
            <a:ext cx="690253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Our company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 err="1">
                <a:solidFill>
                  <a:schemeClr val="accent1"/>
                </a:solidFill>
              </a:rPr>
              <a:t>gisAction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8" name="Picture 2" descr="http://www.gisaction.org/images/logoGisAction_2016.png">
            <a:extLst>
              <a:ext uri="{FF2B5EF4-FFF2-40B4-BE49-F238E27FC236}">
                <a16:creationId xmlns:a16="http://schemas.microsoft.com/office/drawing/2014/main" xmlns="" id="{B36E1E09-3C3C-4AC3-BFAC-5FA54407C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995" y="3465465"/>
            <a:ext cx="5810250" cy="230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9FE85075-F6A2-49AE-928E-F985EF2E1198}"/>
              </a:ext>
            </a:extLst>
          </p:cNvPr>
          <p:cNvSpPr/>
          <p:nvPr/>
        </p:nvSpPr>
        <p:spPr>
          <a:xfrm>
            <a:off x="590046" y="5955200"/>
            <a:ext cx="227415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Using innovative methodologies and technologies for making the process of analysis, presentations, management and communication of sensitive data faster, easier and intuitive.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18AF70EE-231A-4B67-AE7E-BEBEC4543E8E}"/>
              </a:ext>
            </a:extLst>
          </p:cNvPr>
          <p:cNvSpPr txBox="1"/>
          <p:nvPr/>
        </p:nvSpPr>
        <p:spPr>
          <a:xfrm>
            <a:off x="12192000" y="8498736"/>
            <a:ext cx="7955704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400" dirty="0"/>
              <a:t>GIS and Business Intelligence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4400" dirty="0"/>
              <a:t>Geo-database analysis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4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GIS IT services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81A89A5F-ECB4-4658-98BD-0BA7038E29E1}"/>
              </a:ext>
            </a:extLst>
          </p:cNvPr>
          <p:cNvSpPr/>
          <p:nvPr/>
        </p:nvSpPr>
        <p:spPr>
          <a:xfrm>
            <a:off x="1730995" y="8482728"/>
            <a:ext cx="1219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400" dirty="0"/>
              <a:t>Data visualization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400" dirty="0"/>
              <a:t>Decision support systems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4400" dirty="0"/>
              <a:t>Web and mobile development</a:t>
            </a:r>
          </a:p>
        </p:txBody>
      </p:sp>
    </p:spTree>
    <p:extLst>
      <p:ext uri="{BB962C8B-B14F-4D97-AF65-F5344CB8AC3E}">
        <p14:creationId xmlns:p14="http://schemas.microsoft.com/office/powerpoint/2010/main" val="2814931621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63315E8C-E1A0-465B-8978-971AD25BEC7D}"/>
              </a:ext>
            </a:extLst>
          </p:cNvPr>
          <p:cNvSpPr txBox="1"/>
          <p:nvPr/>
        </p:nvSpPr>
        <p:spPr>
          <a:xfrm>
            <a:off x="670720" y="2846711"/>
            <a:ext cx="22741530" cy="256480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229600" algn="l" fontAlgn="base"/>
            <a:endParaRPr lang="en-US" sz="4000" dirty="0"/>
          </a:p>
          <a:p>
            <a:pPr marL="8229600" algn="l" fontAlgn="base"/>
            <a:r>
              <a:rPr lang="en-US" sz="4000" dirty="0"/>
              <a:t>Agricolus provides farmers with tools for making precision farming easier</a:t>
            </a:r>
          </a:p>
          <a:p>
            <a:pPr marL="8229600" algn="l" fontAlgn="base"/>
            <a:r>
              <a:rPr lang="en-US" sz="4000" dirty="0"/>
              <a:t> </a:t>
            </a:r>
          </a:p>
        </p:txBody>
      </p:sp>
      <p:sp>
        <p:nvSpPr>
          <p:cNvPr id="145" name="Shape 145"/>
          <p:cNvSpPr/>
          <p:nvPr/>
        </p:nvSpPr>
        <p:spPr>
          <a:xfrm>
            <a:off x="922524" y="1060628"/>
            <a:ext cx="693779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Our company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Agricolus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2058" name="Picture 10" descr="Risultati immagini per agricolus immagini">
            <a:extLst>
              <a:ext uri="{FF2B5EF4-FFF2-40B4-BE49-F238E27FC236}">
                <a16:creationId xmlns:a16="http://schemas.microsoft.com/office/drawing/2014/main" xmlns="" id="{1E7E109D-2727-4680-8921-9C5104581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50" y="3558487"/>
            <a:ext cx="7427193" cy="114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782340E7-36F1-4494-8C50-5E3F53FB26E5}"/>
              </a:ext>
            </a:extLst>
          </p:cNvPr>
          <p:cNvSpPr/>
          <p:nvPr/>
        </p:nvSpPr>
        <p:spPr>
          <a:xfrm>
            <a:off x="670720" y="6123292"/>
            <a:ext cx="227415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5400" dirty="0"/>
              <a:t>Provides farmers with tools for cultivating according to precision farming criteria. 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5400" dirty="0"/>
              <a:t>Supports farmers with easy-to-use tools,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en-US" sz="5400" dirty="0"/>
              <a:t>Provides and elaborates crops spatial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601095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1C0CBE86-75CC-48DB-A76B-78BA76CE44E8}"/>
              </a:ext>
            </a:extLst>
          </p:cNvPr>
          <p:cNvSpPr txBox="1"/>
          <p:nvPr/>
        </p:nvSpPr>
        <p:spPr>
          <a:xfrm>
            <a:off x="922524" y="3061320"/>
            <a:ext cx="22741530" cy="194925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8229600" algn="l"/>
            <a:endParaRPr lang="en-US" sz="4000" b="1" dirty="0"/>
          </a:p>
          <a:p>
            <a:pPr marL="8229600" algn="l"/>
            <a:r>
              <a:rPr lang="en-US" sz="4000" dirty="0"/>
              <a:t>Web Information Streams Enhancer for your Town</a:t>
            </a:r>
          </a:p>
          <a:p>
            <a:pPr marL="8229600" algn="l"/>
            <a:endParaRPr lang="en-US" sz="4000" b="1" dirty="0"/>
          </a:p>
        </p:txBody>
      </p:sp>
      <p:sp>
        <p:nvSpPr>
          <p:cNvPr id="145" name="Shape 145"/>
          <p:cNvSpPr/>
          <p:nvPr/>
        </p:nvSpPr>
        <p:spPr>
          <a:xfrm>
            <a:off x="922524" y="1060628"/>
            <a:ext cx="747159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Our company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Wise Town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2060" name="Picture 12" descr="Risultati immagini per wise town">
            <a:extLst>
              <a:ext uri="{FF2B5EF4-FFF2-40B4-BE49-F238E27FC236}">
                <a16:creationId xmlns:a16="http://schemas.microsoft.com/office/drawing/2014/main" xmlns="" id="{42CF77A7-15F2-4796-A042-C4A5D7A56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960" y="3175624"/>
            <a:ext cx="2926265" cy="172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CC6F4202-0ADB-41FD-94CD-5EC978784A2B}"/>
              </a:ext>
            </a:extLst>
          </p:cNvPr>
          <p:cNvSpPr txBox="1"/>
          <p:nvPr/>
        </p:nvSpPr>
        <p:spPr>
          <a:xfrm>
            <a:off x="968931" y="5784641"/>
            <a:ext cx="12426640" cy="34265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sz="5400" dirty="0"/>
              <a:t>Collects information from different data sources to make them valuable to manage, organize and plan city development.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5122" name="Picture 2" descr="https://wise.town/wp-content/uploads/2015/10/workflow-300x141.jpg">
            <a:extLst>
              <a:ext uri="{FF2B5EF4-FFF2-40B4-BE49-F238E27FC236}">
                <a16:creationId xmlns:a16="http://schemas.microsoft.com/office/drawing/2014/main" xmlns="" id="{3B8B8947-8925-4DFD-AB24-E90EAF3D1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200" y="5784641"/>
            <a:ext cx="8337087" cy="391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051578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1060628"/>
            <a:ext cx="10389062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brands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what they have in common?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138" name="planet-26381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8198926" y="5996148"/>
            <a:ext cx="7986161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dirty="0"/>
              <a:t>USE OF GIS DATA</a:t>
            </a:r>
            <a:endParaRPr dirty="0"/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6546664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Use of GIS data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types</a:t>
            </a:r>
            <a:endParaRPr dirty="0">
              <a:solidFill>
                <a:schemeClr val="accent1"/>
              </a:solidFill>
            </a:endParaRPr>
          </a:p>
        </p:txBody>
      </p:sp>
      <p:graphicFrame>
        <p:nvGraphicFramePr>
          <p:cNvPr id="2" name="Diagramma 1">
            <a:extLst>
              <a:ext uri="{FF2B5EF4-FFF2-40B4-BE49-F238E27FC236}">
                <a16:creationId xmlns:a16="http://schemas.microsoft.com/office/drawing/2014/main" xmlns="" id="{00803343-95B2-4ED9-B731-3E5D5CE574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2387219"/>
              </p:ext>
            </p:extLst>
          </p:nvPr>
        </p:nvGraphicFramePr>
        <p:xfrm>
          <a:off x="922524" y="1673424"/>
          <a:ext cx="22538952" cy="9865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15448154"/>
      </p:ext>
    </p:extLst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F2B80930311AD4288BC6C5DBE51F26B" ma:contentTypeVersion="9" ma:contentTypeDescription="Creare un nuovo documento." ma:contentTypeScope="" ma:versionID="cffd8313117a377d86285f2e202eb26a">
  <xsd:schema xmlns:xsd="http://www.w3.org/2001/XMLSchema" xmlns:xs="http://www.w3.org/2001/XMLSchema" xmlns:p="http://schemas.microsoft.com/office/2006/metadata/properties" xmlns:ns2="37764b49-a9a6-42f0-9dc8-f17c89005bfb" xmlns:ns3="34fc0502-c7b3-4cc7-82be-eb05fd700add" targetNamespace="http://schemas.microsoft.com/office/2006/metadata/properties" ma:root="true" ma:fieldsID="06ab8c6bda37c6849d049f00fac66039" ns2:_="" ns3:_="">
    <xsd:import namespace="37764b49-a9a6-42f0-9dc8-f17c89005bfb"/>
    <xsd:import namespace="34fc0502-c7b3-4cc7-82be-eb05fd700add"/>
    <xsd:element name="properties">
      <xsd:complexType>
        <xsd:sequence>
          <xsd:element name="documentManagement">
            <xsd:complexType>
              <xsd:all>
                <xsd:element ref="ns2:Data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764b49-a9a6-42f0-9dc8-f17c89005bfb" elementFormDefault="qualified">
    <xsd:import namespace="http://schemas.microsoft.com/office/2006/documentManagement/types"/>
    <xsd:import namespace="http://schemas.microsoft.com/office/infopath/2007/PartnerControls"/>
    <xsd:element name="Data" ma:index="8" nillable="true" ma:displayName="Data" ma:format="DateOnly" ma:internalName="Data">
      <xsd:simpleType>
        <xsd:restriction base="dms:DateTime"/>
      </xsd:simpleType>
    </xsd:element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fc0502-c7b3-4cc7-82be-eb05fd700add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Condiviso con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Condiviso con dettagli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a xmlns="37764b49-a9a6-42f0-9dc8-f17c89005bfb" xsi:nil="true"/>
  </documentManagement>
</p:properties>
</file>

<file path=customXml/itemProps1.xml><?xml version="1.0" encoding="utf-8"?>
<ds:datastoreItem xmlns:ds="http://schemas.openxmlformats.org/officeDocument/2006/customXml" ds:itemID="{800BEB6F-2851-48A8-8B18-B50A926CD8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764b49-a9a6-42f0-9dc8-f17c89005bfb"/>
    <ds:schemaRef ds:uri="34fc0502-c7b3-4cc7-82be-eb05fd700a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5814868-3EDC-4091-810B-618A9B4FCF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BAD9CD-A417-4D45-A9A9-3815F876A3B6}">
  <ds:schemaRefs>
    <ds:schemaRef ds:uri="http://schemas.microsoft.com/office/infopath/2007/PartnerControls"/>
    <ds:schemaRef ds:uri="http://purl.org/dc/dcmitype/"/>
    <ds:schemaRef ds:uri="http://schemas.microsoft.com/office/2006/documentManagement/types"/>
    <ds:schemaRef ds:uri="37764b49-a9a6-42f0-9dc8-f17c89005bfb"/>
    <ds:schemaRef ds:uri="http://purl.org/dc/elements/1.1/"/>
    <ds:schemaRef ds:uri="http://purl.org/dc/terms/"/>
    <ds:schemaRef ds:uri="34fc0502-c7b3-4cc7-82be-eb05fd700add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372</Words>
  <Application>Microsoft Office PowerPoint</Application>
  <PresentationFormat>Custom</PresentationFormat>
  <Paragraphs>75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De Salvo</dc:creator>
  <cp:lastModifiedBy>Paola De Salvo</cp:lastModifiedBy>
  <cp:revision>7</cp:revision>
  <dcterms:modified xsi:type="dcterms:W3CDTF">2018-04-11T14:05:07Z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0x010100FF2B80930311AD4288BC6C5DBE51F26B</vt:lpwstr>
  </property>
</Properties>
</file>