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 id="2147483663" r:id="rId3"/>
    <p:sldMasterId id="2147483675" r:id="rId4"/>
  </p:sldMasterIdLst>
  <p:notesMasterIdLst>
    <p:notesMasterId r:id="rId15"/>
  </p:notesMasterIdLst>
  <p:sldIdLst>
    <p:sldId id="342" r:id="rId5"/>
    <p:sldId id="314" r:id="rId6"/>
    <p:sldId id="337" r:id="rId7"/>
    <p:sldId id="330" r:id="rId8"/>
    <p:sldId id="338" r:id="rId9"/>
    <p:sldId id="341" r:id="rId10"/>
    <p:sldId id="299" r:id="rId11"/>
    <p:sldId id="343" r:id="rId12"/>
    <p:sldId id="340" r:id="rId13"/>
    <p:sldId id="285" r:id="rId14"/>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pos="2880" userDrawn="1">
          <p15:clr>
            <a:srgbClr val="A4A3A4"/>
          </p15:clr>
        </p15:guide>
        <p15:guide id="3" orient="horz" pos="95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8153"/>
    <p:restoredTop sz="87569"/>
  </p:normalViewPr>
  <p:slideViewPr>
    <p:cSldViewPr snapToGrid="0" snapToObjects="1">
      <p:cViewPr>
        <p:scale>
          <a:sx n="101" d="100"/>
          <a:sy n="101" d="100"/>
        </p:scale>
        <p:origin x="-1752" y="-80"/>
      </p:cViewPr>
      <p:guideLst>
        <p:guide orient="horz" pos="958"/>
        <p:guide pos="2880"/>
      </p:guideLst>
    </p:cSldViewPr>
  </p:slideViewPr>
  <p:notesTextViewPr>
    <p:cViewPr>
      <p:scale>
        <a:sx n="140" d="100"/>
        <a:sy n="140" d="100"/>
      </p:scale>
      <p:origin x="0" y="0"/>
    </p:cViewPr>
  </p:notesTextViewPr>
  <p:sorterViewPr>
    <p:cViewPr>
      <p:scale>
        <a:sx n="76" d="100"/>
        <a:sy n="7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11" Type="http://schemas.openxmlformats.org/officeDocument/2006/relationships/image" Target="../media/image29.jpeg"/><Relationship Id="rId12" Type="http://schemas.openxmlformats.org/officeDocument/2006/relationships/image" Target="../media/image30.jpeg"/><Relationship Id="rId1" Type="http://schemas.openxmlformats.org/officeDocument/2006/relationships/image" Target="../media/image19.jpeg"/><Relationship Id="rId2" Type="http://schemas.openxmlformats.org/officeDocument/2006/relationships/image" Target="../media/image20.gif"/><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jpeg"/><Relationship Id="rId6" Type="http://schemas.openxmlformats.org/officeDocument/2006/relationships/image" Target="../media/image24.jpeg"/><Relationship Id="rId7" Type="http://schemas.openxmlformats.org/officeDocument/2006/relationships/image" Target="../media/image25.jpeg"/><Relationship Id="rId8" Type="http://schemas.openxmlformats.org/officeDocument/2006/relationships/image" Target="../media/image26.jpeg"/><Relationship Id="rId9" Type="http://schemas.openxmlformats.org/officeDocument/2006/relationships/image" Target="../media/image27.png"/><Relationship Id="rId10" Type="http://schemas.openxmlformats.org/officeDocument/2006/relationships/image" Target="../media/image28.gif"/></Relationships>
</file>

<file path=ppt/diagrams/_rels/drawing1.xml.rels><?xml version="1.0" encoding="UTF-8" standalone="yes"?>
<Relationships xmlns="http://schemas.openxmlformats.org/package/2006/relationships"><Relationship Id="rId11" Type="http://schemas.openxmlformats.org/officeDocument/2006/relationships/image" Target="../media/image29.jpeg"/><Relationship Id="rId12" Type="http://schemas.openxmlformats.org/officeDocument/2006/relationships/image" Target="../media/image22.jpeg"/><Relationship Id="rId1" Type="http://schemas.openxmlformats.org/officeDocument/2006/relationships/image" Target="../media/image21.jpeg"/><Relationship Id="rId2" Type="http://schemas.openxmlformats.org/officeDocument/2006/relationships/image" Target="../media/image30.jpeg"/><Relationship Id="rId3" Type="http://schemas.openxmlformats.org/officeDocument/2006/relationships/image" Target="../media/image19.jpeg"/><Relationship Id="rId4" Type="http://schemas.openxmlformats.org/officeDocument/2006/relationships/image" Target="../media/image20.gif"/><Relationship Id="rId5" Type="http://schemas.openxmlformats.org/officeDocument/2006/relationships/image" Target="../media/image23.jpeg"/><Relationship Id="rId6" Type="http://schemas.openxmlformats.org/officeDocument/2006/relationships/image" Target="../media/image24.jpeg"/><Relationship Id="rId7" Type="http://schemas.openxmlformats.org/officeDocument/2006/relationships/image" Target="../media/image25.jpeg"/><Relationship Id="rId8" Type="http://schemas.openxmlformats.org/officeDocument/2006/relationships/image" Target="../media/image26.jpeg"/><Relationship Id="rId9" Type="http://schemas.openxmlformats.org/officeDocument/2006/relationships/image" Target="../media/image27.png"/><Relationship Id="rId10" Type="http://schemas.openxmlformats.org/officeDocument/2006/relationships/image" Target="../media/image28.gif"/></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816842-14E4-FA40-88B1-B3D260192475}" type="doc">
      <dgm:prSet loTypeId="urn:microsoft.com/office/officeart/2008/layout/HexagonCluster" loCatId="" qsTypeId="urn:microsoft.com/office/officeart/2005/8/quickstyle/3D9" qsCatId="3D" csTypeId="urn:microsoft.com/office/officeart/2005/8/colors/accent0_1" csCatId="mainScheme" phldr="1"/>
      <dgm:spPr/>
      <dgm:t>
        <a:bodyPr/>
        <a:lstStyle/>
        <a:p>
          <a:endParaRPr lang="it-IT"/>
        </a:p>
      </dgm:t>
    </dgm:pt>
    <dgm:pt modelId="{4B342C64-EAA4-D84D-9A66-3D58040D1E25}">
      <dgm:prSet phldrT="[Testo]" custT="1"/>
      <dgm:spPr>
        <a:solidFill>
          <a:schemeClr val="accent6">
            <a:lumMod val="50000"/>
          </a:schemeClr>
        </a:solidFill>
        <a:ln>
          <a:solidFill>
            <a:schemeClr val="dk1">
              <a:shade val="80000"/>
              <a:hueOff val="0"/>
              <a:satOff val="0"/>
              <a:lumOff val="0"/>
            </a:schemeClr>
          </a:solidFill>
        </a:ln>
      </dgm:spPr>
      <dgm:t>
        <a:bodyPr/>
        <a:lstStyle/>
        <a:p>
          <a:r>
            <a:rPr lang="it-IT" sz="2400" dirty="0" smtClean="0">
              <a:solidFill>
                <a:srgbClr val="FFFFFF"/>
              </a:solidFill>
            </a:rPr>
            <a:t>TCS </a:t>
          </a:r>
          <a:r>
            <a:rPr lang="it-IT" sz="2400" dirty="0" err="1" smtClean="0">
              <a:solidFill>
                <a:srgbClr val="FFFFFF"/>
              </a:solidFill>
            </a:rPr>
            <a:t>Seism</a:t>
          </a:r>
          <a:r>
            <a:rPr lang="it-IT" sz="2400" dirty="0" smtClean="0">
              <a:solidFill>
                <a:srgbClr val="FFFFFF"/>
              </a:solidFill>
            </a:rPr>
            <a:t>.</a:t>
          </a:r>
          <a:endParaRPr lang="it-IT" sz="4000" dirty="0">
            <a:solidFill>
              <a:srgbClr val="FFFFFF"/>
            </a:solidFill>
          </a:endParaRPr>
        </a:p>
      </dgm:t>
    </dgm:pt>
    <dgm:pt modelId="{6A52DE8C-9EE6-384D-B704-1F755156B223}" type="parTrans" cxnId="{079914BB-88AE-FF45-BC10-19B41C5BBC25}">
      <dgm:prSet/>
      <dgm:spPr/>
      <dgm:t>
        <a:bodyPr/>
        <a:lstStyle/>
        <a:p>
          <a:endParaRPr lang="it-IT"/>
        </a:p>
      </dgm:t>
    </dgm:pt>
    <dgm:pt modelId="{1D44EB70-6EA7-214E-8924-1B00419CDF1E}" type="sibTrans" cxnId="{079914BB-88AE-FF45-BC10-19B41C5BBC25}">
      <dgm:prSet/>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t>
        <a:bodyPr/>
        <a:lstStyle/>
        <a:p>
          <a:endParaRPr lang="it-IT" sz="2400"/>
        </a:p>
      </dgm:t>
    </dgm:pt>
    <dgm:pt modelId="{71AEE045-8B7F-6243-8471-8AF22A977398}">
      <dgm:prSet phldrT="[Testo]" custT="1"/>
      <dgm:spPr>
        <a:solidFill>
          <a:srgbClr val="408000"/>
        </a:solidFill>
      </dgm:spPr>
      <dgm:t>
        <a:bodyPr/>
        <a:lstStyle/>
        <a:p>
          <a:r>
            <a:rPr lang="it-IT" sz="2400" dirty="0" smtClean="0">
              <a:solidFill>
                <a:srgbClr val="FFFFFF"/>
              </a:solidFill>
            </a:rPr>
            <a:t>TCS GNSS Data</a:t>
          </a:r>
          <a:endParaRPr lang="it-IT" sz="2400" dirty="0">
            <a:solidFill>
              <a:srgbClr val="FFFFFF"/>
            </a:solidFill>
          </a:endParaRPr>
        </a:p>
      </dgm:t>
    </dgm:pt>
    <dgm:pt modelId="{F2D64019-60C6-BC49-8645-D207C9D61DB5}" type="parTrans" cxnId="{8D2936A0-489A-1B4F-AC49-3C47FF0FE9AE}">
      <dgm:prSet/>
      <dgm:spPr/>
      <dgm:t>
        <a:bodyPr/>
        <a:lstStyle/>
        <a:p>
          <a:endParaRPr lang="it-IT"/>
        </a:p>
      </dgm:t>
    </dgm:pt>
    <dgm:pt modelId="{569BFFE4-BE4F-0D4B-AF3C-B72494EEBCA1}" type="sibTrans" cxnId="{8D2936A0-489A-1B4F-AC49-3C47FF0FE9AE}">
      <dgm:prSet/>
      <dgm:spPr>
        <a:blipFill>
          <a:blip xmlns:r="http://schemas.openxmlformats.org/officeDocument/2006/relationships" r:embed="rId2" cstate="screen">
            <a:extLst>
              <a:ext uri="{28A0092B-C50C-407E-A947-70E740481C1C}">
                <a14:useLocalDpi xmlns:a14="http://schemas.microsoft.com/office/drawing/2010/main"/>
              </a:ext>
            </a:extLst>
          </a:blip>
          <a:srcRect/>
          <a:stretch>
            <a:fillRect t="-8000" b="-8000"/>
          </a:stretch>
        </a:blipFill>
      </dgm:spPr>
      <dgm:t>
        <a:bodyPr/>
        <a:lstStyle/>
        <a:p>
          <a:endParaRPr lang="it-IT"/>
        </a:p>
      </dgm:t>
    </dgm:pt>
    <dgm:pt modelId="{C67B648D-D22C-2E47-BCFF-27E286285F66}">
      <dgm:prSet phldrT="[Testo]" custT="1"/>
      <dgm:spPr>
        <a:solidFill>
          <a:srgbClr val="CC66FF"/>
        </a:solidFill>
      </dgm:spPr>
      <dgm:t>
        <a:bodyPr/>
        <a:lstStyle/>
        <a:p>
          <a:r>
            <a:rPr lang="it-IT" sz="3200" dirty="0" smtClean="0">
              <a:solidFill>
                <a:srgbClr val="FFFFFF"/>
              </a:solidFill>
            </a:rPr>
            <a:t>ICS-C</a:t>
          </a:r>
          <a:endParaRPr lang="it-IT" sz="3200" dirty="0">
            <a:solidFill>
              <a:srgbClr val="FFFFFF"/>
            </a:solidFill>
          </a:endParaRPr>
        </a:p>
      </dgm:t>
    </dgm:pt>
    <dgm:pt modelId="{EB1E13EB-3F4F-B54E-9257-48E1BEC171F7}" type="parTrans" cxnId="{2A223E0F-4B9D-EC48-B818-15BA8A2F361F}">
      <dgm:prSet/>
      <dgm:spPr/>
      <dgm:t>
        <a:bodyPr/>
        <a:lstStyle/>
        <a:p>
          <a:endParaRPr lang="it-IT"/>
        </a:p>
      </dgm:t>
    </dgm:pt>
    <dgm:pt modelId="{77329573-412C-B146-9FEA-B6808E3AAA87}" type="sibTrans" cxnId="{2A223E0F-4B9D-EC48-B818-15BA8A2F361F}">
      <dgm:prSet/>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t>
        <a:bodyPr/>
        <a:lstStyle/>
        <a:p>
          <a:endParaRPr lang="it-IT">
            <a:effectLst/>
          </a:endParaRPr>
        </a:p>
      </dgm:t>
    </dgm:pt>
    <dgm:pt modelId="{658C2522-9EA7-D448-9599-576E2E36D79E}">
      <dgm:prSet custT="1"/>
      <dgm:spPr>
        <a:solidFill>
          <a:srgbClr val="CC66FF"/>
        </a:solidFill>
      </dgm:spPr>
      <dgm:t>
        <a:bodyPr/>
        <a:lstStyle/>
        <a:p>
          <a:r>
            <a:rPr lang="it-IT" sz="3200" dirty="0" smtClean="0">
              <a:solidFill>
                <a:srgbClr val="FFFFFF"/>
              </a:solidFill>
            </a:rPr>
            <a:t>ICS-D</a:t>
          </a:r>
          <a:endParaRPr lang="it-IT" sz="3200" dirty="0">
            <a:solidFill>
              <a:srgbClr val="FFFFFF"/>
            </a:solidFill>
          </a:endParaRPr>
        </a:p>
      </dgm:t>
    </dgm:pt>
    <dgm:pt modelId="{A59AA4F1-F907-0F43-AFC0-1AB93594472E}" type="parTrans" cxnId="{23A04134-7ABF-9A45-A97D-1491052F1F5B}">
      <dgm:prSet/>
      <dgm:spPr/>
      <dgm:t>
        <a:bodyPr/>
        <a:lstStyle/>
        <a:p>
          <a:endParaRPr lang="it-IT"/>
        </a:p>
      </dgm:t>
    </dgm:pt>
    <dgm:pt modelId="{C29C56DF-DAE7-BA46-8810-DC3CCF5199C8}" type="sibTrans" cxnId="{23A04134-7ABF-9A45-A97D-1491052F1F5B}">
      <dgm:prSet/>
      <dgm:spPr>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dgm:spPr>
      <dgm:t>
        <a:bodyPr/>
        <a:lstStyle/>
        <a:p>
          <a:endParaRPr lang="it-IT"/>
        </a:p>
      </dgm:t>
    </dgm:pt>
    <dgm:pt modelId="{9AD31227-6E0B-E349-BC7E-0EF739EF5D79}">
      <dgm:prSet custT="1"/>
      <dgm:spPr>
        <a:solidFill>
          <a:schemeClr val="tx2">
            <a:lumMod val="75000"/>
          </a:schemeClr>
        </a:solidFill>
      </dgm:spPr>
      <dgm:t>
        <a:bodyPr/>
        <a:lstStyle/>
        <a:p>
          <a:r>
            <a:rPr lang="it-IT" sz="2000" smtClean="0">
              <a:solidFill>
                <a:srgbClr val="FFFFFF"/>
              </a:solidFill>
            </a:rPr>
            <a:t>TCS Anthrop Hazard</a:t>
          </a:r>
          <a:endParaRPr lang="it-IT" sz="2000" dirty="0">
            <a:solidFill>
              <a:srgbClr val="FFFFFF"/>
            </a:solidFill>
          </a:endParaRPr>
        </a:p>
      </dgm:t>
    </dgm:pt>
    <dgm:pt modelId="{10249D94-EE6C-B04D-8A4E-BF97C9AE8F1F}" type="parTrans" cxnId="{B1732F38-D3F1-454C-8DEB-57C324D204F1}">
      <dgm:prSet/>
      <dgm:spPr/>
      <dgm:t>
        <a:bodyPr/>
        <a:lstStyle/>
        <a:p>
          <a:endParaRPr lang="it-IT"/>
        </a:p>
      </dgm:t>
    </dgm:pt>
    <dgm:pt modelId="{50EC8500-FDC9-6F43-8F83-9A9BA01584E4}" type="sibTrans" cxnId="{B1732F38-D3F1-454C-8DEB-57C324D204F1}">
      <dgm:prSet/>
      <dgm:spPr>
        <a:blipFill>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dgm:spPr>
      <dgm:t>
        <a:bodyPr/>
        <a:lstStyle/>
        <a:p>
          <a:endParaRPr lang="it-IT"/>
        </a:p>
      </dgm:t>
    </dgm:pt>
    <dgm:pt modelId="{66B3EA45-F6F7-0F48-BB07-ADD73E269AB2}">
      <dgm:prSet custT="1"/>
      <dgm:spPr>
        <a:solidFill>
          <a:schemeClr val="accent2">
            <a:lumMod val="75000"/>
          </a:schemeClr>
        </a:solidFill>
      </dgm:spPr>
      <dgm:t>
        <a:bodyPr/>
        <a:lstStyle/>
        <a:p>
          <a:r>
            <a:rPr lang="it-IT" sz="2000" dirty="0" smtClean="0">
              <a:solidFill>
                <a:srgbClr val="FFFFFF"/>
              </a:solidFill>
            </a:rPr>
            <a:t>TCS </a:t>
          </a:r>
          <a:r>
            <a:rPr lang="it-IT" sz="2000" dirty="0" err="1" smtClean="0">
              <a:solidFill>
                <a:srgbClr val="FFFFFF"/>
              </a:solidFill>
            </a:rPr>
            <a:t>Geomag</a:t>
          </a:r>
          <a:r>
            <a:rPr lang="it-IT" sz="2000" dirty="0" smtClean="0">
              <a:solidFill>
                <a:srgbClr val="FFFFFF"/>
              </a:solidFill>
            </a:rPr>
            <a:t> </a:t>
          </a:r>
          <a:r>
            <a:rPr lang="it-IT" sz="2000" dirty="0" err="1" smtClean="0">
              <a:solidFill>
                <a:srgbClr val="FFFFFF"/>
              </a:solidFill>
            </a:rPr>
            <a:t>Obs</a:t>
          </a:r>
          <a:r>
            <a:rPr lang="it-IT" sz="2000" dirty="0" smtClean="0">
              <a:solidFill>
                <a:srgbClr val="FFFFFF"/>
              </a:solidFill>
            </a:rPr>
            <a:t>.</a:t>
          </a:r>
          <a:endParaRPr lang="it-IT" sz="2000" dirty="0">
            <a:solidFill>
              <a:srgbClr val="FFFFFF"/>
            </a:solidFill>
          </a:endParaRPr>
        </a:p>
      </dgm:t>
    </dgm:pt>
    <dgm:pt modelId="{F4BE7133-0C2F-8949-897C-618D56807695}" type="parTrans" cxnId="{FB18662E-5CBB-F741-A4DC-EB3680C4AA1D}">
      <dgm:prSet/>
      <dgm:spPr/>
      <dgm:t>
        <a:bodyPr/>
        <a:lstStyle/>
        <a:p>
          <a:endParaRPr lang="it-IT"/>
        </a:p>
      </dgm:t>
    </dgm:pt>
    <dgm:pt modelId="{3306884A-5F9B-0047-9E83-4471F9799820}" type="sibTrans" cxnId="{FB18662E-5CBB-F741-A4DC-EB3680C4AA1D}">
      <dgm:prSet/>
      <dgm:spPr>
        <a:blipFill>
          <a:blip xmlns:r="http://schemas.openxmlformats.org/officeDocument/2006/relationships" r:embed="rId6" cstate="screen">
            <a:extLst>
              <a:ext uri="{28A0092B-C50C-407E-A947-70E740481C1C}">
                <a14:useLocalDpi xmlns:a14="http://schemas.microsoft.com/office/drawing/2010/main"/>
              </a:ext>
            </a:extLst>
          </a:blip>
          <a:srcRect/>
          <a:stretch>
            <a:fillRect/>
          </a:stretch>
        </a:blipFill>
      </dgm:spPr>
      <dgm:t>
        <a:bodyPr/>
        <a:lstStyle/>
        <a:p>
          <a:endParaRPr lang="it-IT"/>
        </a:p>
      </dgm:t>
    </dgm:pt>
    <dgm:pt modelId="{9BD931E8-7F73-584B-8AED-6EBB8543CDF2}">
      <dgm:prSet custT="1"/>
      <dgm:spPr>
        <a:solidFill>
          <a:schemeClr val="accent6">
            <a:lumMod val="75000"/>
          </a:schemeClr>
        </a:solidFill>
      </dgm:spPr>
      <dgm:t>
        <a:bodyPr/>
        <a:lstStyle/>
        <a:p>
          <a:r>
            <a:rPr lang="it-IT" sz="2000" smtClean="0">
              <a:solidFill>
                <a:srgbClr val="FFFFFF"/>
              </a:solidFill>
            </a:rPr>
            <a:t>TCS Volcano Obs.</a:t>
          </a:r>
          <a:endParaRPr lang="it-IT" sz="2000" dirty="0">
            <a:solidFill>
              <a:srgbClr val="FFFFFF"/>
            </a:solidFill>
          </a:endParaRPr>
        </a:p>
      </dgm:t>
    </dgm:pt>
    <dgm:pt modelId="{5B2800D3-5DF4-B44F-A288-1FE3ECF8D4D8}" type="parTrans" cxnId="{19FCF679-4E75-814F-AF62-6F07C30A6344}">
      <dgm:prSet/>
      <dgm:spPr/>
      <dgm:t>
        <a:bodyPr/>
        <a:lstStyle/>
        <a:p>
          <a:endParaRPr lang="it-IT"/>
        </a:p>
      </dgm:t>
    </dgm:pt>
    <dgm:pt modelId="{FB22BC65-0DD8-7C44-A74C-712BA9F39996}" type="sibTrans" cxnId="{19FCF679-4E75-814F-AF62-6F07C30A6344}">
      <dgm:prSet/>
      <dgm:spPr>
        <a:blipFill>
          <a:blip xmlns:r="http://schemas.openxmlformats.org/officeDocument/2006/relationships" r:embed="rId7" cstate="screen">
            <a:extLst>
              <a:ext uri="{28A0092B-C50C-407E-A947-70E740481C1C}">
                <a14:useLocalDpi xmlns:a14="http://schemas.microsoft.com/office/drawing/2010/main"/>
              </a:ext>
            </a:extLst>
          </a:blip>
          <a:srcRect/>
          <a:stretch>
            <a:fillRect/>
          </a:stretch>
        </a:blipFill>
      </dgm:spPr>
      <dgm:t>
        <a:bodyPr/>
        <a:lstStyle/>
        <a:p>
          <a:endParaRPr lang="it-IT"/>
        </a:p>
      </dgm:t>
    </dgm:pt>
    <dgm:pt modelId="{A4AA7710-94C1-4546-A991-F1EBC344AB4A}">
      <dgm:prSet custT="1"/>
      <dgm:spPr>
        <a:solidFill>
          <a:schemeClr val="accent1">
            <a:lumMod val="75000"/>
          </a:schemeClr>
        </a:solidFill>
      </dgm:spPr>
      <dgm:t>
        <a:bodyPr/>
        <a:lstStyle/>
        <a:p>
          <a:r>
            <a:rPr lang="it-IT" sz="2300" dirty="0" smtClean="0">
              <a:solidFill>
                <a:srgbClr val="FFFFFF"/>
              </a:solidFill>
            </a:rPr>
            <a:t>TCS </a:t>
          </a:r>
          <a:r>
            <a:rPr lang="it-IT" sz="2300" dirty="0" err="1" smtClean="0">
              <a:solidFill>
                <a:srgbClr val="FFFFFF"/>
              </a:solidFill>
            </a:rPr>
            <a:t>Subsur</a:t>
          </a:r>
          <a:r>
            <a:rPr lang="it-IT" sz="2300" dirty="0" smtClean="0">
              <a:solidFill>
                <a:srgbClr val="FFFFFF"/>
              </a:solidFill>
            </a:rPr>
            <a:t> Data</a:t>
          </a:r>
          <a:endParaRPr lang="it-IT" sz="2300" dirty="0">
            <a:solidFill>
              <a:srgbClr val="FFFFFF"/>
            </a:solidFill>
          </a:endParaRPr>
        </a:p>
      </dgm:t>
    </dgm:pt>
    <dgm:pt modelId="{29004443-E149-C64A-BA14-65884F42BBFD}" type="parTrans" cxnId="{A7489903-5AF0-0046-8D02-D6D33471943D}">
      <dgm:prSet/>
      <dgm:spPr/>
      <dgm:t>
        <a:bodyPr/>
        <a:lstStyle/>
        <a:p>
          <a:endParaRPr lang="it-IT"/>
        </a:p>
      </dgm:t>
    </dgm:pt>
    <dgm:pt modelId="{26F4A6CE-1C9F-E445-9193-67F8F72EEEFF}" type="sibTrans" cxnId="{A7489903-5AF0-0046-8D02-D6D33471943D}">
      <dgm:prSet/>
      <dgm:spPr>
        <a:blipFill>
          <a:blip xmlns:r="http://schemas.openxmlformats.org/officeDocument/2006/relationships" r:embed="rId8" cstate="screen">
            <a:extLst>
              <a:ext uri="{28A0092B-C50C-407E-A947-70E740481C1C}">
                <a14:useLocalDpi xmlns:a14="http://schemas.microsoft.com/office/drawing/2010/main"/>
              </a:ext>
            </a:extLst>
          </a:blip>
          <a:srcRect/>
          <a:stretch>
            <a:fillRect/>
          </a:stretch>
        </a:blipFill>
      </dgm:spPr>
      <dgm:t>
        <a:bodyPr/>
        <a:lstStyle/>
        <a:p>
          <a:endParaRPr lang="it-IT"/>
        </a:p>
      </dgm:t>
    </dgm:pt>
    <dgm:pt modelId="{84F1E83B-7969-614D-9E4F-107CB92FC2D8}">
      <dgm:prSet custT="1"/>
      <dgm:spPr>
        <a:solidFill>
          <a:srgbClr val="70B938"/>
        </a:solidFill>
      </dgm:spPr>
      <dgm:t>
        <a:bodyPr/>
        <a:lstStyle/>
        <a:p>
          <a:r>
            <a:rPr lang="it-IT" sz="2000" smtClean="0">
              <a:solidFill>
                <a:srgbClr val="FFFFFF"/>
              </a:solidFill>
            </a:rPr>
            <a:t>TCS Geology</a:t>
          </a:r>
          <a:endParaRPr lang="it-IT" sz="2000" dirty="0">
            <a:solidFill>
              <a:srgbClr val="FFFFFF"/>
            </a:solidFill>
          </a:endParaRPr>
        </a:p>
      </dgm:t>
    </dgm:pt>
    <dgm:pt modelId="{0E199B0C-7D48-934D-8F56-653B57163B58}" type="parTrans" cxnId="{78020860-A12C-DA4D-9666-638EF9D69CC2}">
      <dgm:prSet/>
      <dgm:spPr/>
      <dgm:t>
        <a:bodyPr/>
        <a:lstStyle/>
        <a:p>
          <a:endParaRPr lang="it-IT"/>
        </a:p>
      </dgm:t>
    </dgm:pt>
    <dgm:pt modelId="{35131F7A-4091-6F4E-BB55-AA8E83D40030}" type="sibTrans" cxnId="{78020860-A12C-DA4D-9666-638EF9D69CC2}">
      <dgm:prSet/>
      <dgm:spPr>
        <a:blipFill>
          <a:blip xmlns:r="http://schemas.openxmlformats.org/officeDocument/2006/relationships" r:embed="rId9" cstate="screen">
            <a:extLst>
              <a:ext uri="{28A0092B-C50C-407E-A947-70E740481C1C}">
                <a14:useLocalDpi xmlns:a14="http://schemas.microsoft.com/office/drawing/2010/main"/>
              </a:ext>
            </a:extLst>
          </a:blip>
          <a:srcRect/>
          <a:stretch>
            <a:fillRect/>
          </a:stretch>
        </a:blipFill>
      </dgm:spPr>
      <dgm:t>
        <a:bodyPr/>
        <a:lstStyle/>
        <a:p>
          <a:endParaRPr lang="it-IT"/>
        </a:p>
      </dgm:t>
    </dgm:pt>
    <dgm:pt modelId="{1B7EA3AA-51BD-2B4C-BB5E-9D2A0792AC22}">
      <dgm:prSet custT="1"/>
      <dgm:spPr>
        <a:solidFill>
          <a:schemeClr val="tx2">
            <a:lumMod val="60000"/>
            <a:lumOff val="40000"/>
          </a:schemeClr>
        </a:solidFill>
      </dgm:spPr>
      <dgm:t>
        <a:bodyPr/>
        <a:lstStyle/>
        <a:p>
          <a:r>
            <a:rPr lang="it-IT" sz="2000" smtClean="0">
              <a:solidFill>
                <a:srgbClr val="FFFFFF"/>
              </a:solidFill>
            </a:rPr>
            <a:t>TCS Satellite Data</a:t>
          </a:r>
          <a:endParaRPr lang="it-IT" sz="2000" dirty="0">
            <a:solidFill>
              <a:srgbClr val="FFFFFF"/>
            </a:solidFill>
          </a:endParaRPr>
        </a:p>
      </dgm:t>
    </dgm:pt>
    <dgm:pt modelId="{120C6ADA-CAB5-7A42-9E31-4E970027ACD6}" type="parTrans" cxnId="{30DF3F20-833B-C94E-B3C3-260C8A85D72B}">
      <dgm:prSet/>
      <dgm:spPr/>
      <dgm:t>
        <a:bodyPr/>
        <a:lstStyle/>
        <a:p>
          <a:endParaRPr lang="it-IT"/>
        </a:p>
      </dgm:t>
    </dgm:pt>
    <dgm:pt modelId="{C72E8B3D-2C07-ED48-9BE3-DBAE9C4D39D8}" type="sibTrans" cxnId="{30DF3F20-833B-C94E-B3C3-260C8A85D72B}">
      <dgm:prSet/>
      <dgm:spPr>
        <a:blipFill>
          <a:blip xmlns:r="http://schemas.openxmlformats.org/officeDocument/2006/relationships" r:embed="rId10" cstate="screen">
            <a:extLst>
              <a:ext uri="{28A0092B-C50C-407E-A947-70E740481C1C}">
                <a14:useLocalDpi xmlns:a14="http://schemas.microsoft.com/office/drawing/2010/main"/>
              </a:ext>
            </a:extLst>
          </a:blip>
          <a:srcRect/>
          <a:stretch>
            <a:fillRect l="-7000" r="-7000"/>
          </a:stretch>
        </a:blipFill>
      </dgm:spPr>
      <dgm:t>
        <a:bodyPr/>
        <a:lstStyle/>
        <a:p>
          <a:endParaRPr lang="it-IT"/>
        </a:p>
      </dgm:t>
    </dgm:pt>
    <dgm:pt modelId="{C2A72887-A1E5-1C47-B14C-C2ACFC76D1D0}">
      <dgm:prSet custT="1"/>
      <dgm:spPr>
        <a:solidFill>
          <a:schemeClr val="accent3">
            <a:lumMod val="75000"/>
          </a:schemeClr>
        </a:solidFill>
      </dgm:spPr>
      <dgm:t>
        <a:bodyPr/>
        <a:lstStyle/>
        <a:p>
          <a:r>
            <a:rPr lang="it-IT" sz="2400" dirty="0" smtClean="0">
              <a:solidFill>
                <a:srgbClr val="FFFFFF"/>
              </a:solidFill>
            </a:rPr>
            <a:t>TCS </a:t>
          </a:r>
          <a:r>
            <a:rPr lang="it-IT" sz="2400" dirty="0" err="1" smtClean="0">
              <a:solidFill>
                <a:srgbClr val="FFFFFF"/>
              </a:solidFill>
            </a:rPr>
            <a:t>Exper</a:t>
          </a:r>
          <a:r>
            <a:rPr lang="it-IT" sz="2400" dirty="0" smtClean="0">
              <a:solidFill>
                <a:srgbClr val="FFFFFF"/>
              </a:solidFill>
            </a:rPr>
            <a:t>. </a:t>
          </a:r>
          <a:r>
            <a:rPr lang="it-IT" sz="2400" dirty="0" err="1" smtClean="0">
              <a:solidFill>
                <a:srgbClr val="FFFFFF"/>
              </a:solidFill>
            </a:rPr>
            <a:t>Labs</a:t>
          </a:r>
          <a:endParaRPr lang="it-IT" sz="1800" dirty="0">
            <a:solidFill>
              <a:srgbClr val="FFFFFF"/>
            </a:solidFill>
          </a:endParaRPr>
        </a:p>
      </dgm:t>
    </dgm:pt>
    <dgm:pt modelId="{C5D460D2-27BF-324D-B8C8-E1DD9B16C28F}" type="parTrans" cxnId="{921DEEA0-E2F8-134D-ACF3-740A29BDB470}">
      <dgm:prSet/>
      <dgm:spPr/>
      <dgm:t>
        <a:bodyPr/>
        <a:lstStyle/>
        <a:p>
          <a:endParaRPr lang="it-IT"/>
        </a:p>
      </dgm:t>
    </dgm:pt>
    <dgm:pt modelId="{12DED9CE-9516-B042-978A-FD5F37C57D27}" type="sibTrans" cxnId="{921DEEA0-E2F8-134D-ACF3-740A29BDB470}">
      <dgm:prSet/>
      <dgm:spPr>
        <a:blipFill>
          <a:blip xmlns:r="http://schemas.openxmlformats.org/officeDocument/2006/relationships" r:embed="rId11" cstate="screen">
            <a:extLst>
              <a:ext uri="{28A0092B-C50C-407E-A947-70E740481C1C}">
                <a14:useLocalDpi xmlns:a14="http://schemas.microsoft.com/office/drawing/2010/main"/>
              </a:ext>
            </a:extLst>
          </a:blip>
          <a:srcRect/>
          <a:stretch>
            <a:fillRect/>
          </a:stretch>
        </a:blipFill>
      </dgm:spPr>
      <dgm:t>
        <a:bodyPr/>
        <a:lstStyle/>
        <a:p>
          <a:endParaRPr lang="it-IT"/>
        </a:p>
      </dgm:t>
    </dgm:pt>
    <dgm:pt modelId="{8A36A3B6-90AD-AA40-B754-A4870DB6E4B7}">
      <dgm:prSet custT="1"/>
      <dgm:spPr>
        <a:solidFill>
          <a:srgbClr val="FF0000"/>
        </a:solidFill>
      </dgm:spPr>
      <dgm:t>
        <a:bodyPr/>
        <a:lstStyle/>
        <a:p>
          <a:r>
            <a:rPr lang="it-IT" sz="4000" dirty="0" smtClean="0">
              <a:solidFill>
                <a:srgbClr val="FFFFFF"/>
              </a:solidFill>
            </a:rPr>
            <a:t>ECO</a:t>
          </a:r>
          <a:endParaRPr lang="it-IT" sz="4000" dirty="0">
            <a:solidFill>
              <a:srgbClr val="FFFFFF"/>
            </a:solidFill>
          </a:endParaRPr>
        </a:p>
      </dgm:t>
    </dgm:pt>
    <dgm:pt modelId="{49E100A8-CB3F-A84B-A6B0-F77028A935BE}" type="parTrans" cxnId="{FD60067B-6A14-624B-BC38-75DA08E13361}">
      <dgm:prSet/>
      <dgm:spPr/>
      <dgm:t>
        <a:bodyPr/>
        <a:lstStyle/>
        <a:p>
          <a:endParaRPr lang="it-IT"/>
        </a:p>
      </dgm:t>
    </dgm:pt>
    <dgm:pt modelId="{E243424B-5548-E44F-8160-7C3F167B0589}" type="sibTrans" cxnId="{FD60067B-6A14-624B-BC38-75DA08E13361}">
      <dgm:prSet/>
      <dgm:spPr>
        <a:blipFill>
          <a:blip xmlns:r="http://schemas.openxmlformats.org/officeDocument/2006/relationships" r:embed="rId12" cstate="screen">
            <a:extLst>
              <a:ext uri="{28A0092B-C50C-407E-A947-70E740481C1C}">
                <a14:useLocalDpi xmlns:a14="http://schemas.microsoft.com/office/drawing/2010/main"/>
              </a:ext>
            </a:extLst>
          </a:blip>
          <a:srcRect/>
          <a:stretch>
            <a:fillRect/>
          </a:stretch>
        </a:blipFill>
      </dgm:spPr>
      <dgm:t>
        <a:bodyPr/>
        <a:lstStyle/>
        <a:p>
          <a:endParaRPr lang="it-IT"/>
        </a:p>
      </dgm:t>
    </dgm:pt>
    <dgm:pt modelId="{D87A96F1-C305-E84B-A419-C86D786D8F4E}" type="pres">
      <dgm:prSet presAssocID="{3A816842-14E4-FA40-88B1-B3D260192475}" presName="Name0" presStyleCnt="0">
        <dgm:presLayoutVars>
          <dgm:chMax val="21"/>
          <dgm:chPref val="21"/>
        </dgm:presLayoutVars>
      </dgm:prSet>
      <dgm:spPr/>
      <dgm:t>
        <a:bodyPr/>
        <a:lstStyle/>
        <a:p>
          <a:endParaRPr lang="en-US"/>
        </a:p>
      </dgm:t>
    </dgm:pt>
    <dgm:pt modelId="{68D53F94-4034-CB4C-ABEB-B41B7A588914}" type="pres">
      <dgm:prSet presAssocID="{C67B648D-D22C-2E47-BCFF-27E286285F66}" presName="text1" presStyleCnt="0"/>
      <dgm:spPr/>
    </dgm:pt>
    <dgm:pt modelId="{C803A754-F22F-1540-B789-94DFC9F69A5F}" type="pres">
      <dgm:prSet presAssocID="{C67B648D-D22C-2E47-BCFF-27E286285F66}" presName="textRepeatNode" presStyleLbl="alignNode1" presStyleIdx="0" presStyleCnt="12">
        <dgm:presLayoutVars>
          <dgm:chMax val="0"/>
          <dgm:chPref val="0"/>
          <dgm:bulletEnabled val="1"/>
        </dgm:presLayoutVars>
      </dgm:prSet>
      <dgm:spPr/>
      <dgm:t>
        <a:bodyPr/>
        <a:lstStyle/>
        <a:p>
          <a:endParaRPr lang="it-IT"/>
        </a:p>
      </dgm:t>
    </dgm:pt>
    <dgm:pt modelId="{B30987A8-71C6-FB4F-A3A7-F13DE5589CBB}" type="pres">
      <dgm:prSet presAssocID="{C67B648D-D22C-2E47-BCFF-27E286285F66}" presName="textaccent1" presStyleCnt="0"/>
      <dgm:spPr/>
    </dgm:pt>
    <dgm:pt modelId="{B2E374BE-EAF2-B74B-BB77-69A6830F76D5}" type="pres">
      <dgm:prSet presAssocID="{C67B648D-D22C-2E47-BCFF-27E286285F66}" presName="accentRepeatNode" presStyleLbl="solidAlignAcc1" presStyleIdx="0" presStyleCnt="24"/>
      <dgm:spPr/>
    </dgm:pt>
    <dgm:pt modelId="{B23C2024-B5B2-BA4B-969F-E996DF65EC62}" type="pres">
      <dgm:prSet presAssocID="{77329573-412C-B146-9FEA-B6808E3AAA87}" presName="image1" presStyleCnt="0"/>
      <dgm:spPr/>
    </dgm:pt>
    <dgm:pt modelId="{698FF716-8D60-3E42-A705-BAB8C3F5DAE7}" type="pres">
      <dgm:prSet presAssocID="{77329573-412C-B146-9FEA-B6808E3AAA87}" presName="imageRepeatNode" presStyleLbl="alignAcc1" presStyleIdx="0" presStyleCnt="12"/>
      <dgm:spPr/>
      <dgm:t>
        <a:bodyPr/>
        <a:lstStyle/>
        <a:p>
          <a:endParaRPr lang="en-US"/>
        </a:p>
      </dgm:t>
    </dgm:pt>
    <dgm:pt modelId="{5D48ECD0-05B6-6B4E-98AC-3AA38CE77D31}" type="pres">
      <dgm:prSet presAssocID="{77329573-412C-B146-9FEA-B6808E3AAA87}" presName="imageaccent1" presStyleCnt="0"/>
      <dgm:spPr/>
    </dgm:pt>
    <dgm:pt modelId="{87C6AD75-B773-3A4C-9BE7-D57FEDC73D10}" type="pres">
      <dgm:prSet presAssocID="{77329573-412C-B146-9FEA-B6808E3AAA87}" presName="accentRepeatNode" presStyleLbl="solidAlignAcc1" presStyleIdx="1" presStyleCnt="24"/>
      <dgm:spPr/>
    </dgm:pt>
    <dgm:pt modelId="{64231DA6-A56B-8D43-9A61-4B40E9109831}" type="pres">
      <dgm:prSet presAssocID="{8A36A3B6-90AD-AA40-B754-A4870DB6E4B7}" presName="text2" presStyleCnt="0"/>
      <dgm:spPr/>
    </dgm:pt>
    <dgm:pt modelId="{3BC3D9F9-1276-BE41-9DF8-52B51F71E83C}" type="pres">
      <dgm:prSet presAssocID="{8A36A3B6-90AD-AA40-B754-A4870DB6E4B7}" presName="textRepeatNode" presStyleLbl="alignNode1" presStyleIdx="1" presStyleCnt="12">
        <dgm:presLayoutVars>
          <dgm:chMax val="0"/>
          <dgm:chPref val="0"/>
          <dgm:bulletEnabled val="1"/>
        </dgm:presLayoutVars>
      </dgm:prSet>
      <dgm:spPr/>
      <dgm:t>
        <a:bodyPr/>
        <a:lstStyle/>
        <a:p>
          <a:endParaRPr lang="it-IT"/>
        </a:p>
      </dgm:t>
    </dgm:pt>
    <dgm:pt modelId="{C00B08DB-506C-F54A-A5FC-5F91805B2FA9}" type="pres">
      <dgm:prSet presAssocID="{8A36A3B6-90AD-AA40-B754-A4870DB6E4B7}" presName="textaccent2" presStyleCnt="0"/>
      <dgm:spPr/>
    </dgm:pt>
    <dgm:pt modelId="{6E2EE077-2F5C-444C-A901-802E8DE3F6F7}" type="pres">
      <dgm:prSet presAssocID="{8A36A3B6-90AD-AA40-B754-A4870DB6E4B7}" presName="accentRepeatNode" presStyleLbl="solidAlignAcc1" presStyleIdx="2" presStyleCnt="24"/>
      <dgm:spPr/>
    </dgm:pt>
    <dgm:pt modelId="{AD3B80A2-1662-4E44-B409-6DD33F253C00}" type="pres">
      <dgm:prSet presAssocID="{E243424B-5548-E44F-8160-7C3F167B0589}" presName="image2" presStyleCnt="0"/>
      <dgm:spPr/>
    </dgm:pt>
    <dgm:pt modelId="{F3BCB2F9-0527-C442-9488-3E973CB531F7}" type="pres">
      <dgm:prSet presAssocID="{E243424B-5548-E44F-8160-7C3F167B0589}" presName="imageRepeatNode" presStyleLbl="alignAcc1" presStyleIdx="1" presStyleCnt="12"/>
      <dgm:spPr/>
      <dgm:t>
        <a:bodyPr/>
        <a:lstStyle/>
        <a:p>
          <a:endParaRPr lang="en-US"/>
        </a:p>
      </dgm:t>
    </dgm:pt>
    <dgm:pt modelId="{903FE9EC-39FA-134F-8A45-F32A73E6558A}" type="pres">
      <dgm:prSet presAssocID="{E243424B-5548-E44F-8160-7C3F167B0589}" presName="imageaccent2" presStyleCnt="0"/>
      <dgm:spPr/>
    </dgm:pt>
    <dgm:pt modelId="{EBA0D04C-1435-4B4E-8B5A-411A88E86D38}" type="pres">
      <dgm:prSet presAssocID="{E243424B-5548-E44F-8160-7C3F167B0589}" presName="accentRepeatNode" presStyleLbl="solidAlignAcc1" presStyleIdx="3" presStyleCnt="24"/>
      <dgm:spPr/>
    </dgm:pt>
    <dgm:pt modelId="{E6BA8F76-4A09-AB43-9CCE-74EB29477818}" type="pres">
      <dgm:prSet presAssocID="{4B342C64-EAA4-D84D-9A66-3D58040D1E25}" presName="text3" presStyleCnt="0"/>
      <dgm:spPr/>
    </dgm:pt>
    <dgm:pt modelId="{6D6F643A-B8F5-7244-A3D9-C421E5C50DCC}" type="pres">
      <dgm:prSet presAssocID="{4B342C64-EAA4-D84D-9A66-3D58040D1E25}" presName="textRepeatNode" presStyleLbl="alignNode1" presStyleIdx="2" presStyleCnt="12">
        <dgm:presLayoutVars>
          <dgm:chMax val="0"/>
          <dgm:chPref val="0"/>
          <dgm:bulletEnabled val="1"/>
        </dgm:presLayoutVars>
      </dgm:prSet>
      <dgm:spPr/>
      <dgm:t>
        <a:bodyPr/>
        <a:lstStyle/>
        <a:p>
          <a:endParaRPr lang="it-IT"/>
        </a:p>
      </dgm:t>
    </dgm:pt>
    <dgm:pt modelId="{EC3234C0-0891-074A-AB5C-2DD08DA93D56}" type="pres">
      <dgm:prSet presAssocID="{4B342C64-EAA4-D84D-9A66-3D58040D1E25}" presName="textaccent3" presStyleCnt="0"/>
      <dgm:spPr/>
    </dgm:pt>
    <dgm:pt modelId="{C99262C5-2EC2-7143-80D9-1E22D382D376}" type="pres">
      <dgm:prSet presAssocID="{4B342C64-EAA4-D84D-9A66-3D58040D1E25}" presName="accentRepeatNode" presStyleLbl="solidAlignAcc1" presStyleIdx="4" presStyleCnt="24"/>
      <dgm:spPr/>
    </dgm:pt>
    <dgm:pt modelId="{BF54A000-677B-2949-B2D8-02B7AF5BF693}" type="pres">
      <dgm:prSet presAssocID="{1D44EB70-6EA7-214E-8924-1B00419CDF1E}" presName="image3" presStyleCnt="0"/>
      <dgm:spPr/>
    </dgm:pt>
    <dgm:pt modelId="{73219A08-351C-B048-BF6D-EB7D6FE037A8}" type="pres">
      <dgm:prSet presAssocID="{1D44EB70-6EA7-214E-8924-1B00419CDF1E}" presName="imageRepeatNode" presStyleLbl="alignAcc1" presStyleIdx="2" presStyleCnt="12"/>
      <dgm:spPr/>
      <dgm:t>
        <a:bodyPr/>
        <a:lstStyle/>
        <a:p>
          <a:endParaRPr lang="en-US"/>
        </a:p>
      </dgm:t>
    </dgm:pt>
    <dgm:pt modelId="{6FAD1162-BF06-5440-B656-34EBF332E2B3}" type="pres">
      <dgm:prSet presAssocID="{1D44EB70-6EA7-214E-8924-1B00419CDF1E}" presName="imageaccent3" presStyleCnt="0"/>
      <dgm:spPr/>
    </dgm:pt>
    <dgm:pt modelId="{0D15F817-E8D3-9844-B151-D7C833C50EBB}" type="pres">
      <dgm:prSet presAssocID="{1D44EB70-6EA7-214E-8924-1B00419CDF1E}" presName="accentRepeatNode" presStyleLbl="solidAlignAcc1" presStyleIdx="5" presStyleCnt="24"/>
      <dgm:spPr/>
    </dgm:pt>
    <dgm:pt modelId="{6DC8F232-2E05-DE41-9705-2F176372205D}" type="pres">
      <dgm:prSet presAssocID="{71AEE045-8B7F-6243-8471-8AF22A977398}" presName="text4" presStyleCnt="0"/>
      <dgm:spPr/>
    </dgm:pt>
    <dgm:pt modelId="{37299EC9-C355-4846-AA4C-A5DA4FD54042}" type="pres">
      <dgm:prSet presAssocID="{71AEE045-8B7F-6243-8471-8AF22A977398}" presName="textRepeatNode" presStyleLbl="alignNode1" presStyleIdx="3" presStyleCnt="12">
        <dgm:presLayoutVars>
          <dgm:chMax val="0"/>
          <dgm:chPref val="0"/>
          <dgm:bulletEnabled val="1"/>
        </dgm:presLayoutVars>
      </dgm:prSet>
      <dgm:spPr/>
      <dgm:t>
        <a:bodyPr/>
        <a:lstStyle/>
        <a:p>
          <a:endParaRPr lang="it-IT"/>
        </a:p>
      </dgm:t>
    </dgm:pt>
    <dgm:pt modelId="{8BFE8AD3-E7A2-2646-A376-846ED76D262A}" type="pres">
      <dgm:prSet presAssocID="{71AEE045-8B7F-6243-8471-8AF22A977398}" presName="textaccent4" presStyleCnt="0"/>
      <dgm:spPr/>
    </dgm:pt>
    <dgm:pt modelId="{5D0B309B-8847-D341-904C-1F39D8E19375}" type="pres">
      <dgm:prSet presAssocID="{71AEE045-8B7F-6243-8471-8AF22A977398}" presName="accentRepeatNode" presStyleLbl="solidAlignAcc1" presStyleIdx="6" presStyleCnt="24"/>
      <dgm:spPr/>
    </dgm:pt>
    <dgm:pt modelId="{4D227382-FCC4-D542-8887-9B56853ACEC3}" type="pres">
      <dgm:prSet presAssocID="{569BFFE4-BE4F-0D4B-AF3C-B72494EEBCA1}" presName="image4" presStyleCnt="0"/>
      <dgm:spPr/>
    </dgm:pt>
    <dgm:pt modelId="{06208FE9-AE86-6647-82CF-4D8BD4503F2D}" type="pres">
      <dgm:prSet presAssocID="{569BFFE4-BE4F-0D4B-AF3C-B72494EEBCA1}" presName="imageRepeatNode" presStyleLbl="alignAcc1" presStyleIdx="3" presStyleCnt="12"/>
      <dgm:spPr/>
      <dgm:t>
        <a:bodyPr/>
        <a:lstStyle/>
        <a:p>
          <a:endParaRPr lang="en-US"/>
        </a:p>
      </dgm:t>
    </dgm:pt>
    <dgm:pt modelId="{FC6A136F-33AB-3A4C-9D72-86D50665D4DD}" type="pres">
      <dgm:prSet presAssocID="{569BFFE4-BE4F-0D4B-AF3C-B72494EEBCA1}" presName="imageaccent4" presStyleCnt="0"/>
      <dgm:spPr/>
    </dgm:pt>
    <dgm:pt modelId="{6E047701-A2AC-B244-BF3C-638AC34E2347}" type="pres">
      <dgm:prSet presAssocID="{569BFFE4-BE4F-0D4B-AF3C-B72494EEBCA1}" presName="accentRepeatNode" presStyleLbl="solidAlignAcc1" presStyleIdx="7" presStyleCnt="24"/>
      <dgm:spPr/>
    </dgm:pt>
    <dgm:pt modelId="{A17B41BA-BA03-5645-861D-6E60079445FB}" type="pres">
      <dgm:prSet presAssocID="{9AD31227-6E0B-E349-BC7E-0EF739EF5D79}" presName="text5" presStyleCnt="0"/>
      <dgm:spPr/>
    </dgm:pt>
    <dgm:pt modelId="{CD254F11-37B5-8D45-AEB0-57D15702E0BD}" type="pres">
      <dgm:prSet presAssocID="{9AD31227-6E0B-E349-BC7E-0EF739EF5D79}" presName="textRepeatNode" presStyleLbl="alignNode1" presStyleIdx="4" presStyleCnt="12">
        <dgm:presLayoutVars>
          <dgm:chMax val="0"/>
          <dgm:chPref val="0"/>
          <dgm:bulletEnabled val="1"/>
        </dgm:presLayoutVars>
      </dgm:prSet>
      <dgm:spPr/>
      <dgm:t>
        <a:bodyPr/>
        <a:lstStyle/>
        <a:p>
          <a:endParaRPr lang="it-IT"/>
        </a:p>
      </dgm:t>
    </dgm:pt>
    <dgm:pt modelId="{CBB44273-E67F-9B49-A7F2-9F147AF21952}" type="pres">
      <dgm:prSet presAssocID="{9AD31227-6E0B-E349-BC7E-0EF739EF5D79}" presName="textaccent5" presStyleCnt="0"/>
      <dgm:spPr/>
    </dgm:pt>
    <dgm:pt modelId="{FB56BC99-BC89-4249-BEB6-6D9CFDE8F77A}" type="pres">
      <dgm:prSet presAssocID="{9AD31227-6E0B-E349-BC7E-0EF739EF5D79}" presName="accentRepeatNode" presStyleLbl="solidAlignAcc1" presStyleIdx="8" presStyleCnt="24"/>
      <dgm:spPr/>
    </dgm:pt>
    <dgm:pt modelId="{B0AD4BD5-47FD-6B43-BADF-5A05A351BE3E}" type="pres">
      <dgm:prSet presAssocID="{50EC8500-FDC9-6F43-8F83-9A9BA01584E4}" presName="image5" presStyleCnt="0"/>
      <dgm:spPr/>
    </dgm:pt>
    <dgm:pt modelId="{E8F92451-963E-5F4D-838F-FD15C4F0E799}" type="pres">
      <dgm:prSet presAssocID="{50EC8500-FDC9-6F43-8F83-9A9BA01584E4}" presName="imageRepeatNode" presStyleLbl="alignAcc1" presStyleIdx="4" presStyleCnt="12"/>
      <dgm:spPr/>
      <dgm:t>
        <a:bodyPr/>
        <a:lstStyle/>
        <a:p>
          <a:endParaRPr lang="en-US"/>
        </a:p>
      </dgm:t>
    </dgm:pt>
    <dgm:pt modelId="{121C5A5C-BF06-0840-A558-DF76EE3216A1}" type="pres">
      <dgm:prSet presAssocID="{50EC8500-FDC9-6F43-8F83-9A9BA01584E4}" presName="imageaccent5" presStyleCnt="0"/>
      <dgm:spPr/>
    </dgm:pt>
    <dgm:pt modelId="{A34C8275-1017-904D-A850-4A89307295DE}" type="pres">
      <dgm:prSet presAssocID="{50EC8500-FDC9-6F43-8F83-9A9BA01584E4}" presName="accentRepeatNode" presStyleLbl="solidAlignAcc1" presStyleIdx="9" presStyleCnt="24"/>
      <dgm:spPr/>
    </dgm:pt>
    <dgm:pt modelId="{E82B3EC8-3C06-A748-B0C9-4E21FF83DD06}" type="pres">
      <dgm:prSet presAssocID="{66B3EA45-F6F7-0F48-BB07-ADD73E269AB2}" presName="text6" presStyleCnt="0"/>
      <dgm:spPr/>
    </dgm:pt>
    <dgm:pt modelId="{E043AB92-011A-3847-A39A-34B805E9A30E}" type="pres">
      <dgm:prSet presAssocID="{66B3EA45-F6F7-0F48-BB07-ADD73E269AB2}" presName="textRepeatNode" presStyleLbl="alignNode1" presStyleIdx="5" presStyleCnt="12">
        <dgm:presLayoutVars>
          <dgm:chMax val="0"/>
          <dgm:chPref val="0"/>
          <dgm:bulletEnabled val="1"/>
        </dgm:presLayoutVars>
      </dgm:prSet>
      <dgm:spPr/>
      <dgm:t>
        <a:bodyPr/>
        <a:lstStyle/>
        <a:p>
          <a:endParaRPr lang="it-IT"/>
        </a:p>
      </dgm:t>
    </dgm:pt>
    <dgm:pt modelId="{068C899F-1921-D34D-ACC6-7DF4D7225085}" type="pres">
      <dgm:prSet presAssocID="{66B3EA45-F6F7-0F48-BB07-ADD73E269AB2}" presName="textaccent6" presStyleCnt="0"/>
      <dgm:spPr/>
    </dgm:pt>
    <dgm:pt modelId="{D371D8BC-C484-DF4D-86D0-53346628F35F}" type="pres">
      <dgm:prSet presAssocID="{66B3EA45-F6F7-0F48-BB07-ADD73E269AB2}" presName="accentRepeatNode" presStyleLbl="solidAlignAcc1" presStyleIdx="10" presStyleCnt="24"/>
      <dgm:spPr/>
    </dgm:pt>
    <dgm:pt modelId="{C85661DB-6EDB-D349-8056-819ED7CE4EDD}" type="pres">
      <dgm:prSet presAssocID="{3306884A-5F9B-0047-9E83-4471F9799820}" presName="image6" presStyleCnt="0"/>
      <dgm:spPr/>
    </dgm:pt>
    <dgm:pt modelId="{06435D0F-3A83-3041-B4BC-113ADAFA9AED}" type="pres">
      <dgm:prSet presAssocID="{3306884A-5F9B-0047-9E83-4471F9799820}" presName="imageRepeatNode" presStyleLbl="alignAcc1" presStyleIdx="5" presStyleCnt="12"/>
      <dgm:spPr/>
      <dgm:t>
        <a:bodyPr/>
        <a:lstStyle/>
        <a:p>
          <a:endParaRPr lang="en-US"/>
        </a:p>
      </dgm:t>
    </dgm:pt>
    <dgm:pt modelId="{D7566445-794F-BB4B-9B49-BCBEC37DB21A}" type="pres">
      <dgm:prSet presAssocID="{3306884A-5F9B-0047-9E83-4471F9799820}" presName="imageaccent6" presStyleCnt="0"/>
      <dgm:spPr/>
    </dgm:pt>
    <dgm:pt modelId="{68ED5281-25FD-6747-8159-B1219ACA01D5}" type="pres">
      <dgm:prSet presAssocID="{3306884A-5F9B-0047-9E83-4471F9799820}" presName="accentRepeatNode" presStyleLbl="solidAlignAcc1" presStyleIdx="11" presStyleCnt="24"/>
      <dgm:spPr/>
    </dgm:pt>
    <dgm:pt modelId="{736169C7-1D89-A742-B1EA-CE2B52216571}" type="pres">
      <dgm:prSet presAssocID="{9BD931E8-7F73-584B-8AED-6EBB8543CDF2}" presName="text7" presStyleCnt="0"/>
      <dgm:spPr/>
    </dgm:pt>
    <dgm:pt modelId="{ACC3C0D4-6ED8-DE46-A080-4CD18AAC3F89}" type="pres">
      <dgm:prSet presAssocID="{9BD931E8-7F73-584B-8AED-6EBB8543CDF2}" presName="textRepeatNode" presStyleLbl="alignNode1" presStyleIdx="6" presStyleCnt="12">
        <dgm:presLayoutVars>
          <dgm:chMax val="0"/>
          <dgm:chPref val="0"/>
          <dgm:bulletEnabled val="1"/>
        </dgm:presLayoutVars>
      </dgm:prSet>
      <dgm:spPr/>
      <dgm:t>
        <a:bodyPr/>
        <a:lstStyle/>
        <a:p>
          <a:endParaRPr lang="en-US"/>
        </a:p>
      </dgm:t>
    </dgm:pt>
    <dgm:pt modelId="{3973FB96-C061-414D-BC12-1E436F22A343}" type="pres">
      <dgm:prSet presAssocID="{9BD931E8-7F73-584B-8AED-6EBB8543CDF2}" presName="textaccent7" presStyleCnt="0"/>
      <dgm:spPr/>
    </dgm:pt>
    <dgm:pt modelId="{B5AF98A9-56A4-9443-B882-7EBA196FA7B9}" type="pres">
      <dgm:prSet presAssocID="{9BD931E8-7F73-584B-8AED-6EBB8543CDF2}" presName="accentRepeatNode" presStyleLbl="solidAlignAcc1" presStyleIdx="12" presStyleCnt="24"/>
      <dgm:spPr/>
    </dgm:pt>
    <dgm:pt modelId="{D2303C20-629E-2841-94C1-CCAAF47E0299}" type="pres">
      <dgm:prSet presAssocID="{FB22BC65-0DD8-7C44-A74C-712BA9F39996}" presName="image7" presStyleCnt="0"/>
      <dgm:spPr/>
    </dgm:pt>
    <dgm:pt modelId="{00CFA307-BDC0-A84A-BC81-4AC35C2E6211}" type="pres">
      <dgm:prSet presAssocID="{FB22BC65-0DD8-7C44-A74C-712BA9F39996}" presName="imageRepeatNode" presStyleLbl="alignAcc1" presStyleIdx="6" presStyleCnt="12"/>
      <dgm:spPr/>
      <dgm:t>
        <a:bodyPr/>
        <a:lstStyle/>
        <a:p>
          <a:endParaRPr lang="en-US"/>
        </a:p>
      </dgm:t>
    </dgm:pt>
    <dgm:pt modelId="{8D249B6F-808B-5F41-9066-36D847C1C15B}" type="pres">
      <dgm:prSet presAssocID="{FB22BC65-0DD8-7C44-A74C-712BA9F39996}" presName="imageaccent7" presStyleCnt="0"/>
      <dgm:spPr/>
    </dgm:pt>
    <dgm:pt modelId="{74505237-887B-7845-840B-5777860410C1}" type="pres">
      <dgm:prSet presAssocID="{FB22BC65-0DD8-7C44-A74C-712BA9F39996}" presName="accentRepeatNode" presStyleLbl="solidAlignAcc1" presStyleIdx="13" presStyleCnt="24"/>
      <dgm:spPr/>
    </dgm:pt>
    <dgm:pt modelId="{7BCF8F38-A5D9-A743-99B3-D84C8CA55341}" type="pres">
      <dgm:prSet presAssocID="{A4AA7710-94C1-4546-A991-F1EBC344AB4A}" presName="text8" presStyleCnt="0"/>
      <dgm:spPr/>
    </dgm:pt>
    <dgm:pt modelId="{A4D49CC6-7D76-294E-8635-6EC75A3D5321}" type="pres">
      <dgm:prSet presAssocID="{A4AA7710-94C1-4546-A991-F1EBC344AB4A}" presName="textRepeatNode" presStyleLbl="alignNode1" presStyleIdx="7" presStyleCnt="12">
        <dgm:presLayoutVars>
          <dgm:chMax val="0"/>
          <dgm:chPref val="0"/>
          <dgm:bulletEnabled val="1"/>
        </dgm:presLayoutVars>
      </dgm:prSet>
      <dgm:spPr/>
      <dgm:t>
        <a:bodyPr/>
        <a:lstStyle/>
        <a:p>
          <a:endParaRPr lang="it-IT"/>
        </a:p>
      </dgm:t>
    </dgm:pt>
    <dgm:pt modelId="{48ED8EE9-3B75-EA46-9265-311BA0984DA7}" type="pres">
      <dgm:prSet presAssocID="{A4AA7710-94C1-4546-A991-F1EBC344AB4A}" presName="textaccent8" presStyleCnt="0"/>
      <dgm:spPr/>
    </dgm:pt>
    <dgm:pt modelId="{CB3C3598-0670-1740-A76B-88D46D844BD3}" type="pres">
      <dgm:prSet presAssocID="{A4AA7710-94C1-4546-A991-F1EBC344AB4A}" presName="accentRepeatNode" presStyleLbl="solidAlignAcc1" presStyleIdx="14" presStyleCnt="24"/>
      <dgm:spPr/>
    </dgm:pt>
    <dgm:pt modelId="{7FE92B7C-63DB-3D4A-A6B2-186D45B05655}" type="pres">
      <dgm:prSet presAssocID="{26F4A6CE-1C9F-E445-9193-67F8F72EEEFF}" presName="image8" presStyleCnt="0"/>
      <dgm:spPr/>
    </dgm:pt>
    <dgm:pt modelId="{1D09625D-C401-DD4F-A45E-C7AC3DA67DFF}" type="pres">
      <dgm:prSet presAssocID="{26F4A6CE-1C9F-E445-9193-67F8F72EEEFF}" presName="imageRepeatNode" presStyleLbl="alignAcc1" presStyleIdx="7" presStyleCnt="12"/>
      <dgm:spPr/>
      <dgm:t>
        <a:bodyPr/>
        <a:lstStyle/>
        <a:p>
          <a:endParaRPr lang="en-US"/>
        </a:p>
      </dgm:t>
    </dgm:pt>
    <dgm:pt modelId="{C49A57F7-8364-D842-8FB3-B73D987A8161}" type="pres">
      <dgm:prSet presAssocID="{26F4A6CE-1C9F-E445-9193-67F8F72EEEFF}" presName="imageaccent8" presStyleCnt="0"/>
      <dgm:spPr/>
    </dgm:pt>
    <dgm:pt modelId="{E20E86BC-1A3B-714A-B0F2-A2755F599E4C}" type="pres">
      <dgm:prSet presAssocID="{26F4A6CE-1C9F-E445-9193-67F8F72EEEFF}" presName="accentRepeatNode" presStyleLbl="solidAlignAcc1" presStyleIdx="15" presStyleCnt="24"/>
      <dgm:spPr/>
    </dgm:pt>
    <dgm:pt modelId="{25D59DC0-4759-5F4A-BE51-88ED5EC4BCDE}" type="pres">
      <dgm:prSet presAssocID="{84F1E83B-7969-614D-9E4F-107CB92FC2D8}" presName="text9" presStyleCnt="0"/>
      <dgm:spPr/>
    </dgm:pt>
    <dgm:pt modelId="{E8CE54EF-D222-404B-8547-9E31B8B055DD}" type="pres">
      <dgm:prSet presAssocID="{84F1E83B-7969-614D-9E4F-107CB92FC2D8}" presName="textRepeatNode" presStyleLbl="alignNode1" presStyleIdx="8" presStyleCnt="12">
        <dgm:presLayoutVars>
          <dgm:chMax val="0"/>
          <dgm:chPref val="0"/>
          <dgm:bulletEnabled val="1"/>
        </dgm:presLayoutVars>
      </dgm:prSet>
      <dgm:spPr/>
      <dgm:t>
        <a:bodyPr/>
        <a:lstStyle/>
        <a:p>
          <a:endParaRPr lang="en-US"/>
        </a:p>
      </dgm:t>
    </dgm:pt>
    <dgm:pt modelId="{E5E4DB8F-B88D-C045-BC96-5263B673857D}" type="pres">
      <dgm:prSet presAssocID="{84F1E83B-7969-614D-9E4F-107CB92FC2D8}" presName="textaccent9" presStyleCnt="0"/>
      <dgm:spPr/>
    </dgm:pt>
    <dgm:pt modelId="{D51CE4BE-555D-E04D-A727-24C69BCE8FB1}" type="pres">
      <dgm:prSet presAssocID="{84F1E83B-7969-614D-9E4F-107CB92FC2D8}" presName="accentRepeatNode" presStyleLbl="solidAlignAcc1" presStyleIdx="16" presStyleCnt="24"/>
      <dgm:spPr/>
    </dgm:pt>
    <dgm:pt modelId="{F8A88EF2-9A1B-1149-A953-717C2345DF98}" type="pres">
      <dgm:prSet presAssocID="{35131F7A-4091-6F4E-BB55-AA8E83D40030}" presName="image9" presStyleCnt="0"/>
      <dgm:spPr/>
    </dgm:pt>
    <dgm:pt modelId="{27F947A8-5EA9-9548-8745-C4936B960139}" type="pres">
      <dgm:prSet presAssocID="{35131F7A-4091-6F4E-BB55-AA8E83D40030}" presName="imageRepeatNode" presStyleLbl="alignAcc1" presStyleIdx="8" presStyleCnt="12"/>
      <dgm:spPr/>
      <dgm:t>
        <a:bodyPr/>
        <a:lstStyle/>
        <a:p>
          <a:endParaRPr lang="en-US"/>
        </a:p>
      </dgm:t>
    </dgm:pt>
    <dgm:pt modelId="{02D42F3C-66E9-2148-BA3E-23035607AD19}" type="pres">
      <dgm:prSet presAssocID="{35131F7A-4091-6F4E-BB55-AA8E83D40030}" presName="imageaccent9" presStyleCnt="0"/>
      <dgm:spPr/>
    </dgm:pt>
    <dgm:pt modelId="{AAA4D17C-EE67-914D-9710-A28850128C41}" type="pres">
      <dgm:prSet presAssocID="{35131F7A-4091-6F4E-BB55-AA8E83D40030}" presName="accentRepeatNode" presStyleLbl="solidAlignAcc1" presStyleIdx="17" presStyleCnt="24"/>
      <dgm:spPr/>
    </dgm:pt>
    <dgm:pt modelId="{4C60F769-8702-CD4F-A90A-5015906D95E7}" type="pres">
      <dgm:prSet presAssocID="{1B7EA3AA-51BD-2B4C-BB5E-9D2A0792AC22}" presName="text10" presStyleCnt="0"/>
      <dgm:spPr/>
    </dgm:pt>
    <dgm:pt modelId="{74328C42-4B56-7B42-B5C3-C330BA9D272B}" type="pres">
      <dgm:prSet presAssocID="{1B7EA3AA-51BD-2B4C-BB5E-9D2A0792AC22}" presName="textRepeatNode" presStyleLbl="alignNode1" presStyleIdx="9" presStyleCnt="12">
        <dgm:presLayoutVars>
          <dgm:chMax val="0"/>
          <dgm:chPref val="0"/>
          <dgm:bulletEnabled val="1"/>
        </dgm:presLayoutVars>
      </dgm:prSet>
      <dgm:spPr/>
      <dgm:t>
        <a:bodyPr/>
        <a:lstStyle/>
        <a:p>
          <a:endParaRPr lang="en-US"/>
        </a:p>
      </dgm:t>
    </dgm:pt>
    <dgm:pt modelId="{23266278-A62B-1642-A53E-CAFA0411734F}" type="pres">
      <dgm:prSet presAssocID="{1B7EA3AA-51BD-2B4C-BB5E-9D2A0792AC22}" presName="textaccent10" presStyleCnt="0"/>
      <dgm:spPr/>
    </dgm:pt>
    <dgm:pt modelId="{EAFEF4C3-BBB8-2E4A-9229-E998299FA8AA}" type="pres">
      <dgm:prSet presAssocID="{1B7EA3AA-51BD-2B4C-BB5E-9D2A0792AC22}" presName="accentRepeatNode" presStyleLbl="solidAlignAcc1" presStyleIdx="18" presStyleCnt="24"/>
      <dgm:spPr/>
    </dgm:pt>
    <dgm:pt modelId="{3B4FF189-2F0D-6742-8107-5D354A2C0F7A}" type="pres">
      <dgm:prSet presAssocID="{C72E8B3D-2C07-ED48-9BE3-DBAE9C4D39D8}" presName="image10" presStyleCnt="0"/>
      <dgm:spPr/>
    </dgm:pt>
    <dgm:pt modelId="{70739D04-074B-784C-9D23-654B59D410E7}" type="pres">
      <dgm:prSet presAssocID="{C72E8B3D-2C07-ED48-9BE3-DBAE9C4D39D8}" presName="imageRepeatNode" presStyleLbl="alignAcc1" presStyleIdx="9" presStyleCnt="12"/>
      <dgm:spPr/>
      <dgm:t>
        <a:bodyPr/>
        <a:lstStyle/>
        <a:p>
          <a:endParaRPr lang="en-US"/>
        </a:p>
      </dgm:t>
    </dgm:pt>
    <dgm:pt modelId="{888001EF-7D8A-7D45-8C58-130B72035694}" type="pres">
      <dgm:prSet presAssocID="{C72E8B3D-2C07-ED48-9BE3-DBAE9C4D39D8}" presName="imageaccent10" presStyleCnt="0"/>
      <dgm:spPr/>
    </dgm:pt>
    <dgm:pt modelId="{0A29EAC0-0BD8-BA4E-B123-12F400E6C9FC}" type="pres">
      <dgm:prSet presAssocID="{C72E8B3D-2C07-ED48-9BE3-DBAE9C4D39D8}" presName="accentRepeatNode" presStyleLbl="solidAlignAcc1" presStyleIdx="19" presStyleCnt="24"/>
      <dgm:spPr/>
    </dgm:pt>
    <dgm:pt modelId="{068FAA32-91B6-A24E-A50F-4DE952735A48}" type="pres">
      <dgm:prSet presAssocID="{C2A72887-A1E5-1C47-B14C-C2ACFC76D1D0}" presName="text11" presStyleCnt="0"/>
      <dgm:spPr/>
    </dgm:pt>
    <dgm:pt modelId="{4BCACF4F-4E13-3241-9188-A081D8A40804}" type="pres">
      <dgm:prSet presAssocID="{C2A72887-A1E5-1C47-B14C-C2ACFC76D1D0}" presName="textRepeatNode" presStyleLbl="alignNode1" presStyleIdx="10" presStyleCnt="12">
        <dgm:presLayoutVars>
          <dgm:chMax val="0"/>
          <dgm:chPref val="0"/>
          <dgm:bulletEnabled val="1"/>
        </dgm:presLayoutVars>
      </dgm:prSet>
      <dgm:spPr/>
      <dgm:t>
        <a:bodyPr/>
        <a:lstStyle/>
        <a:p>
          <a:endParaRPr lang="it-IT"/>
        </a:p>
      </dgm:t>
    </dgm:pt>
    <dgm:pt modelId="{960D0D28-1C28-5343-B772-A64811E99876}" type="pres">
      <dgm:prSet presAssocID="{C2A72887-A1E5-1C47-B14C-C2ACFC76D1D0}" presName="textaccent11" presStyleCnt="0"/>
      <dgm:spPr/>
    </dgm:pt>
    <dgm:pt modelId="{C1F62EF1-DB2F-9C45-B077-7852B0BD6139}" type="pres">
      <dgm:prSet presAssocID="{C2A72887-A1E5-1C47-B14C-C2ACFC76D1D0}" presName="accentRepeatNode" presStyleLbl="solidAlignAcc1" presStyleIdx="20" presStyleCnt="24"/>
      <dgm:spPr/>
    </dgm:pt>
    <dgm:pt modelId="{61683C55-7A46-D84B-8742-4275029228A5}" type="pres">
      <dgm:prSet presAssocID="{12DED9CE-9516-B042-978A-FD5F37C57D27}" presName="image11" presStyleCnt="0"/>
      <dgm:spPr/>
    </dgm:pt>
    <dgm:pt modelId="{71049214-F98D-2347-BC7A-085AD72B6089}" type="pres">
      <dgm:prSet presAssocID="{12DED9CE-9516-B042-978A-FD5F37C57D27}" presName="imageRepeatNode" presStyleLbl="alignAcc1" presStyleIdx="10" presStyleCnt="12"/>
      <dgm:spPr/>
      <dgm:t>
        <a:bodyPr/>
        <a:lstStyle/>
        <a:p>
          <a:endParaRPr lang="en-US"/>
        </a:p>
      </dgm:t>
    </dgm:pt>
    <dgm:pt modelId="{90D0D6D2-D486-6D40-9196-94103DBCEEDD}" type="pres">
      <dgm:prSet presAssocID="{12DED9CE-9516-B042-978A-FD5F37C57D27}" presName="imageaccent11" presStyleCnt="0"/>
      <dgm:spPr/>
    </dgm:pt>
    <dgm:pt modelId="{744A8E00-E63F-4B4D-A2EB-563E4D1A8864}" type="pres">
      <dgm:prSet presAssocID="{12DED9CE-9516-B042-978A-FD5F37C57D27}" presName="accentRepeatNode" presStyleLbl="solidAlignAcc1" presStyleIdx="21" presStyleCnt="24"/>
      <dgm:spPr/>
    </dgm:pt>
    <dgm:pt modelId="{7DF3B93A-FC77-DA43-A571-52EB99EEC12E}" type="pres">
      <dgm:prSet presAssocID="{658C2522-9EA7-D448-9599-576E2E36D79E}" presName="text12" presStyleCnt="0"/>
      <dgm:spPr/>
    </dgm:pt>
    <dgm:pt modelId="{76E8EC77-CED4-B245-8921-8FF2E7FD486B}" type="pres">
      <dgm:prSet presAssocID="{658C2522-9EA7-D448-9599-576E2E36D79E}" presName="textRepeatNode" presStyleLbl="alignNode1" presStyleIdx="11" presStyleCnt="12">
        <dgm:presLayoutVars>
          <dgm:chMax val="0"/>
          <dgm:chPref val="0"/>
          <dgm:bulletEnabled val="1"/>
        </dgm:presLayoutVars>
      </dgm:prSet>
      <dgm:spPr/>
      <dgm:t>
        <a:bodyPr/>
        <a:lstStyle/>
        <a:p>
          <a:endParaRPr lang="it-IT"/>
        </a:p>
      </dgm:t>
    </dgm:pt>
    <dgm:pt modelId="{51A258C8-6164-4143-A290-9E87104E1179}" type="pres">
      <dgm:prSet presAssocID="{658C2522-9EA7-D448-9599-576E2E36D79E}" presName="textaccent12" presStyleCnt="0"/>
      <dgm:spPr/>
    </dgm:pt>
    <dgm:pt modelId="{356B2DA0-7361-BC41-B350-4154BD028C56}" type="pres">
      <dgm:prSet presAssocID="{658C2522-9EA7-D448-9599-576E2E36D79E}" presName="accentRepeatNode" presStyleLbl="solidAlignAcc1" presStyleIdx="22" presStyleCnt="24"/>
      <dgm:spPr/>
    </dgm:pt>
    <dgm:pt modelId="{4F3F1149-8868-B147-B973-910E22FA3C79}" type="pres">
      <dgm:prSet presAssocID="{C29C56DF-DAE7-BA46-8810-DC3CCF5199C8}" presName="image12" presStyleCnt="0"/>
      <dgm:spPr/>
    </dgm:pt>
    <dgm:pt modelId="{614D56F3-A7D7-5C42-9C5D-803AFE4BCCD1}" type="pres">
      <dgm:prSet presAssocID="{C29C56DF-DAE7-BA46-8810-DC3CCF5199C8}" presName="imageRepeatNode" presStyleLbl="alignAcc1" presStyleIdx="11" presStyleCnt="12"/>
      <dgm:spPr/>
      <dgm:t>
        <a:bodyPr/>
        <a:lstStyle/>
        <a:p>
          <a:endParaRPr lang="en-US"/>
        </a:p>
      </dgm:t>
    </dgm:pt>
    <dgm:pt modelId="{64C19265-858F-944E-A29E-CF9939C155A6}" type="pres">
      <dgm:prSet presAssocID="{C29C56DF-DAE7-BA46-8810-DC3CCF5199C8}" presName="imageaccent12" presStyleCnt="0"/>
      <dgm:spPr/>
    </dgm:pt>
    <dgm:pt modelId="{48E485FE-504F-304C-AB4A-4D52A3D032BC}" type="pres">
      <dgm:prSet presAssocID="{C29C56DF-DAE7-BA46-8810-DC3CCF5199C8}" presName="accentRepeatNode" presStyleLbl="solidAlignAcc1" presStyleIdx="23" presStyleCnt="24"/>
      <dgm:spPr/>
    </dgm:pt>
  </dgm:ptLst>
  <dgm:cxnLst>
    <dgm:cxn modelId="{FB18662E-5CBB-F741-A4DC-EB3680C4AA1D}" srcId="{3A816842-14E4-FA40-88B1-B3D260192475}" destId="{66B3EA45-F6F7-0F48-BB07-ADD73E269AB2}" srcOrd="5" destOrd="0" parTransId="{F4BE7133-0C2F-8949-897C-618D56807695}" sibTransId="{3306884A-5F9B-0047-9E83-4471F9799820}"/>
    <dgm:cxn modelId="{9C6AC799-5B74-D548-8CB0-753E3AFF615E}" type="presOf" srcId="{77329573-412C-B146-9FEA-B6808E3AAA87}" destId="{698FF716-8D60-3E42-A705-BAB8C3F5DAE7}" srcOrd="0" destOrd="0" presId="urn:microsoft.com/office/officeart/2008/layout/HexagonCluster"/>
    <dgm:cxn modelId="{B1732F38-D3F1-454C-8DEB-57C324D204F1}" srcId="{3A816842-14E4-FA40-88B1-B3D260192475}" destId="{9AD31227-6E0B-E349-BC7E-0EF739EF5D79}" srcOrd="4" destOrd="0" parTransId="{10249D94-EE6C-B04D-8A4E-BF97C9AE8F1F}" sibTransId="{50EC8500-FDC9-6F43-8F83-9A9BA01584E4}"/>
    <dgm:cxn modelId="{E6AFBE74-D889-8740-91B7-DB02C4CB82BC}" type="presOf" srcId="{A4AA7710-94C1-4546-A991-F1EBC344AB4A}" destId="{A4D49CC6-7D76-294E-8635-6EC75A3D5321}" srcOrd="0" destOrd="0" presId="urn:microsoft.com/office/officeart/2008/layout/HexagonCluster"/>
    <dgm:cxn modelId="{9531F156-CE5B-B646-9720-737AC6817842}" type="presOf" srcId="{9AD31227-6E0B-E349-BC7E-0EF739EF5D79}" destId="{CD254F11-37B5-8D45-AEB0-57D15702E0BD}" srcOrd="0" destOrd="0" presId="urn:microsoft.com/office/officeart/2008/layout/HexagonCluster"/>
    <dgm:cxn modelId="{905BFD68-67CE-4D40-8C5F-C9ADD57315B4}" type="presOf" srcId="{658C2522-9EA7-D448-9599-576E2E36D79E}" destId="{76E8EC77-CED4-B245-8921-8FF2E7FD486B}" srcOrd="0" destOrd="0" presId="urn:microsoft.com/office/officeart/2008/layout/HexagonCluster"/>
    <dgm:cxn modelId="{2A223E0F-4B9D-EC48-B818-15BA8A2F361F}" srcId="{3A816842-14E4-FA40-88B1-B3D260192475}" destId="{C67B648D-D22C-2E47-BCFF-27E286285F66}" srcOrd="0" destOrd="0" parTransId="{EB1E13EB-3F4F-B54E-9257-48E1BEC171F7}" sibTransId="{77329573-412C-B146-9FEA-B6808E3AAA87}"/>
    <dgm:cxn modelId="{19FCF679-4E75-814F-AF62-6F07C30A6344}" srcId="{3A816842-14E4-FA40-88B1-B3D260192475}" destId="{9BD931E8-7F73-584B-8AED-6EBB8543CDF2}" srcOrd="6" destOrd="0" parTransId="{5B2800D3-5DF4-B44F-A288-1FE3ECF8D4D8}" sibTransId="{FB22BC65-0DD8-7C44-A74C-712BA9F39996}"/>
    <dgm:cxn modelId="{2EBDFC47-A661-4045-9EDD-D87FFA84927F}" type="presOf" srcId="{35131F7A-4091-6F4E-BB55-AA8E83D40030}" destId="{27F947A8-5EA9-9548-8745-C4936B960139}" srcOrd="0" destOrd="0" presId="urn:microsoft.com/office/officeart/2008/layout/HexagonCluster"/>
    <dgm:cxn modelId="{F1131E9F-673A-2F4C-9274-D1FB51B9EAD8}" type="presOf" srcId="{C29C56DF-DAE7-BA46-8810-DC3CCF5199C8}" destId="{614D56F3-A7D7-5C42-9C5D-803AFE4BCCD1}" srcOrd="0" destOrd="0" presId="urn:microsoft.com/office/officeart/2008/layout/HexagonCluster"/>
    <dgm:cxn modelId="{ECFC1F6C-7199-EE41-92BD-69A9335967F9}" type="presOf" srcId="{66B3EA45-F6F7-0F48-BB07-ADD73E269AB2}" destId="{E043AB92-011A-3847-A39A-34B805E9A30E}" srcOrd="0" destOrd="0" presId="urn:microsoft.com/office/officeart/2008/layout/HexagonCluster"/>
    <dgm:cxn modelId="{60BBA318-BDDB-5F46-90BC-58C15148C2BD}" type="presOf" srcId="{1B7EA3AA-51BD-2B4C-BB5E-9D2A0792AC22}" destId="{74328C42-4B56-7B42-B5C3-C330BA9D272B}" srcOrd="0" destOrd="0" presId="urn:microsoft.com/office/officeart/2008/layout/HexagonCluster"/>
    <dgm:cxn modelId="{5D872496-CD85-9445-BAE1-A128FA0B865D}" type="presOf" srcId="{3306884A-5F9B-0047-9E83-4471F9799820}" destId="{06435D0F-3A83-3041-B4BC-113ADAFA9AED}" srcOrd="0" destOrd="0" presId="urn:microsoft.com/office/officeart/2008/layout/HexagonCluster"/>
    <dgm:cxn modelId="{B33C23EB-40B5-AD43-9843-1D6033A6543B}" type="presOf" srcId="{26F4A6CE-1C9F-E445-9193-67F8F72EEEFF}" destId="{1D09625D-C401-DD4F-A45E-C7AC3DA67DFF}" srcOrd="0" destOrd="0" presId="urn:microsoft.com/office/officeart/2008/layout/HexagonCluster"/>
    <dgm:cxn modelId="{735B8D24-3D6B-594C-BC44-C51B8203B807}" type="presOf" srcId="{FB22BC65-0DD8-7C44-A74C-712BA9F39996}" destId="{00CFA307-BDC0-A84A-BC81-4AC35C2E6211}" srcOrd="0" destOrd="0" presId="urn:microsoft.com/office/officeart/2008/layout/HexagonCluster"/>
    <dgm:cxn modelId="{A852C54A-D82A-ED47-BE43-27CA05D5ADA8}" type="presOf" srcId="{9BD931E8-7F73-584B-8AED-6EBB8543CDF2}" destId="{ACC3C0D4-6ED8-DE46-A080-4CD18AAC3F89}" srcOrd="0" destOrd="0" presId="urn:microsoft.com/office/officeart/2008/layout/HexagonCluster"/>
    <dgm:cxn modelId="{A69068C2-C8C1-D54B-BB3A-C5EB222B99F8}" type="presOf" srcId="{C67B648D-D22C-2E47-BCFF-27E286285F66}" destId="{C803A754-F22F-1540-B789-94DFC9F69A5F}" srcOrd="0" destOrd="0" presId="urn:microsoft.com/office/officeart/2008/layout/HexagonCluster"/>
    <dgm:cxn modelId="{7EE2DD68-31FB-C643-A38A-370210A20EBA}" type="presOf" srcId="{84F1E83B-7969-614D-9E4F-107CB92FC2D8}" destId="{E8CE54EF-D222-404B-8547-9E31B8B055DD}" srcOrd="0" destOrd="0" presId="urn:microsoft.com/office/officeart/2008/layout/HexagonCluster"/>
    <dgm:cxn modelId="{18D2B362-00B6-E747-A16F-6CA95CBEBC7F}" type="presOf" srcId="{3A816842-14E4-FA40-88B1-B3D260192475}" destId="{D87A96F1-C305-E84B-A419-C86D786D8F4E}" srcOrd="0" destOrd="0" presId="urn:microsoft.com/office/officeart/2008/layout/HexagonCluster"/>
    <dgm:cxn modelId="{A7489903-5AF0-0046-8D02-D6D33471943D}" srcId="{3A816842-14E4-FA40-88B1-B3D260192475}" destId="{A4AA7710-94C1-4546-A991-F1EBC344AB4A}" srcOrd="7" destOrd="0" parTransId="{29004443-E149-C64A-BA14-65884F42BBFD}" sibTransId="{26F4A6CE-1C9F-E445-9193-67F8F72EEEFF}"/>
    <dgm:cxn modelId="{921DEEA0-E2F8-134D-ACF3-740A29BDB470}" srcId="{3A816842-14E4-FA40-88B1-B3D260192475}" destId="{C2A72887-A1E5-1C47-B14C-C2ACFC76D1D0}" srcOrd="10" destOrd="0" parTransId="{C5D460D2-27BF-324D-B8C8-E1DD9B16C28F}" sibTransId="{12DED9CE-9516-B042-978A-FD5F37C57D27}"/>
    <dgm:cxn modelId="{FD60067B-6A14-624B-BC38-75DA08E13361}" srcId="{3A816842-14E4-FA40-88B1-B3D260192475}" destId="{8A36A3B6-90AD-AA40-B754-A4870DB6E4B7}" srcOrd="1" destOrd="0" parTransId="{49E100A8-CB3F-A84B-A6B0-F77028A935BE}" sibTransId="{E243424B-5548-E44F-8160-7C3F167B0589}"/>
    <dgm:cxn modelId="{A12665A8-9030-4E47-A8C8-9CAFEDA1E5D4}" type="presOf" srcId="{569BFFE4-BE4F-0D4B-AF3C-B72494EEBCA1}" destId="{06208FE9-AE86-6647-82CF-4D8BD4503F2D}" srcOrd="0" destOrd="0" presId="urn:microsoft.com/office/officeart/2008/layout/HexagonCluster"/>
    <dgm:cxn modelId="{44BB5B26-C028-0346-81AE-831F11933728}" type="presOf" srcId="{71AEE045-8B7F-6243-8471-8AF22A977398}" destId="{37299EC9-C355-4846-AA4C-A5DA4FD54042}" srcOrd="0" destOrd="0" presId="urn:microsoft.com/office/officeart/2008/layout/HexagonCluster"/>
    <dgm:cxn modelId="{1AB0E8B3-06FB-B548-9136-8E1CB1E1FAE5}" type="presOf" srcId="{12DED9CE-9516-B042-978A-FD5F37C57D27}" destId="{71049214-F98D-2347-BC7A-085AD72B6089}" srcOrd="0" destOrd="0" presId="urn:microsoft.com/office/officeart/2008/layout/HexagonCluster"/>
    <dgm:cxn modelId="{590EDA5F-E7DF-7F47-8463-B559ED3C5A99}" type="presOf" srcId="{1D44EB70-6EA7-214E-8924-1B00419CDF1E}" destId="{73219A08-351C-B048-BF6D-EB7D6FE037A8}" srcOrd="0" destOrd="0" presId="urn:microsoft.com/office/officeart/2008/layout/HexagonCluster"/>
    <dgm:cxn modelId="{76CCFB6F-0EEB-1C40-B9E0-554F178B7BA6}" type="presOf" srcId="{E243424B-5548-E44F-8160-7C3F167B0589}" destId="{F3BCB2F9-0527-C442-9488-3E973CB531F7}" srcOrd="0" destOrd="0" presId="urn:microsoft.com/office/officeart/2008/layout/HexagonCluster"/>
    <dgm:cxn modelId="{700F3224-2D4F-374F-840C-EC26EFB21094}" type="presOf" srcId="{4B342C64-EAA4-D84D-9A66-3D58040D1E25}" destId="{6D6F643A-B8F5-7244-A3D9-C421E5C50DCC}" srcOrd="0" destOrd="0" presId="urn:microsoft.com/office/officeart/2008/layout/HexagonCluster"/>
    <dgm:cxn modelId="{33AEB1AA-F1B7-0F4F-B253-27C17CBC0E85}" type="presOf" srcId="{50EC8500-FDC9-6F43-8F83-9A9BA01584E4}" destId="{E8F92451-963E-5F4D-838F-FD15C4F0E799}" srcOrd="0" destOrd="0" presId="urn:microsoft.com/office/officeart/2008/layout/HexagonCluster"/>
    <dgm:cxn modelId="{30DF3F20-833B-C94E-B3C3-260C8A85D72B}" srcId="{3A816842-14E4-FA40-88B1-B3D260192475}" destId="{1B7EA3AA-51BD-2B4C-BB5E-9D2A0792AC22}" srcOrd="9" destOrd="0" parTransId="{120C6ADA-CAB5-7A42-9E31-4E970027ACD6}" sibTransId="{C72E8B3D-2C07-ED48-9BE3-DBAE9C4D39D8}"/>
    <dgm:cxn modelId="{8D2936A0-489A-1B4F-AC49-3C47FF0FE9AE}" srcId="{3A816842-14E4-FA40-88B1-B3D260192475}" destId="{71AEE045-8B7F-6243-8471-8AF22A977398}" srcOrd="3" destOrd="0" parTransId="{F2D64019-60C6-BC49-8645-D207C9D61DB5}" sibTransId="{569BFFE4-BE4F-0D4B-AF3C-B72494EEBCA1}"/>
    <dgm:cxn modelId="{079914BB-88AE-FF45-BC10-19B41C5BBC25}" srcId="{3A816842-14E4-FA40-88B1-B3D260192475}" destId="{4B342C64-EAA4-D84D-9A66-3D58040D1E25}" srcOrd="2" destOrd="0" parTransId="{6A52DE8C-9EE6-384D-B704-1F755156B223}" sibTransId="{1D44EB70-6EA7-214E-8924-1B00419CDF1E}"/>
    <dgm:cxn modelId="{DA8FD06A-F327-1347-88C8-1F9DA63540B0}" type="presOf" srcId="{8A36A3B6-90AD-AA40-B754-A4870DB6E4B7}" destId="{3BC3D9F9-1276-BE41-9DF8-52B51F71E83C}" srcOrd="0" destOrd="0" presId="urn:microsoft.com/office/officeart/2008/layout/HexagonCluster"/>
    <dgm:cxn modelId="{23A04134-7ABF-9A45-A97D-1491052F1F5B}" srcId="{3A816842-14E4-FA40-88B1-B3D260192475}" destId="{658C2522-9EA7-D448-9599-576E2E36D79E}" srcOrd="11" destOrd="0" parTransId="{A59AA4F1-F907-0F43-AFC0-1AB93594472E}" sibTransId="{C29C56DF-DAE7-BA46-8810-DC3CCF5199C8}"/>
    <dgm:cxn modelId="{78BEE59C-C073-D047-B5DE-FBDDBEB6E6A3}" type="presOf" srcId="{C72E8B3D-2C07-ED48-9BE3-DBAE9C4D39D8}" destId="{70739D04-074B-784C-9D23-654B59D410E7}" srcOrd="0" destOrd="0" presId="urn:microsoft.com/office/officeart/2008/layout/HexagonCluster"/>
    <dgm:cxn modelId="{78020860-A12C-DA4D-9666-638EF9D69CC2}" srcId="{3A816842-14E4-FA40-88B1-B3D260192475}" destId="{84F1E83B-7969-614D-9E4F-107CB92FC2D8}" srcOrd="8" destOrd="0" parTransId="{0E199B0C-7D48-934D-8F56-653B57163B58}" sibTransId="{35131F7A-4091-6F4E-BB55-AA8E83D40030}"/>
    <dgm:cxn modelId="{74B78E93-DC6F-2D42-BFCA-6B3A2BA5CF72}" type="presOf" srcId="{C2A72887-A1E5-1C47-B14C-C2ACFC76D1D0}" destId="{4BCACF4F-4E13-3241-9188-A081D8A40804}" srcOrd="0" destOrd="0" presId="urn:microsoft.com/office/officeart/2008/layout/HexagonCluster"/>
    <dgm:cxn modelId="{7BAB6E6F-20A6-964C-B8F7-1FED5365224F}" type="presParOf" srcId="{D87A96F1-C305-E84B-A419-C86D786D8F4E}" destId="{68D53F94-4034-CB4C-ABEB-B41B7A588914}" srcOrd="0" destOrd="0" presId="urn:microsoft.com/office/officeart/2008/layout/HexagonCluster"/>
    <dgm:cxn modelId="{A89F30A3-30AE-4D47-BC51-901B9A6474D2}" type="presParOf" srcId="{68D53F94-4034-CB4C-ABEB-B41B7A588914}" destId="{C803A754-F22F-1540-B789-94DFC9F69A5F}" srcOrd="0" destOrd="0" presId="urn:microsoft.com/office/officeart/2008/layout/HexagonCluster"/>
    <dgm:cxn modelId="{3AA62A6F-E1F4-F548-B4A9-2850FA798054}" type="presParOf" srcId="{D87A96F1-C305-E84B-A419-C86D786D8F4E}" destId="{B30987A8-71C6-FB4F-A3A7-F13DE5589CBB}" srcOrd="1" destOrd="0" presId="urn:microsoft.com/office/officeart/2008/layout/HexagonCluster"/>
    <dgm:cxn modelId="{69D7F6AA-B65C-F345-BA82-1F11A9CD008F}" type="presParOf" srcId="{B30987A8-71C6-FB4F-A3A7-F13DE5589CBB}" destId="{B2E374BE-EAF2-B74B-BB77-69A6830F76D5}" srcOrd="0" destOrd="0" presId="urn:microsoft.com/office/officeart/2008/layout/HexagonCluster"/>
    <dgm:cxn modelId="{B4D6C707-FE28-7149-81E7-6FF141C9EF8D}" type="presParOf" srcId="{D87A96F1-C305-E84B-A419-C86D786D8F4E}" destId="{B23C2024-B5B2-BA4B-969F-E996DF65EC62}" srcOrd="2" destOrd="0" presId="urn:microsoft.com/office/officeart/2008/layout/HexagonCluster"/>
    <dgm:cxn modelId="{2BCF82ED-0AB0-F14E-93DD-A9E17EB5685B}" type="presParOf" srcId="{B23C2024-B5B2-BA4B-969F-E996DF65EC62}" destId="{698FF716-8D60-3E42-A705-BAB8C3F5DAE7}" srcOrd="0" destOrd="0" presId="urn:microsoft.com/office/officeart/2008/layout/HexagonCluster"/>
    <dgm:cxn modelId="{874E50E2-798E-6741-AB18-26F2958C1145}" type="presParOf" srcId="{D87A96F1-C305-E84B-A419-C86D786D8F4E}" destId="{5D48ECD0-05B6-6B4E-98AC-3AA38CE77D31}" srcOrd="3" destOrd="0" presId="urn:microsoft.com/office/officeart/2008/layout/HexagonCluster"/>
    <dgm:cxn modelId="{514375F8-9394-084D-87F7-BD2BA2AC3F62}" type="presParOf" srcId="{5D48ECD0-05B6-6B4E-98AC-3AA38CE77D31}" destId="{87C6AD75-B773-3A4C-9BE7-D57FEDC73D10}" srcOrd="0" destOrd="0" presId="urn:microsoft.com/office/officeart/2008/layout/HexagonCluster"/>
    <dgm:cxn modelId="{650CDE01-7DD2-0249-8959-1BC308EFF1DA}" type="presParOf" srcId="{D87A96F1-C305-E84B-A419-C86D786D8F4E}" destId="{64231DA6-A56B-8D43-9A61-4B40E9109831}" srcOrd="4" destOrd="0" presId="urn:microsoft.com/office/officeart/2008/layout/HexagonCluster"/>
    <dgm:cxn modelId="{6DCA6308-3828-D747-BB8C-F77B4BF8984C}" type="presParOf" srcId="{64231DA6-A56B-8D43-9A61-4B40E9109831}" destId="{3BC3D9F9-1276-BE41-9DF8-52B51F71E83C}" srcOrd="0" destOrd="0" presId="urn:microsoft.com/office/officeart/2008/layout/HexagonCluster"/>
    <dgm:cxn modelId="{F3BD0DE1-3D2D-7446-95C5-81EAE18536EF}" type="presParOf" srcId="{D87A96F1-C305-E84B-A419-C86D786D8F4E}" destId="{C00B08DB-506C-F54A-A5FC-5F91805B2FA9}" srcOrd="5" destOrd="0" presId="urn:microsoft.com/office/officeart/2008/layout/HexagonCluster"/>
    <dgm:cxn modelId="{271A298A-BAD8-404C-99C4-FECC7BB4EFEE}" type="presParOf" srcId="{C00B08DB-506C-F54A-A5FC-5F91805B2FA9}" destId="{6E2EE077-2F5C-444C-A901-802E8DE3F6F7}" srcOrd="0" destOrd="0" presId="urn:microsoft.com/office/officeart/2008/layout/HexagonCluster"/>
    <dgm:cxn modelId="{A1358E5E-C515-E240-A049-95B5125E5CA1}" type="presParOf" srcId="{D87A96F1-C305-E84B-A419-C86D786D8F4E}" destId="{AD3B80A2-1662-4E44-B409-6DD33F253C00}" srcOrd="6" destOrd="0" presId="urn:microsoft.com/office/officeart/2008/layout/HexagonCluster"/>
    <dgm:cxn modelId="{82327A53-D2C4-4B40-BE1B-8F84F51537E2}" type="presParOf" srcId="{AD3B80A2-1662-4E44-B409-6DD33F253C00}" destId="{F3BCB2F9-0527-C442-9488-3E973CB531F7}" srcOrd="0" destOrd="0" presId="urn:microsoft.com/office/officeart/2008/layout/HexagonCluster"/>
    <dgm:cxn modelId="{27CFB1F0-389A-EE4E-8E46-DA84D5EACEF2}" type="presParOf" srcId="{D87A96F1-C305-E84B-A419-C86D786D8F4E}" destId="{903FE9EC-39FA-134F-8A45-F32A73E6558A}" srcOrd="7" destOrd="0" presId="urn:microsoft.com/office/officeart/2008/layout/HexagonCluster"/>
    <dgm:cxn modelId="{74743373-D7FB-F144-90D6-259B660CE51B}" type="presParOf" srcId="{903FE9EC-39FA-134F-8A45-F32A73E6558A}" destId="{EBA0D04C-1435-4B4E-8B5A-411A88E86D38}" srcOrd="0" destOrd="0" presId="urn:microsoft.com/office/officeart/2008/layout/HexagonCluster"/>
    <dgm:cxn modelId="{E413B8D5-6969-AE44-A5EA-EB519F6CCCD8}" type="presParOf" srcId="{D87A96F1-C305-E84B-A419-C86D786D8F4E}" destId="{E6BA8F76-4A09-AB43-9CCE-74EB29477818}" srcOrd="8" destOrd="0" presId="urn:microsoft.com/office/officeart/2008/layout/HexagonCluster"/>
    <dgm:cxn modelId="{45198F19-AFA6-E440-9FF1-AE3F2EEEED75}" type="presParOf" srcId="{E6BA8F76-4A09-AB43-9CCE-74EB29477818}" destId="{6D6F643A-B8F5-7244-A3D9-C421E5C50DCC}" srcOrd="0" destOrd="0" presId="urn:microsoft.com/office/officeart/2008/layout/HexagonCluster"/>
    <dgm:cxn modelId="{37CF8C40-A437-6C42-A1AB-25F469788B9A}" type="presParOf" srcId="{D87A96F1-C305-E84B-A419-C86D786D8F4E}" destId="{EC3234C0-0891-074A-AB5C-2DD08DA93D56}" srcOrd="9" destOrd="0" presId="urn:microsoft.com/office/officeart/2008/layout/HexagonCluster"/>
    <dgm:cxn modelId="{94A1CCF0-AA2E-C041-B014-8E238FEA4E03}" type="presParOf" srcId="{EC3234C0-0891-074A-AB5C-2DD08DA93D56}" destId="{C99262C5-2EC2-7143-80D9-1E22D382D376}" srcOrd="0" destOrd="0" presId="urn:microsoft.com/office/officeart/2008/layout/HexagonCluster"/>
    <dgm:cxn modelId="{0C326060-947A-644A-91F2-958A40A961FA}" type="presParOf" srcId="{D87A96F1-C305-E84B-A419-C86D786D8F4E}" destId="{BF54A000-677B-2949-B2D8-02B7AF5BF693}" srcOrd="10" destOrd="0" presId="urn:microsoft.com/office/officeart/2008/layout/HexagonCluster"/>
    <dgm:cxn modelId="{39BCC445-441C-BC4B-930A-A20D0DAE29AF}" type="presParOf" srcId="{BF54A000-677B-2949-B2D8-02B7AF5BF693}" destId="{73219A08-351C-B048-BF6D-EB7D6FE037A8}" srcOrd="0" destOrd="0" presId="urn:microsoft.com/office/officeart/2008/layout/HexagonCluster"/>
    <dgm:cxn modelId="{9894E6DB-024A-2848-8E84-D1F9F86E5A6C}" type="presParOf" srcId="{D87A96F1-C305-E84B-A419-C86D786D8F4E}" destId="{6FAD1162-BF06-5440-B656-34EBF332E2B3}" srcOrd="11" destOrd="0" presId="urn:microsoft.com/office/officeart/2008/layout/HexagonCluster"/>
    <dgm:cxn modelId="{8CD4296B-5DDA-5D48-8094-05289E175672}" type="presParOf" srcId="{6FAD1162-BF06-5440-B656-34EBF332E2B3}" destId="{0D15F817-E8D3-9844-B151-D7C833C50EBB}" srcOrd="0" destOrd="0" presId="urn:microsoft.com/office/officeart/2008/layout/HexagonCluster"/>
    <dgm:cxn modelId="{12794ED7-4C75-ED41-9BB7-1AEEE039BCAE}" type="presParOf" srcId="{D87A96F1-C305-E84B-A419-C86D786D8F4E}" destId="{6DC8F232-2E05-DE41-9705-2F176372205D}" srcOrd="12" destOrd="0" presId="urn:microsoft.com/office/officeart/2008/layout/HexagonCluster"/>
    <dgm:cxn modelId="{54278302-9B78-D84A-A388-65CC5BA535C7}" type="presParOf" srcId="{6DC8F232-2E05-DE41-9705-2F176372205D}" destId="{37299EC9-C355-4846-AA4C-A5DA4FD54042}" srcOrd="0" destOrd="0" presId="urn:microsoft.com/office/officeart/2008/layout/HexagonCluster"/>
    <dgm:cxn modelId="{03A625CE-7A98-E842-A00C-062824DAEF50}" type="presParOf" srcId="{D87A96F1-C305-E84B-A419-C86D786D8F4E}" destId="{8BFE8AD3-E7A2-2646-A376-846ED76D262A}" srcOrd="13" destOrd="0" presId="urn:microsoft.com/office/officeart/2008/layout/HexagonCluster"/>
    <dgm:cxn modelId="{2C19C70B-90F1-B546-95B6-DA97A8FE78F0}" type="presParOf" srcId="{8BFE8AD3-E7A2-2646-A376-846ED76D262A}" destId="{5D0B309B-8847-D341-904C-1F39D8E19375}" srcOrd="0" destOrd="0" presId="urn:microsoft.com/office/officeart/2008/layout/HexagonCluster"/>
    <dgm:cxn modelId="{F7F7C5E8-819D-BA49-8EA2-27D3B3ECA991}" type="presParOf" srcId="{D87A96F1-C305-E84B-A419-C86D786D8F4E}" destId="{4D227382-FCC4-D542-8887-9B56853ACEC3}" srcOrd="14" destOrd="0" presId="urn:microsoft.com/office/officeart/2008/layout/HexagonCluster"/>
    <dgm:cxn modelId="{AF962CB0-A27B-8C42-99D9-06799BC14579}" type="presParOf" srcId="{4D227382-FCC4-D542-8887-9B56853ACEC3}" destId="{06208FE9-AE86-6647-82CF-4D8BD4503F2D}" srcOrd="0" destOrd="0" presId="urn:microsoft.com/office/officeart/2008/layout/HexagonCluster"/>
    <dgm:cxn modelId="{192979E2-A5C4-F247-904E-F39A859B7BEB}" type="presParOf" srcId="{D87A96F1-C305-E84B-A419-C86D786D8F4E}" destId="{FC6A136F-33AB-3A4C-9D72-86D50665D4DD}" srcOrd="15" destOrd="0" presId="urn:microsoft.com/office/officeart/2008/layout/HexagonCluster"/>
    <dgm:cxn modelId="{315009E1-AD3A-9042-9A0D-338EAFEE9F1E}" type="presParOf" srcId="{FC6A136F-33AB-3A4C-9D72-86D50665D4DD}" destId="{6E047701-A2AC-B244-BF3C-638AC34E2347}" srcOrd="0" destOrd="0" presId="urn:microsoft.com/office/officeart/2008/layout/HexagonCluster"/>
    <dgm:cxn modelId="{C44CD996-9A7D-E045-AF67-85D6220A3D29}" type="presParOf" srcId="{D87A96F1-C305-E84B-A419-C86D786D8F4E}" destId="{A17B41BA-BA03-5645-861D-6E60079445FB}" srcOrd="16" destOrd="0" presId="urn:microsoft.com/office/officeart/2008/layout/HexagonCluster"/>
    <dgm:cxn modelId="{DFC06324-5610-B148-A0D7-D47FB142EFFD}" type="presParOf" srcId="{A17B41BA-BA03-5645-861D-6E60079445FB}" destId="{CD254F11-37B5-8D45-AEB0-57D15702E0BD}" srcOrd="0" destOrd="0" presId="urn:microsoft.com/office/officeart/2008/layout/HexagonCluster"/>
    <dgm:cxn modelId="{211E3419-2E1F-B546-9AB9-E21627E9D0FE}" type="presParOf" srcId="{D87A96F1-C305-E84B-A419-C86D786D8F4E}" destId="{CBB44273-E67F-9B49-A7F2-9F147AF21952}" srcOrd="17" destOrd="0" presId="urn:microsoft.com/office/officeart/2008/layout/HexagonCluster"/>
    <dgm:cxn modelId="{F404BBA0-F2DB-F245-AD7D-6DB77D3F7A01}" type="presParOf" srcId="{CBB44273-E67F-9B49-A7F2-9F147AF21952}" destId="{FB56BC99-BC89-4249-BEB6-6D9CFDE8F77A}" srcOrd="0" destOrd="0" presId="urn:microsoft.com/office/officeart/2008/layout/HexagonCluster"/>
    <dgm:cxn modelId="{FA495E0E-FAD2-6448-B3B9-7D57A618F6B4}" type="presParOf" srcId="{D87A96F1-C305-E84B-A419-C86D786D8F4E}" destId="{B0AD4BD5-47FD-6B43-BADF-5A05A351BE3E}" srcOrd="18" destOrd="0" presId="urn:microsoft.com/office/officeart/2008/layout/HexagonCluster"/>
    <dgm:cxn modelId="{03F28528-9FAB-4945-90A0-BDA6C8BC6DFB}" type="presParOf" srcId="{B0AD4BD5-47FD-6B43-BADF-5A05A351BE3E}" destId="{E8F92451-963E-5F4D-838F-FD15C4F0E799}" srcOrd="0" destOrd="0" presId="urn:microsoft.com/office/officeart/2008/layout/HexagonCluster"/>
    <dgm:cxn modelId="{27343CF3-C59A-E246-A899-1FEEC63F3B46}" type="presParOf" srcId="{D87A96F1-C305-E84B-A419-C86D786D8F4E}" destId="{121C5A5C-BF06-0840-A558-DF76EE3216A1}" srcOrd="19" destOrd="0" presId="urn:microsoft.com/office/officeart/2008/layout/HexagonCluster"/>
    <dgm:cxn modelId="{66DAB38C-9861-984C-BD85-0D49F614D108}" type="presParOf" srcId="{121C5A5C-BF06-0840-A558-DF76EE3216A1}" destId="{A34C8275-1017-904D-A850-4A89307295DE}" srcOrd="0" destOrd="0" presId="urn:microsoft.com/office/officeart/2008/layout/HexagonCluster"/>
    <dgm:cxn modelId="{C0653216-9607-E442-B136-3D81BA7B09A2}" type="presParOf" srcId="{D87A96F1-C305-E84B-A419-C86D786D8F4E}" destId="{E82B3EC8-3C06-A748-B0C9-4E21FF83DD06}" srcOrd="20" destOrd="0" presId="urn:microsoft.com/office/officeart/2008/layout/HexagonCluster"/>
    <dgm:cxn modelId="{E1FF06BF-96AB-564A-8C71-9BC8FBC93FB6}" type="presParOf" srcId="{E82B3EC8-3C06-A748-B0C9-4E21FF83DD06}" destId="{E043AB92-011A-3847-A39A-34B805E9A30E}" srcOrd="0" destOrd="0" presId="urn:microsoft.com/office/officeart/2008/layout/HexagonCluster"/>
    <dgm:cxn modelId="{CF0BD894-56F0-1B4E-A031-EC5E50865944}" type="presParOf" srcId="{D87A96F1-C305-E84B-A419-C86D786D8F4E}" destId="{068C899F-1921-D34D-ACC6-7DF4D7225085}" srcOrd="21" destOrd="0" presId="urn:microsoft.com/office/officeart/2008/layout/HexagonCluster"/>
    <dgm:cxn modelId="{ED24107E-896C-AF44-A0AF-0ACAA66C616B}" type="presParOf" srcId="{068C899F-1921-D34D-ACC6-7DF4D7225085}" destId="{D371D8BC-C484-DF4D-86D0-53346628F35F}" srcOrd="0" destOrd="0" presId="urn:microsoft.com/office/officeart/2008/layout/HexagonCluster"/>
    <dgm:cxn modelId="{F3DFE3D3-B256-7146-B8FB-DCA3A3005C5E}" type="presParOf" srcId="{D87A96F1-C305-E84B-A419-C86D786D8F4E}" destId="{C85661DB-6EDB-D349-8056-819ED7CE4EDD}" srcOrd="22" destOrd="0" presId="urn:microsoft.com/office/officeart/2008/layout/HexagonCluster"/>
    <dgm:cxn modelId="{6F0D2411-DB3A-CC42-9455-47AFABB821A1}" type="presParOf" srcId="{C85661DB-6EDB-D349-8056-819ED7CE4EDD}" destId="{06435D0F-3A83-3041-B4BC-113ADAFA9AED}" srcOrd="0" destOrd="0" presId="urn:microsoft.com/office/officeart/2008/layout/HexagonCluster"/>
    <dgm:cxn modelId="{3C71D86F-D769-334D-AFA0-D2A9CD92A6CF}" type="presParOf" srcId="{D87A96F1-C305-E84B-A419-C86D786D8F4E}" destId="{D7566445-794F-BB4B-9B49-BCBEC37DB21A}" srcOrd="23" destOrd="0" presId="urn:microsoft.com/office/officeart/2008/layout/HexagonCluster"/>
    <dgm:cxn modelId="{553E38F2-5872-8845-AA90-30F63F6F755F}" type="presParOf" srcId="{D7566445-794F-BB4B-9B49-BCBEC37DB21A}" destId="{68ED5281-25FD-6747-8159-B1219ACA01D5}" srcOrd="0" destOrd="0" presId="urn:microsoft.com/office/officeart/2008/layout/HexagonCluster"/>
    <dgm:cxn modelId="{A198F2F5-E864-914C-96AE-392974C2F22D}" type="presParOf" srcId="{D87A96F1-C305-E84B-A419-C86D786D8F4E}" destId="{736169C7-1D89-A742-B1EA-CE2B52216571}" srcOrd="24" destOrd="0" presId="urn:microsoft.com/office/officeart/2008/layout/HexagonCluster"/>
    <dgm:cxn modelId="{DBF914A2-2367-4D42-B3F5-46DE8E468E3F}" type="presParOf" srcId="{736169C7-1D89-A742-B1EA-CE2B52216571}" destId="{ACC3C0D4-6ED8-DE46-A080-4CD18AAC3F89}" srcOrd="0" destOrd="0" presId="urn:microsoft.com/office/officeart/2008/layout/HexagonCluster"/>
    <dgm:cxn modelId="{AFBEDE43-D5C4-EF48-8862-FD82D07A5A3B}" type="presParOf" srcId="{D87A96F1-C305-E84B-A419-C86D786D8F4E}" destId="{3973FB96-C061-414D-BC12-1E436F22A343}" srcOrd="25" destOrd="0" presId="urn:microsoft.com/office/officeart/2008/layout/HexagonCluster"/>
    <dgm:cxn modelId="{D4F4D744-6BFE-6548-99F9-4E100C976D45}" type="presParOf" srcId="{3973FB96-C061-414D-BC12-1E436F22A343}" destId="{B5AF98A9-56A4-9443-B882-7EBA196FA7B9}" srcOrd="0" destOrd="0" presId="urn:microsoft.com/office/officeart/2008/layout/HexagonCluster"/>
    <dgm:cxn modelId="{0E55833D-8EF9-3D4F-8733-7FF861A9D91B}" type="presParOf" srcId="{D87A96F1-C305-E84B-A419-C86D786D8F4E}" destId="{D2303C20-629E-2841-94C1-CCAAF47E0299}" srcOrd="26" destOrd="0" presId="urn:microsoft.com/office/officeart/2008/layout/HexagonCluster"/>
    <dgm:cxn modelId="{E320F843-428E-0448-884B-D5D9373B5BBB}" type="presParOf" srcId="{D2303C20-629E-2841-94C1-CCAAF47E0299}" destId="{00CFA307-BDC0-A84A-BC81-4AC35C2E6211}" srcOrd="0" destOrd="0" presId="urn:microsoft.com/office/officeart/2008/layout/HexagonCluster"/>
    <dgm:cxn modelId="{48F83790-E2EC-104C-A2FF-80263459C709}" type="presParOf" srcId="{D87A96F1-C305-E84B-A419-C86D786D8F4E}" destId="{8D249B6F-808B-5F41-9066-36D847C1C15B}" srcOrd="27" destOrd="0" presId="urn:microsoft.com/office/officeart/2008/layout/HexagonCluster"/>
    <dgm:cxn modelId="{B03D562E-004F-6E41-8744-E4394AD567FE}" type="presParOf" srcId="{8D249B6F-808B-5F41-9066-36D847C1C15B}" destId="{74505237-887B-7845-840B-5777860410C1}" srcOrd="0" destOrd="0" presId="urn:microsoft.com/office/officeart/2008/layout/HexagonCluster"/>
    <dgm:cxn modelId="{C9324BA7-2A0E-D740-9EBC-50D57B1C9ED5}" type="presParOf" srcId="{D87A96F1-C305-E84B-A419-C86D786D8F4E}" destId="{7BCF8F38-A5D9-A743-99B3-D84C8CA55341}" srcOrd="28" destOrd="0" presId="urn:microsoft.com/office/officeart/2008/layout/HexagonCluster"/>
    <dgm:cxn modelId="{D422198F-5AC3-FE4C-92D4-A4DACF3C0F6F}" type="presParOf" srcId="{7BCF8F38-A5D9-A743-99B3-D84C8CA55341}" destId="{A4D49CC6-7D76-294E-8635-6EC75A3D5321}" srcOrd="0" destOrd="0" presId="urn:microsoft.com/office/officeart/2008/layout/HexagonCluster"/>
    <dgm:cxn modelId="{9D8CE151-7135-9D4E-8752-A44E9DDE18DF}" type="presParOf" srcId="{D87A96F1-C305-E84B-A419-C86D786D8F4E}" destId="{48ED8EE9-3B75-EA46-9265-311BA0984DA7}" srcOrd="29" destOrd="0" presId="urn:microsoft.com/office/officeart/2008/layout/HexagonCluster"/>
    <dgm:cxn modelId="{730EC83C-69A1-4F42-AC0A-02925115B84E}" type="presParOf" srcId="{48ED8EE9-3B75-EA46-9265-311BA0984DA7}" destId="{CB3C3598-0670-1740-A76B-88D46D844BD3}" srcOrd="0" destOrd="0" presId="urn:microsoft.com/office/officeart/2008/layout/HexagonCluster"/>
    <dgm:cxn modelId="{B7EFEFA3-3EDA-1B40-86AB-7C9CB2CB1521}" type="presParOf" srcId="{D87A96F1-C305-E84B-A419-C86D786D8F4E}" destId="{7FE92B7C-63DB-3D4A-A6B2-186D45B05655}" srcOrd="30" destOrd="0" presId="urn:microsoft.com/office/officeart/2008/layout/HexagonCluster"/>
    <dgm:cxn modelId="{FA11F346-FD12-054F-8B5B-CF6F5CA3A06E}" type="presParOf" srcId="{7FE92B7C-63DB-3D4A-A6B2-186D45B05655}" destId="{1D09625D-C401-DD4F-A45E-C7AC3DA67DFF}" srcOrd="0" destOrd="0" presId="urn:microsoft.com/office/officeart/2008/layout/HexagonCluster"/>
    <dgm:cxn modelId="{BB0A6718-3F6D-6F4B-B81F-52CE9AC642A8}" type="presParOf" srcId="{D87A96F1-C305-E84B-A419-C86D786D8F4E}" destId="{C49A57F7-8364-D842-8FB3-B73D987A8161}" srcOrd="31" destOrd="0" presId="urn:microsoft.com/office/officeart/2008/layout/HexagonCluster"/>
    <dgm:cxn modelId="{7E9DA04B-2EA7-284D-8A7F-8EF8DECF206C}" type="presParOf" srcId="{C49A57F7-8364-D842-8FB3-B73D987A8161}" destId="{E20E86BC-1A3B-714A-B0F2-A2755F599E4C}" srcOrd="0" destOrd="0" presId="urn:microsoft.com/office/officeart/2008/layout/HexagonCluster"/>
    <dgm:cxn modelId="{291C984F-9634-E348-9924-8EFF7C2DE3C9}" type="presParOf" srcId="{D87A96F1-C305-E84B-A419-C86D786D8F4E}" destId="{25D59DC0-4759-5F4A-BE51-88ED5EC4BCDE}" srcOrd="32" destOrd="0" presId="urn:microsoft.com/office/officeart/2008/layout/HexagonCluster"/>
    <dgm:cxn modelId="{94F5571F-2382-D648-BC28-DC3A800DD2DA}" type="presParOf" srcId="{25D59DC0-4759-5F4A-BE51-88ED5EC4BCDE}" destId="{E8CE54EF-D222-404B-8547-9E31B8B055DD}" srcOrd="0" destOrd="0" presId="urn:microsoft.com/office/officeart/2008/layout/HexagonCluster"/>
    <dgm:cxn modelId="{E3EAA565-B9EC-A247-B653-5ED6D38C577C}" type="presParOf" srcId="{D87A96F1-C305-E84B-A419-C86D786D8F4E}" destId="{E5E4DB8F-B88D-C045-BC96-5263B673857D}" srcOrd="33" destOrd="0" presId="urn:microsoft.com/office/officeart/2008/layout/HexagonCluster"/>
    <dgm:cxn modelId="{2D15FF54-5B81-C64B-95A5-2AD7A28F8BB9}" type="presParOf" srcId="{E5E4DB8F-B88D-C045-BC96-5263B673857D}" destId="{D51CE4BE-555D-E04D-A727-24C69BCE8FB1}" srcOrd="0" destOrd="0" presId="urn:microsoft.com/office/officeart/2008/layout/HexagonCluster"/>
    <dgm:cxn modelId="{2DBA3BD8-BA83-FB4D-B787-B6D19BD5D2D8}" type="presParOf" srcId="{D87A96F1-C305-E84B-A419-C86D786D8F4E}" destId="{F8A88EF2-9A1B-1149-A953-717C2345DF98}" srcOrd="34" destOrd="0" presId="urn:microsoft.com/office/officeart/2008/layout/HexagonCluster"/>
    <dgm:cxn modelId="{891FF34F-4AB9-4046-A684-FA7BEF2F3019}" type="presParOf" srcId="{F8A88EF2-9A1B-1149-A953-717C2345DF98}" destId="{27F947A8-5EA9-9548-8745-C4936B960139}" srcOrd="0" destOrd="0" presId="urn:microsoft.com/office/officeart/2008/layout/HexagonCluster"/>
    <dgm:cxn modelId="{6FA8543F-21A7-A140-87FB-47BF264B1F63}" type="presParOf" srcId="{D87A96F1-C305-E84B-A419-C86D786D8F4E}" destId="{02D42F3C-66E9-2148-BA3E-23035607AD19}" srcOrd="35" destOrd="0" presId="urn:microsoft.com/office/officeart/2008/layout/HexagonCluster"/>
    <dgm:cxn modelId="{4D9EF41E-540D-EE42-8C5A-887E49DF503E}" type="presParOf" srcId="{02D42F3C-66E9-2148-BA3E-23035607AD19}" destId="{AAA4D17C-EE67-914D-9710-A28850128C41}" srcOrd="0" destOrd="0" presId="urn:microsoft.com/office/officeart/2008/layout/HexagonCluster"/>
    <dgm:cxn modelId="{0254546D-B83B-3042-A6AD-034B22347E90}" type="presParOf" srcId="{D87A96F1-C305-E84B-A419-C86D786D8F4E}" destId="{4C60F769-8702-CD4F-A90A-5015906D95E7}" srcOrd="36" destOrd="0" presId="urn:microsoft.com/office/officeart/2008/layout/HexagonCluster"/>
    <dgm:cxn modelId="{93839F6E-A72B-B347-8CC2-E2502A9D5EB8}" type="presParOf" srcId="{4C60F769-8702-CD4F-A90A-5015906D95E7}" destId="{74328C42-4B56-7B42-B5C3-C330BA9D272B}" srcOrd="0" destOrd="0" presId="urn:microsoft.com/office/officeart/2008/layout/HexagonCluster"/>
    <dgm:cxn modelId="{633E7796-DE00-5F47-A01D-B8C8A2EF7E7F}" type="presParOf" srcId="{D87A96F1-C305-E84B-A419-C86D786D8F4E}" destId="{23266278-A62B-1642-A53E-CAFA0411734F}" srcOrd="37" destOrd="0" presId="urn:microsoft.com/office/officeart/2008/layout/HexagonCluster"/>
    <dgm:cxn modelId="{C8EBE2FF-D2C7-C34E-94CB-A7CC31D5C433}" type="presParOf" srcId="{23266278-A62B-1642-A53E-CAFA0411734F}" destId="{EAFEF4C3-BBB8-2E4A-9229-E998299FA8AA}" srcOrd="0" destOrd="0" presId="urn:microsoft.com/office/officeart/2008/layout/HexagonCluster"/>
    <dgm:cxn modelId="{896E671F-A294-B446-8085-613F12CE4514}" type="presParOf" srcId="{D87A96F1-C305-E84B-A419-C86D786D8F4E}" destId="{3B4FF189-2F0D-6742-8107-5D354A2C0F7A}" srcOrd="38" destOrd="0" presId="urn:microsoft.com/office/officeart/2008/layout/HexagonCluster"/>
    <dgm:cxn modelId="{C3A14359-651E-4C4E-AA32-65FCC77E9EEB}" type="presParOf" srcId="{3B4FF189-2F0D-6742-8107-5D354A2C0F7A}" destId="{70739D04-074B-784C-9D23-654B59D410E7}" srcOrd="0" destOrd="0" presId="urn:microsoft.com/office/officeart/2008/layout/HexagonCluster"/>
    <dgm:cxn modelId="{DD3DD155-47FC-6A4E-9CA4-60BA8B60008B}" type="presParOf" srcId="{D87A96F1-C305-E84B-A419-C86D786D8F4E}" destId="{888001EF-7D8A-7D45-8C58-130B72035694}" srcOrd="39" destOrd="0" presId="urn:microsoft.com/office/officeart/2008/layout/HexagonCluster"/>
    <dgm:cxn modelId="{8EEBC9C1-7823-EA4A-97A1-E531B4A65EC9}" type="presParOf" srcId="{888001EF-7D8A-7D45-8C58-130B72035694}" destId="{0A29EAC0-0BD8-BA4E-B123-12F400E6C9FC}" srcOrd="0" destOrd="0" presId="urn:microsoft.com/office/officeart/2008/layout/HexagonCluster"/>
    <dgm:cxn modelId="{D265B629-63FD-2847-96F7-646E403E110C}" type="presParOf" srcId="{D87A96F1-C305-E84B-A419-C86D786D8F4E}" destId="{068FAA32-91B6-A24E-A50F-4DE952735A48}" srcOrd="40" destOrd="0" presId="urn:microsoft.com/office/officeart/2008/layout/HexagonCluster"/>
    <dgm:cxn modelId="{1D6D6384-CE9F-7044-AAAA-4D917BDBCFE6}" type="presParOf" srcId="{068FAA32-91B6-A24E-A50F-4DE952735A48}" destId="{4BCACF4F-4E13-3241-9188-A081D8A40804}" srcOrd="0" destOrd="0" presId="urn:microsoft.com/office/officeart/2008/layout/HexagonCluster"/>
    <dgm:cxn modelId="{A3398930-B3F0-9C45-8696-F8FE863B4876}" type="presParOf" srcId="{D87A96F1-C305-E84B-A419-C86D786D8F4E}" destId="{960D0D28-1C28-5343-B772-A64811E99876}" srcOrd="41" destOrd="0" presId="urn:microsoft.com/office/officeart/2008/layout/HexagonCluster"/>
    <dgm:cxn modelId="{9E1716D0-B060-4B4E-9023-834DE38AA09B}" type="presParOf" srcId="{960D0D28-1C28-5343-B772-A64811E99876}" destId="{C1F62EF1-DB2F-9C45-B077-7852B0BD6139}" srcOrd="0" destOrd="0" presId="urn:microsoft.com/office/officeart/2008/layout/HexagonCluster"/>
    <dgm:cxn modelId="{10A7B9BC-5B1C-254E-8ED9-024B0DD32D94}" type="presParOf" srcId="{D87A96F1-C305-E84B-A419-C86D786D8F4E}" destId="{61683C55-7A46-D84B-8742-4275029228A5}" srcOrd="42" destOrd="0" presId="urn:microsoft.com/office/officeart/2008/layout/HexagonCluster"/>
    <dgm:cxn modelId="{AE68F749-26F2-FA4B-A072-092CE0B1657F}" type="presParOf" srcId="{61683C55-7A46-D84B-8742-4275029228A5}" destId="{71049214-F98D-2347-BC7A-085AD72B6089}" srcOrd="0" destOrd="0" presId="urn:microsoft.com/office/officeart/2008/layout/HexagonCluster"/>
    <dgm:cxn modelId="{681DA508-EDF1-2946-A9E9-008AF3669720}" type="presParOf" srcId="{D87A96F1-C305-E84B-A419-C86D786D8F4E}" destId="{90D0D6D2-D486-6D40-9196-94103DBCEEDD}" srcOrd="43" destOrd="0" presId="urn:microsoft.com/office/officeart/2008/layout/HexagonCluster"/>
    <dgm:cxn modelId="{3FEEFF46-0223-3141-B989-8846010B434C}" type="presParOf" srcId="{90D0D6D2-D486-6D40-9196-94103DBCEEDD}" destId="{744A8E00-E63F-4B4D-A2EB-563E4D1A8864}" srcOrd="0" destOrd="0" presId="urn:microsoft.com/office/officeart/2008/layout/HexagonCluster"/>
    <dgm:cxn modelId="{964E939F-1380-A749-A6BF-3DF93F8D73CE}" type="presParOf" srcId="{D87A96F1-C305-E84B-A419-C86D786D8F4E}" destId="{7DF3B93A-FC77-DA43-A571-52EB99EEC12E}" srcOrd="44" destOrd="0" presId="urn:microsoft.com/office/officeart/2008/layout/HexagonCluster"/>
    <dgm:cxn modelId="{56479D93-EDF6-2B46-A815-B49E9492C72A}" type="presParOf" srcId="{7DF3B93A-FC77-DA43-A571-52EB99EEC12E}" destId="{76E8EC77-CED4-B245-8921-8FF2E7FD486B}" srcOrd="0" destOrd="0" presId="urn:microsoft.com/office/officeart/2008/layout/HexagonCluster"/>
    <dgm:cxn modelId="{D5F96107-C7BF-0543-8C93-E9AF3D9762BB}" type="presParOf" srcId="{D87A96F1-C305-E84B-A419-C86D786D8F4E}" destId="{51A258C8-6164-4143-A290-9E87104E1179}" srcOrd="45" destOrd="0" presId="urn:microsoft.com/office/officeart/2008/layout/HexagonCluster"/>
    <dgm:cxn modelId="{E8164176-DB7E-E74E-8303-CF19A2CF1749}" type="presParOf" srcId="{51A258C8-6164-4143-A290-9E87104E1179}" destId="{356B2DA0-7361-BC41-B350-4154BD028C56}" srcOrd="0" destOrd="0" presId="urn:microsoft.com/office/officeart/2008/layout/HexagonCluster"/>
    <dgm:cxn modelId="{BB2FB1C1-DE9C-5346-B5B3-6FB5ABDAA07C}" type="presParOf" srcId="{D87A96F1-C305-E84B-A419-C86D786D8F4E}" destId="{4F3F1149-8868-B147-B973-910E22FA3C79}" srcOrd="46" destOrd="0" presId="urn:microsoft.com/office/officeart/2008/layout/HexagonCluster"/>
    <dgm:cxn modelId="{639BA69B-2646-0345-A7B0-3EE3C708EAE1}" type="presParOf" srcId="{4F3F1149-8868-B147-B973-910E22FA3C79}" destId="{614D56F3-A7D7-5C42-9C5D-803AFE4BCCD1}" srcOrd="0" destOrd="0" presId="urn:microsoft.com/office/officeart/2008/layout/HexagonCluster"/>
    <dgm:cxn modelId="{5967648E-F03D-5D4C-A7F3-DD608C9EF976}" type="presParOf" srcId="{D87A96F1-C305-E84B-A419-C86D786D8F4E}" destId="{64C19265-858F-944E-A29E-CF9939C155A6}" srcOrd="47" destOrd="0" presId="urn:microsoft.com/office/officeart/2008/layout/HexagonCluster"/>
    <dgm:cxn modelId="{9217EEB2-6A4F-6D47-A0E6-9342989A70C0}" type="presParOf" srcId="{64C19265-858F-944E-A29E-CF9939C155A6}" destId="{48E485FE-504F-304C-AB4A-4D52A3D032BC}"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816842-14E4-FA40-88B1-B3D260192475}" type="doc">
      <dgm:prSet loTypeId="urn:microsoft.com/office/officeart/2008/layout/HexagonCluster" loCatId="" qsTypeId="urn:microsoft.com/office/officeart/2005/8/quickstyle/3D9" qsCatId="3D" csTypeId="urn:microsoft.com/office/officeart/2005/8/colors/accent0_1" csCatId="mainScheme" phldr="1"/>
      <dgm:spPr/>
      <dgm:t>
        <a:bodyPr/>
        <a:lstStyle/>
        <a:p>
          <a:endParaRPr lang="it-IT"/>
        </a:p>
      </dgm:t>
    </dgm:pt>
    <dgm:pt modelId="{4B342C64-EAA4-D84D-9A66-3D58040D1E25}">
      <dgm:prSet phldrT="[Testo]" custT="1"/>
      <dgm:spPr>
        <a:solidFill>
          <a:schemeClr val="accent3">
            <a:lumMod val="50000"/>
          </a:schemeClr>
        </a:solidFill>
        <a:ln>
          <a:solidFill>
            <a:schemeClr val="accent3">
              <a:lumMod val="50000"/>
            </a:schemeClr>
          </a:solidFill>
        </a:ln>
      </dgm:spPr>
      <dgm:t>
        <a:bodyPr>
          <a:sp3d extrusionH="28000" prstMaterial="matte"/>
        </a:bodyPr>
        <a:lstStyle/>
        <a:p>
          <a:r>
            <a:rPr lang="it-IT" sz="2400" smtClean="0">
              <a:ln>
                <a:solidFill>
                  <a:schemeClr val="accent3">
                    <a:lumMod val="50000"/>
                  </a:schemeClr>
                </a:solidFill>
              </a:ln>
              <a:solidFill>
                <a:schemeClr val="accent3">
                  <a:lumMod val="50000"/>
                </a:schemeClr>
              </a:solidFill>
              <a:effectLst/>
            </a:rPr>
            <a:t>TCS Seism.</a:t>
          </a:r>
          <a:endParaRPr lang="it-IT" sz="4000" dirty="0">
            <a:ln>
              <a:solidFill>
                <a:schemeClr val="accent3">
                  <a:lumMod val="50000"/>
                </a:schemeClr>
              </a:solidFill>
            </a:ln>
            <a:solidFill>
              <a:schemeClr val="accent3">
                <a:lumMod val="50000"/>
              </a:schemeClr>
            </a:solidFill>
            <a:effectLst/>
          </a:endParaRPr>
        </a:p>
      </dgm:t>
    </dgm:pt>
    <dgm:pt modelId="{6A52DE8C-9EE6-384D-B704-1F755156B223}" type="parTrans" cxnId="{079914BB-88AE-FF45-BC10-19B41C5BBC25}">
      <dgm:prSet/>
      <dgm:spPr/>
      <dgm:t>
        <a:bodyPr/>
        <a:lstStyle/>
        <a:p>
          <a:endParaRPr lang="it-IT"/>
        </a:p>
      </dgm:t>
    </dgm:pt>
    <dgm:pt modelId="{1D44EB70-6EA7-214E-8924-1B00419CDF1E}" type="sibTrans" cxnId="{079914BB-88AE-FF45-BC10-19B41C5BBC25}">
      <dgm:prSet/>
      <dgm:spPr>
        <a:solidFill>
          <a:schemeClr val="accent3">
            <a:lumMod val="50000"/>
          </a:schemeClr>
        </a:solidFill>
        <a:ln>
          <a:solidFill>
            <a:schemeClr val="accent3">
              <a:lumMod val="50000"/>
            </a:schemeClr>
          </a:solidFill>
        </a:ln>
      </dgm:spPr>
      <dgm:t>
        <a:bodyPr>
          <a:sp3d/>
        </a:bodyPr>
        <a:lstStyle/>
        <a:p>
          <a:endParaRPr lang="it-IT" sz="2400">
            <a:ln>
              <a:solidFill>
                <a:schemeClr val="accent3">
                  <a:lumMod val="50000"/>
                </a:schemeClr>
              </a:solidFill>
            </a:ln>
            <a:solidFill>
              <a:schemeClr val="accent3">
                <a:lumMod val="50000"/>
              </a:schemeClr>
            </a:solidFill>
            <a:effectLst/>
          </a:endParaRPr>
        </a:p>
      </dgm:t>
    </dgm:pt>
    <dgm:pt modelId="{71AEE045-8B7F-6243-8471-8AF22A977398}">
      <dgm:prSet phldrT="[Testo]" custT="1"/>
      <dgm:spPr>
        <a:solidFill>
          <a:schemeClr val="accent3">
            <a:lumMod val="50000"/>
          </a:schemeClr>
        </a:solidFill>
        <a:ln>
          <a:solidFill>
            <a:schemeClr val="accent3">
              <a:lumMod val="50000"/>
            </a:schemeClr>
          </a:solidFill>
        </a:ln>
      </dgm:spPr>
      <dgm:t>
        <a:bodyPr>
          <a:sp3d extrusionH="28000" prstMaterial="matte"/>
        </a:bodyPr>
        <a:lstStyle/>
        <a:p>
          <a:r>
            <a:rPr lang="it-IT" sz="2400" dirty="0" smtClean="0">
              <a:ln>
                <a:solidFill>
                  <a:schemeClr val="accent3">
                    <a:lumMod val="50000"/>
                  </a:schemeClr>
                </a:solidFill>
              </a:ln>
              <a:solidFill>
                <a:schemeClr val="accent3">
                  <a:lumMod val="50000"/>
                </a:schemeClr>
              </a:solidFill>
              <a:effectLst/>
            </a:rPr>
            <a:t>TCS GNSS Data</a:t>
          </a:r>
          <a:endParaRPr lang="it-IT" sz="2400" dirty="0">
            <a:ln>
              <a:solidFill>
                <a:schemeClr val="accent3">
                  <a:lumMod val="50000"/>
                </a:schemeClr>
              </a:solidFill>
            </a:ln>
            <a:solidFill>
              <a:schemeClr val="accent3">
                <a:lumMod val="50000"/>
              </a:schemeClr>
            </a:solidFill>
            <a:effectLst/>
          </a:endParaRPr>
        </a:p>
      </dgm:t>
    </dgm:pt>
    <dgm:pt modelId="{F2D64019-60C6-BC49-8645-D207C9D61DB5}" type="parTrans" cxnId="{8D2936A0-489A-1B4F-AC49-3C47FF0FE9AE}">
      <dgm:prSet/>
      <dgm:spPr/>
      <dgm:t>
        <a:bodyPr/>
        <a:lstStyle/>
        <a:p>
          <a:endParaRPr lang="it-IT"/>
        </a:p>
      </dgm:t>
    </dgm:pt>
    <dgm:pt modelId="{569BFFE4-BE4F-0D4B-AF3C-B72494EEBCA1}" type="sibTrans" cxnId="{8D2936A0-489A-1B4F-AC49-3C47FF0FE9AE}">
      <dgm:prSet/>
      <dgm:spPr>
        <a:solidFill>
          <a:schemeClr val="accent3">
            <a:lumMod val="50000"/>
          </a:schemeClr>
        </a:solidFill>
        <a:ln>
          <a:solidFill>
            <a:schemeClr val="accent3">
              <a:lumMod val="50000"/>
            </a:schemeClr>
          </a:solidFill>
        </a:ln>
      </dgm:spPr>
      <dgm:t>
        <a:bodyPr>
          <a:sp3d/>
        </a:bodyPr>
        <a:lstStyle/>
        <a:p>
          <a:endParaRPr lang="it-IT">
            <a:ln>
              <a:solidFill>
                <a:schemeClr val="accent3">
                  <a:lumMod val="50000"/>
                </a:schemeClr>
              </a:solidFill>
            </a:ln>
            <a:solidFill>
              <a:schemeClr val="accent3">
                <a:lumMod val="50000"/>
              </a:schemeClr>
            </a:solidFill>
            <a:effectLst/>
          </a:endParaRPr>
        </a:p>
      </dgm:t>
    </dgm:pt>
    <dgm:pt modelId="{C67B648D-D22C-2E47-BCFF-27E286285F66}">
      <dgm:prSet phldrT="[Testo]" custT="1"/>
      <dgm:spPr>
        <a:solidFill>
          <a:schemeClr val="accent3">
            <a:lumMod val="50000"/>
          </a:schemeClr>
        </a:solidFill>
        <a:ln>
          <a:solidFill>
            <a:schemeClr val="accent3">
              <a:lumMod val="50000"/>
            </a:schemeClr>
          </a:solidFill>
        </a:ln>
      </dgm:spPr>
      <dgm:t>
        <a:bodyPr>
          <a:sp3d extrusionH="28000" prstMaterial="matte"/>
        </a:bodyPr>
        <a:lstStyle/>
        <a:p>
          <a:r>
            <a:rPr lang="it-IT" sz="3200" dirty="0" smtClean="0">
              <a:ln>
                <a:solidFill>
                  <a:schemeClr val="accent3">
                    <a:lumMod val="50000"/>
                  </a:schemeClr>
                </a:solidFill>
              </a:ln>
              <a:solidFill>
                <a:schemeClr val="accent3">
                  <a:lumMod val="50000"/>
                </a:schemeClr>
              </a:solidFill>
              <a:effectLst/>
            </a:rPr>
            <a:t>ICS-C</a:t>
          </a:r>
          <a:endParaRPr lang="it-IT" sz="3200" dirty="0">
            <a:ln>
              <a:solidFill>
                <a:schemeClr val="accent3">
                  <a:lumMod val="50000"/>
                </a:schemeClr>
              </a:solidFill>
            </a:ln>
            <a:solidFill>
              <a:schemeClr val="accent3">
                <a:lumMod val="50000"/>
              </a:schemeClr>
            </a:solidFill>
            <a:effectLst/>
          </a:endParaRPr>
        </a:p>
      </dgm:t>
    </dgm:pt>
    <dgm:pt modelId="{EB1E13EB-3F4F-B54E-9257-48E1BEC171F7}" type="parTrans" cxnId="{2A223E0F-4B9D-EC48-B818-15BA8A2F361F}">
      <dgm:prSet/>
      <dgm:spPr/>
      <dgm:t>
        <a:bodyPr/>
        <a:lstStyle/>
        <a:p>
          <a:endParaRPr lang="it-IT"/>
        </a:p>
      </dgm:t>
    </dgm:pt>
    <dgm:pt modelId="{77329573-412C-B146-9FEA-B6808E3AAA87}" type="sibTrans" cxnId="{2A223E0F-4B9D-EC48-B818-15BA8A2F361F}">
      <dgm:prSet/>
      <dgm:spPr>
        <a:solidFill>
          <a:schemeClr val="accent3">
            <a:lumMod val="50000"/>
          </a:schemeClr>
        </a:solidFill>
        <a:ln>
          <a:solidFill>
            <a:schemeClr val="accent3">
              <a:lumMod val="50000"/>
            </a:schemeClr>
          </a:solidFill>
        </a:ln>
      </dgm:spPr>
      <dgm:t>
        <a:bodyPr>
          <a:sp3d/>
        </a:bodyPr>
        <a:lstStyle/>
        <a:p>
          <a:endParaRPr lang="it-IT">
            <a:ln>
              <a:solidFill>
                <a:schemeClr val="accent3">
                  <a:lumMod val="50000"/>
                </a:schemeClr>
              </a:solidFill>
            </a:ln>
            <a:solidFill>
              <a:schemeClr val="accent3">
                <a:lumMod val="50000"/>
              </a:schemeClr>
            </a:solidFill>
            <a:effectLst/>
          </a:endParaRPr>
        </a:p>
      </dgm:t>
    </dgm:pt>
    <dgm:pt modelId="{658C2522-9EA7-D448-9599-576E2E36D79E}">
      <dgm:prSet custT="1"/>
      <dgm:spPr>
        <a:solidFill>
          <a:schemeClr val="accent3">
            <a:lumMod val="50000"/>
          </a:schemeClr>
        </a:solidFill>
        <a:ln>
          <a:solidFill>
            <a:schemeClr val="accent3">
              <a:lumMod val="50000"/>
            </a:schemeClr>
          </a:solidFill>
        </a:ln>
      </dgm:spPr>
      <dgm:t>
        <a:bodyPr>
          <a:sp3d extrusionH="28000" prstMaterial="matte"/>
        </a:bodyPr>
        <a:lstStyle/>
        <a:p>
          <a:r>
            <a:rPr lang="it-IT" sz="3200" smtClean="0">
              <a:ln>
                <a:solidFill>
                  <a:schemeClr val="accent3">
                    <a:lumMod val="50000"/>
                  </a:schemeClr>
                </a:solidFill>
              </a:ln>
              <a:solidFill>
                <a:schemeClr val="accent3">
                  <a:lumMod val="50000"/>
                </a:schemeClr>
              </a:solidFill>
              <a:effectLst/>
            </a:rPr>
            <a:t>ICS-D</a:t>
          </a:r>
          <a:endParaRPr lang="it-IT" sz="3200" dirty="0">
            <a:ln>
              <a:solidFill>
                <a:schemeClr val="accent3">
                  <a:lumMod val="50000"/>
                </a:schemeClr>
              </a:solidFill>
            </a:ln>
            <a:solidFill>
              <a:schemeClr val="accent3">
                <a:lumMod val="50000"/>
              </a:schemeClr>
            </a:solidFill>
            <a:effectLst/>
          </a:endParaRPr>
        </a:p>
      </dgm:t>
    </dgm:pt>
    <dgm:pt modelId="{A59AA4F1-F907-0F43-AFC0-1AB93594472E}" type="parTrans" cxnId="{23A04134-7ABF-9A45-A97D-1491052F1F5B}">
      <dgm:prSet/>
      <dgm:spPr/>
      <dgm:t>
        <a:bodyPr/>
        <a:lstStyle/>
        <a:p>
          <a:endParaRPr lang="it-IT"/>
        </a:p>
      </dgm:t>
    </dgm:pt>
    <dgm:pt modelId="{C29C56DF-DAE7-BA46-8810-DC3CCF5199C8}" type="sibTrans" cxnId="{23A04134-7ABF-9A45-A97D-1491052F1F5B}">
      <dgm:prSet/>
      <dgm:spPr>
        <a:solidFill>
          <a:schemeClr val="accent3">
            <a:lumMod val="50000"/>
          </a:schemeClr>
        </a:solidFill>
        <a:ln>
          <a:solidFill>
            <a:schemeClr val="accent3">
              <a:lumMod val="50000"/>
            </a:schemeClr>
          </a:solidFill>
        </a:ln>
      </dgm:spPr>
      <dgm:t>
        <a:bodyPr>
          <a:sp3d/>
        </a:bodyPr>
        <a:lstStyle/>
        <a:p>
          <a:endParaRPr lang="it-IT">
            <a:ln>
              <a:solidFill>
                <a:schemeClr val="accent3">
                  <a:lumMod val="50000"/>
                </a:schemeClr>
              </a:solidFill>
            </a:ln>
            <a:solidFill>
              <a:schemeClr val="accent3">
                <a:lumMod val="50000"/>
              </a:schemeClr>
            </a:solidFill>
            <a:effectLst/>
          </a:endParaRPr>
        </a:p>
      </dgm:t>
    </dgm:pt>
    <dgm:pt modelId="{9AD31227-6E0B-E349-BC7E-0EF739EF5D79}">
      <dgm:prSet custT="1"/>
      <dgm:spPr>
        <a:solidFill>
          <a:schemeClr val="accent3">
            <a:lumMod val="50000"/>
          </a:schemeClr>
        </a:solidFill>
        <a:ln>
          <a:solidFill>
            <a:schemeClr val="accent3">
              <a:lumMod val="50000"/>
            </a:schemeClr>
          </a:solidFill>
        </a:ln>
      </dgm:spPr>
      <dgm:t>
        <a:bodyPr>
          <a:sp3d extrusionH="28000" prstMaterial="matte"/>
        </a:bodyPr>
        <a:lstStyle/>
        <a:p>
          <a:r>
            <a:rPr lang="it-IT" sz="2000" smtClean="0">
              <a:ln>
                <a:solidFill>
                  <a:schemeClr val="accent3">
                    <a:lumMod val="50000"/>
                  </a:schemeClr>
                </a:solidFill>
              </a:ln>
              <a:solidFill>
                <a:schemeClr val="accent3">
                  <a:lumMod val="50000"/>
                </a:schemeClr>
              </a:solidFill>
              <a:effectLst/>
            </a:rPr>
            <a:t>TCS Anthrop Hazard</a:t>
          </a:r>
          <a:endParaRPr lang="it-IT" sz="2000" dirty="0">
            <a:ln>
              <a:solidFill>
                <a:schemeClr val="accent3">
                  <a:lumMod val="50000"/>
                </a:schemeClr>
              </a:solidFill>
            </a:ln>
            <a:solidFill>
              <a:schemeClr val="accent3">
                <a:lumMod val="50000"/>
              </a:schemeClr>
            </a:solidFill>
            <a:effectLst/>
          </a:endParaRPr>
        </a:p>
      </dgm:t>
    </dgm:pt>
    <dgm:pt modelId="{10249D94-EE6C-B04D-8A4E-BF97C9AE8F1F}" type="parTrans" cxnId="{B1732F38-D3F1-454C-8DEB-57C324D204F1}">
      <dgm:prSet/>
      <dgm:spPr/>
      <dgm:t>
        <a:bodyPr/>
        <a:lstStyle/>
        <a:p>
          <a:endParaRPr lang="it-IT"/>
        </a:p>
      </dgm:t>
    </dgm:pt>
    <dgm:pt modelId="{50EC8500-FDC9-6F43-8F83-9A9BA01584E4}" type="sibTrans" cxnId="{B1732F38-D3F1-454C-8DEB-57C324D204F1}">
      <dgm:prSet/>
      <dgm:spPr>
        <a:solidFill>
          <a:schemeClr val="accent3">
            <a:lumMod val="50000"/>
          </a:schemeClr>
        </a:solidFill>
        <a:ln>
          <a:solidFill>
            <a:schemeClr val="accent3">
              <a:lumMod val="50000"/>
            </a:schemeClr>
          </a:solidFill>
        </a:ln>
      </dgm:spPr>
      <dgm:t>
        <a:bodyPr>
          <a:sp3d/>
        </a:bodyPr>
        <a:lstStyle/>
        <a:p>
          <a:endParaRPr lang="it-IT">
            <a:ln>
              <a:solidFill>
                <a:schemeClr val="accent3">
                  <a:lumMod val="50000"/>
                </a:schemeClr>
              </a:solidFill>
            </a:ln>
            <a:solidFill>
              <a:schemeClr val="accent3">
                <a:lumMod val="50000"/>
              </a:schemeClr>
            </a:solidFill>
            <a:effectLst/>
          </a:endParaRPr>
        </a:p>
      </dgm:t>
    </dgm:pt>
    <dgm:pt modelId="{66B3EA45-F6F7-0F48-BB07-ADD73E269AB2}">
      <dgm:prSet custT="1"/>
      <dgm:spPr>
        <a:solidFill>
          <a:schemeClr val="accent3">
            <a:lumMod val="50000"/>
          </a:schemeClr>
        </a:solidFill>
        <a:ln>
          <a:solidFill>
            <a:schemeClr val="accent3">
              <a:lumMod val="50000"/>
            </a:schemeClr>
          </a:solidFill>
        </a:ln>
      </dgm:spPr>
      <dgm:t>
        <a:bodyPr>
          <a:sp3d extrusionH="28000" prstMaterial="matte"/>
        </a:bodyPr>
        <a:lstStyle/>
        <a:p>
          <a:r>
            <a:rPr lang="it-IT" sz="2000" dirty="0" smtClean="0">
              <a:ln>
                <a:solidFill>
                  <a:schemeClr val="accent3">
                    <a:lumMod val="50000"/>
                  </a:schemeClr>
                </a:solidFill>
              </a:ln>
              <a:solidFill>
                <a:schemeClr val="accent3">
                  <a:lumMod val="50000"/>
                </a:schemeClr>
              </a:solidFill>
              <a:effectLst/>
            </a:rPr>
            <a:t>TCS </a:t>
          </a:r>
          <a:r>
            <a:rPr lang="it-IT" sz="2000" dirty="0" err="1" smtClean="0">
              <a:ln>
                <a:solidFill>
                  <a:schemeClr val="accent3">
                    <a:lumMod val="50000"/>
                  </a:schemeClr>
                </a:solidFill>
              </a:ln>
              <a:solidFill>
                <a:schemeClr val="accent3">
                  <a:lumMod val="50000"/>
                </a:schemeClr>
              </a:solidFill>
              <a:effectLst/>
            </a:rPr>
            <a:t>Geomag</a:t>
          </a:r>
          <a:r>
            <a:rPr lang="it-IT" sz="2000" dirty="0" smtClean="0">
              <a:ln>
                <a:solidFill>
                  <a:schemeClr val="accent3">
                    <a:lumMod val="50000"/>
                  </a:schemeClr>
                </a:solidFill>
              </a:ln>
              <a:solidFill>
                <a:schemeClr val="accent3">
                  <a:lumMod val="50000"/>
                </a:schemeClr>
              </a:solidFill>
              <a:effectLst/>
            </a:rPr>
            <a:t> </a:t>
          </a:r>
          <a:r>
            <a:rPr lang="it-IT" sz="2000" dirty="0" err="1" smtClean="0">
              <a:ln>
                <a:solidFill>
                  <a:schemeClr val="accent3">
                    <a:lumMod val="50000"/>
                  </a:schemeClr>
                </a:solidFill>
              </a:ln>
              <a:solidFill>
                <a:schemeClr val="accent3">
                  <a:lumMod val="50000"/>
                </a:schemeClr>
              </a:solidFill>
              <a:effectLst/>
            </a:rPr>
            <a:t>Obs</a:t>
          </a:r>
          <a:r>
            <a:rPr lang="it-IT" sz="2000" dirty="0" smtClean="0">
              <a:ln>
                <a:solidFill>
                  <a:schemeClr val="accent3">
                    <a:lumMod val="50000"/>
                  </a:schemeClr>
                </a:solidFill>
              </a:ln>
              <a:solidFill>
                <a:schemeClr val="accent3">
                  <a:lumMod val="50000"/>
                </a:schemeClr>
              </a:solidFill>
              <a:effectLst/>
            </a:rPr>
            <a:t>.</a:t>
          </a:r>
          <a:endParaRPr lang="it-IT" sz="2000" dirty="0">
            <a:ln>
              <a:solidFill>
                <a:schemeClr val="accent3">
                  <a:lumMod val="50000"/>
                </a:schemeClr>
              </a:solidFill>
            </a:ln>
            <a:solidFill>
              <a:schemeClr val="accent3">
                <a:lumMod val="50000"/>
              </a:schemeClr>
            </a:solidFill>
            <a:effectLst/>
          </a:endParaRPr>
        </a:p>
      </dgm:t>
    </dgm:pt>
    <dgm:pt modelId="{F4BE7133-0C2F-8949-897C-618D56807695}" type="parTrans" cxnId="{FB18662E-5CBB-F741-A4DC-EB3680C4AA1D}">
      <dgm:prSet/>
      <dgm:spPr/>
      <dgm:t>
        <a:bodyPr/>
        <a:lstStyle/>
        <a:p>
          <a:endParaRPr lang="it-IT"/>
        </a:p>
      </dgm:t>
    </dgm:pt>
    <dgm:pt modelId="{3306884A-5F9B-0047-9E83-4471F9799820}" type="sibTrans" cxnId="{FB18662E-5CBB-F741-A4DC-EB3680C4AA1D}">
      <dgm:prSet/>
      <dgm:spPr>
        <a:solidFill>
          <a:schemeClr val="accent3">
            <a:lumMod val="50000"/>
          </a:schemeClr>
        </a:solidFill>
        <a:ln>
          <a:solidFill>
            <a:schemeClr val="accent3">
              <a:lumMod val="50000"/>
            </a:schemeClr>
          </a:solidFill>
        </a:ln>
      </dgm:spPr>
      <dgm:t>
        <a:bodyPr>
          <a:sp3d/>
        </a:bodyPr>
        <a:lstStyle/>
        <a:p>
          <a:endParaRPr lang="it-IT">
            <a:ln>
              <a:solidFill>
                <a:schemeClr val="accent3">
                  <a:lumMod val="50000"/>
                </a:schemeClr>
              </a:solidFill>
            </a:ln>
            <a:solidFill>
              <a:schemeClr val="accent3">
                <a:lumMod val="50000"/>
              </a:schemeClr>
            </a:solidFill>
            <a:effectLst/>
          </a:endParaRPr>
        </a:p>
      </dgm:t>
    </dgm:pt>
    <dgm:pt modelId="{9BD931E8-7F73-584B-8AED-6EBB8543CDF2}">
      <dgm:prSet custT="1"/>
      <dgm:spPr>
        <a:solidFill>
          <a:schemeClr val="accent3">
            <a:lumMod val="50000"/>
          </a:schemeClr>
        </a:solidFill>
        <a:ln>
          <a:solidFill>
            <a:schemeClr val="accent3">
              <a:lumMod val="50000"/>
            </a:schemeClr>
          </a:solidFill>
        </a:ln>
      </dgm:spPr>
      <dgm:t>
        <a:bodyPr>
          <a:sp3d extrusionH="28000" prstMaterial="matte"/>
        </a:bodyPr>
        <a:lstStyle/>
        <a:p>
          <a:r>
            <a:rPr lang="it-IT" sz="2000" smtClean="0">
              <a:ln>
                <a:solidFill>
                  <a:schemeClr val="accent3">
                    <a:lumMod val="50000"/>
                  </a:schemeClr>
                </a:solidFill>
              </a:ln>
              <a:solidFill>
                <a:schemeClr val="accent3">
                  <a:lumMod val="50000"/>
                </a:schemeClr>
              </a:solidFill>
              <a:effectLst/>
            </a:rPr>
            <a:t>TCS Volcano Obs.</a:t>
          </a:r>
          <a:endParaRPr lang="it-IT" sz="2000" dirty="0">
            <a:ln>
              <a:solidFill>
                <a:schemeClr val="accent3">
                  <a:lumMod val="50000"/>
                </a:schemeClr>
              </a:solidFill>
            </a:ln>
            <a:solidFill>
              <a:schemeClr val="accent3">
                <a:lumMod val="50000"/>
              </a:schemeClr>
            </a:solidFill>
            <a:effectLst/>
          </a:endParaRPr>
        </a:p>
      </dgm:t>
    </dgm:pt>
    <dgm:pt modelId="{5B2800D3-5DF4-B44F-A288-1FE3ECF8D4D8}" type="parTrans" cxnId="{19FCF679-4E75-814F-AF62-6F07C30A6344}">
      <dgm:prSet/>
      <dgm:spPr/>
      <dgm:t>
        <a:bodyPr/>
        <a:lstStyle/>
        <a:p>
          <a:endParaRPr lang="it-IT"/>
        </a:p>
      </dgm:t>
    </dgm:pt>
    <dgm:pt modelId="{FB22BC65-0DD8-7C44-A74C-712BA9F39996}" type="sibTrans" cxnId="{19FCF679-4E75-814F-AF62-6F07C30A6344}">
      <dgm:prSet/>
      <dgm:spPr>
        <a:solidFill>
          <a:schemeClr val="accent3">
            <a:lumMod val="50000"/>
          </a:schemeClr>
        </a:solidFill>
        <a:ln>
          <a:solidFill>
            <a:schemeClr val="accent3">
              <a:lumMod val="50000"/>
            </a:schemeClr>
          </a:solidFill>
        </a:ln>
      </dgm:spPr>
      <dgm:t>
        <a:bodyPr>
          <a:sp3d/>
        </a:bodyPr>
        <a:lstStyle/>
        <a:p>
          <a:endParaRPr lang="it-IT">
            <a:ln>
              <a:solidFill>
                <a:schemeClr val="accent3">
                  <a:lumMod val="50000"/>
                </a:schemeClr>
              </a:solidFill>
            </a:ln>
            <a:solidFill>
              <a:schemeClr val="accent3">
                <a:lumMod val="50000"/>
              </a:schemeClr>
            </a:solidFill>
            <a:effectLst/>
          </a:endParaRPr>
        </a:p>
      </dgm:t>
    </dgm:pt>
    <dgm:pt modelId="{A4AA7710-94C1-4546-A991-F1EBC344AB4A}">
      <dgm:prSet custT="1"/>
      <dgm:spPr>
        <a:solidFill>
          <a:schemeClr val="accent3">
            <a:lumMod val="50000"/>
          </a:schemeClr>
        </a:solidFill>
        <a:ln>
          <a:solidFill>
            <a:schemeClr val="accent3">
              <a:lumMod val="50000"/>
            </a:schemeClr>
          </a:solidFill>
        </a:ln>
      </dgm:spPr>
      <dgm:t>
        <a:bodyPr>
          <a:sp3d extrusionH="28000" prstMaterial="matte"/>
        </a:bodyPr>
        <a:lstStyle/>
        <a:p>
          <a:r>
            <a:rPr lang="it-IT" sz="2300" dirty="0" smtClean="0">
              <a:ln>
                <a:solidFill>
                  <a:schemeClr val="accent3">
                    <a:lumMod val="50000"/>
                  </a:schemeClr>
                </a:solidFill>
              </a:ln>
              <a:solidFill>
                <a:schemeClr val="accent3">
                  <a:lumMod val="50000"/>
                </a:schemeClr>
              </a:solidFill>
              <a:effectLst/>
            </a:rPr>
            <a:t>TCS </a:t>
          </a:r>
          <a:r>
            <a:rPr lang="it-IT" sz="2300" dirty="0" err="1" smtClean="0">
              <a:ln>
                <a:solidFill>
                  <a:schemeClr val="accent3">
                    <a:lumMod val="50000"/>
                  </a:schemeClr>
                </a:solidFill>
              </a:ln>
              <a:solidFill>
                <a:schemeClr val="accent3">
                  <a:lumMod val="50000"/>
                </a:schemeClr>
              </a:solidFill>
              <a:effectLst/>
            </a:rPr>
            <a:t>Subsur</a:t>
          </a:r>
          <a:r>
            <a:rPr lang="it-IT" sz="2300" dirty="0" smtClean="0">
              <a:ln>
                <a:solidFill>
                  <a:schemeClr val="accent3">
                    <a:lumMod val="50000"/>
                  </a:schemeClr>
                </a:solidFill>
              </a:ln>
              <a:solidFill>
                <a:schemeClr val="accent3">
                  <a:lumMod val="50000"/>
                </a:schemeClr>
              </a:solidFill>
              <a:effectLst/>
            </a:rPr>
            <a:t> Data</a:t>
          </a:r>
          <a:endParaRPr lang="it-IT" sz="2300" dirty="0">
            <a:ln>
              <a:solidFill>
                <a:schemeClr val="accent3">
                  <a:lumMod val="50000"/>
                </a:schemeClr>
              </a:solidFill>
            </a:ln>
            <a:solidFill>
              <a:schemeClr val="accent3">
                <a:lumMod val="50000"/>
              </a:schemeClr>
            </a:solidFill>
            <a:effectLst/>
          </a:endParaRPr>
        </a:p>
      </dgm:t>
    </dgm:pt>
    <dgm:pt modelId="{29004443-E149-C64A-BA14-65884F42BBFD}" type="parTrans" cxnId="{A7489903-5AF0-0046-8D02-D6D33471943D}">
      <dgm:prSet/>
      <dgm:spPr/>
      <dgm:t>
        <a:bodyPr/>
        <a:lstStyle/>
        <a:p>
          <a:endParaRPr lang="it-IT"/>
        </a:p>
      </dgm:t>
    </dgm:pt>
    <dgm:pt modelId="{26F4A6CE-1C9F-E445-9193-67F8F72EEEFF}" type="sibTrans" cxnId="{A7489903-5AF0-0046-8D02-D6D33471943D}">
      <dgm:prSet/>
      <dgm:spPr>
        <a:solidFill>
          <a:schemeClr val="accent3">
            <a:lumMod val="50000"/>
          </a:schemeClr>
        </a:solidFill>
        <a:ln>
          <a:solidFill>
            <a:schemeClr val="accent3">
              <a:lumMod val="50000"/>
            </a:schemeClr>
          </a:solidFill>
        </a:ln>
      </dgm:spPr>
      <dgm:t>
        <a:bodyPr>
          <a:sp3d/>
        </a:bodyPr>
        <a:lstStyle/>
        <a:p>
          <a:endParaRPr lang="it-IT">
            <a:ln>
              <a:solidFill>
                <a:schemeClr val="accent3">
                  <a:lumMod val="50000"/>
                </a:schemeClr>
              </a:solidFill>
            </a:ln>
            <a:solidFill>
              <a:schemeClr val="accent3">
                <a:lumMod val="50000"/>
              </a:schemeClr>
            </a:solidFill>
            <a:effectLst/>
          </a:endParaRPr>
        </a:p>
      </dgm:t>
    </dgm:pt>
    <dgm:pt modelId="{84F1E83B-7969-614D-9E4F-107CB92FC2D8}">
      <dgm:prSet custT="1"/>
      <dgm:spPr>
        <a:solidFill>
          <a:schemeClr val="accent3">
            <a:lumMod val="50000"/>
          </a:schemeClr>
        </a:solidFill>
        <a:ln>
          <a:solidFill>
            <a:schemeClr val="accent3">
              <a:lumMod val="50000"/>
            </a:schemeClr>
          </a:solidFill>
        </a:ln>
      </dgm:spPr>
      <dgm:t>
        <a:bodyPr>
          <a:sp3d extrusionH="28000" prstMaterial="matte"/>
        </a:bodyPr>
        <a:lstStyle/>
        <a:p>
          <a:r>
            <a:rPr lang="it-IT" sz="2000" smtClean="0">
              <a:ln>
                <a:solidFill>
                  <a:schemeClr val="accent3">
                    <a:lumMod val="50000"/>
                  </a:schemeClr>
                </a:solidFill>
              </a:ln>
              <a:solidFill>
                <a:schemeClr val="accent3">
                  <a:lumMod val="50000"/>
                </a:schemeClr>
              </a:solidFill>
              <a:effectLst/>
            </a:rPr>
            <a:t>TCS Geology</a:t>
          </a:r>
          <a:endParaRPr lang="it-IT" sz="2000" dirty="0">
            <a:ln>
              <a:solidFill>
                <a:schemeClr val="accent3">
                  <a:lumMod val="50000"/>
                </a:schemeClr>
              </a:solidFill>
            </a:ln>
            <a:solidFill>
              <a:schemeClr val="accent3">
                <a:lumMod val="50000"/>
              </a:schemeClr>
            </a:solidFill>
            <a:effectLst/>
          </a:endParaRPr>
        </a:p>
      </dgm:t>
    </dgm:pt>
    <dgm:pt modelId="{0E199B0C-7D48-934D-8F56-653B57163B58}" type="parTrans" cxnId="{78020860-A12C-DA4D-9666-638EF9D69CC2}">
      <dgm:prSet/>
      <dgm:spPr/>
      <dgm:t>
        <a:bodyPr/>
        <a:lstStyle/>
        <a:p>
          <a:endParaRPr lang="it-IT"/>
        </a:p>
      </dgm:t>
    </dgm:pt>
    <dgm:pt modelId="{35131F7A-4091-6F4E-BB55-AA8E83D40030}" type="sibTrans" cxnId="{78020860-A12C-DA4D-9666-638EF9D69CC2}">
      <dgm:prSet/>
      <dgm:spPr>
        <a:solidFill>
          <a:schemeClr val="accent3">
            <a:lumMod val="50000"/>
          </a:schemeClr>
        </a:solidFill>
        <a:ln>
          <a:solidFill>
            <a:schemeClr val="accent3">
              <a:lumMod val="50000"/>
            </a:schemeClr>
          </a:solidFill>
        </a:ln>
      </dgm:spPr>
      <dgm:t>
        <a:bodyPr>
          <a:sp3d/>
        </a:bodyPr>
        <a:lstStyle/>
        <a:p>
          <a:endParaRPr lang="it-IT">
            <a:ln>
              <a:solidFill>
                <a:schemeClr val="accent3">
                  <a:lumMod val="50000"/>
                </a:schemeClr>
              </a:solidFill>
            </a:ln>
            <a:solidFill>
              <a:schemeClr val="accent3">
                <a:lumMod val="50000"/>
              </a:schemeClr>
            </a:solidFill>
            <a:effectLst/>
          </a:endParaRPr>
        </a:p>
      </dgm:t>
    </dgm:pt>
    <dgm:pt modelId="{1B7EA3AA-51BD-2B4C-BB5E-9D2A0792AC22}">
      <dgm:prSet custT="1"/>
      <dgm:spPr>
        <a:solidFill>
          <a:schemeClr val="accent3">
            <a:lumMod val="50000"/>
          </a:schemeClr>
        </a:solidFill>
        <a:ln>
          <a:solidFill>
            <a:schemeClr val="accent3">
              <a:lumMod val="50000"/>
            </a:schemeClr>
          </a:solidFill>
        </a:ln>
      </dgm:spPr>
      <dgm:t>
        <a:bodyPr>
          <a:sp3d extrusionH="28000" prstMaterial="matte"/>
        </a:bodyPr>
        <a:lstStyle/>
        <a:p>
          <a:r>
            <a:rPr lang="it-IT" sz="2000" smtClean="0">
              <a:ln>
                <a:solidFill>
                  <a:schemeClr val="accent3">
                    <a:lumMod val="50000"/>
                  </a:schemeClr>
                </a:solidFill>
              </a:ln>
              <a:solidFill>
                <a:schemeClr val="accent3">
                  <a:lumMod val="50000"/>
                </a:schemeClr>
              </a:solidFill>
              <a:effectLst/>
            </a:rPr>
            <a:t>TCS Satellite Data</a:t>
          </a:r>
          <a:endParaRPr lang="it-IT" sz="2000" dirty="0">
            <a:ln>
              <a:solidFill>
                <a:schemeClr val="accent3">
                  <a:lumMod val="50000"/>
                </a:schemeClr>
              </a:solidFill>
            </a:ln>
            <a:solidFill>
              <a:schemeClr val="accent3">
                <a:lumMod val="50000"/>
              </a:schemeClr>
            </a:solidFill>
            <a:effectLst/>
          </a:endParaRPr>
        </a:p>
      </dgm:t>
    </dgm:pt>
    <dgm:pt modelId="{120C6ADA-CAB5-7A42-9E31-4E970027ACD6}" type="parTrans" cxnId="{30DF3F20-833B-C94E-B3C3-260C8A85D72B}">
      <dgm:prSet/>
      <dgm:spPr/>
      <dgm:t>
        <a:bodyPr/>
        <a:lstStyle/>
        <a:p>
          <a:endParaRPr lang="it-IT"/>
        </a:p>
      </dgm:t>
    </dgm:pt>
    <dgm:pt modelId="{C72E8B3D-2C07-ED48-9BE3-DBAE9C4D39D8}" type="sibTrans" cxnId="{30DF3F20-833B-C94E-B3C3-260C8A85D72B}">
      <dgm:prSet/>
      <dgm:spPr>
        <a:solidFill>
          <a:schemeClr val="accent3">
            <a:lumMod val="50000"/>
          </a:schemeClr>
        </a:solidFill>
        <a:ln>
          <a:solidFill>
            <a:schemeClr val="accent3">
              <a:lumMod val="50000"/>
            </a:schemeClr>
          </a:solidFill>
        </a:ln>
      </dgm:spPr>
      <dgm:t>
        <a:bodyPr>
          <a:sp3d/>
        </a:bodyPr>
        <a:lstStyle/>
        <a:p>
          <a:endParaRPr lang="it-IT">
            <a:ln>
              <a:solidFill>
                <a:schemeClr val="accent3">
                  <a:lumMod val="50000"/>
                </a:schemeClr>
              </a:solidFill>
            </a:ln>
            <a:solidFill>
              <a:schemeClr val="accent3">
                <a:lumMod val="50000"/>
              </a:schemeClr>
            </a:solidFill>
            <a:effectLst/>
          </a:endParaRPr>
        </a:p>
      </dgm:t>
    </dgm:pt>
    <dgm:pt modelId="{C2A72887-A1E5-1C47-B14C-C2ACFC76D1D0}">
      <dgm:prSet custT="1"/>
      <dgm:spPr>
        <a:solidFill>
          <a:schemeClr val="accent3">
            <a:lumMod val="50000"/>
          </a:schemeClr>
        </a:solidFill>
        <a:ln>
          <a:solidFill>
            <a:schemeClr val="accent3">
              <a:lumMod val="50000"/>
            </a:schemeClr>
          </a:solidFill>
        </a:ln>
      </dgm:spPr>
      <dgm:t>
        <a:bodyPr>
          <a:sp3d extrusionH="28000" prstMaterial="matte"/>
        </a:bodyPr>
        <a:lstStyle/>
        <a:p>
          <a:r>
            <a:rPr lang="it-IT" sz="2400" dirty="0" smtClean="0">
              <a:ln>
                <a:solidFill>
                  <a:schemeClr val="accent3">
                    <a:lumMod val="50000"/>
                  </a:schemeClr>
                </a:solidFill>
              </a:ln>
              <a:solidFill>
                <a:schemeClr val="accent3">
                  <a:lumMod val="50000"/>
                </a:schemeClr>
              </a:solidFill>
              <a:effectLst/>
            </a:rPr>
            <a:t>TCS </a:t>
          </a:r>
          <a:r>
            <a:rPr lang="it-IT" sz="2400" dirty="0" err="1" smtClean="0">
              <a:ln>
                <a:solidFill>
                  <a:schemeClr val="accent3">
                    <a:lumMod val="50000"/>
                  </a:schemeClr>
                </a:solidFill>
              </a:ln>
              <a:solidFill>
                <a:schemeClr val="accent3">
                  <a:lumMod val="50000"/>
                </a:schemeClr>
              </a:solidFill>
              <a:effectLst/>
            </a:rPr>
            <a:t>Exper</a:t>
          </a:r>
          <a:r>
            <a:rPr lang="it-IT" sz="2400" dirty="0" smtClean="0">
              <a:ln>
                <a:solidFill>
                  <a:schemeClr val="accent3">
                    <a:lumMod val="50000"/>
                  </a:schemeClr>
                </a:solidFill>
              </a:ln>
              <a:solidFill>
                <a:schemeClr val="accent3">
                  <a:lumMod val="50000"/>
                </a:schemeClr>
              </a:solidFill>
              <a:effectLst/>
            </a:rPr>
            <a:t>. </a:t>
          </a:r>
          <a:r>
            <a:rPr lang="it-IT" sz="2400" dirty="0" err="1" smtClean="0">
              <a:ln>
                <a:solidFill>
                  <a:schemeClr val="accent3">
                    <a:lumMod val="50000"/>
                  </a:schemeClr>
                </a:solidFill>
              </a:ln>
              <a:solidFill>
                <a:schemeClr val="accent3">
                  <a:lumMod val="50000"/>
                </a:schemeClr>
              </a:solidFill>
              <a:effectLst/>
            </a:rPr>
            <a:t>Labs</a:t>
          </a:r>
          <a:endParaRPr lang="it-IT" sz="1800" dirty="0">
            <a:ln>
              <a:solidFill>
                <a:schemeClr val="accent3">
                  <a:lumMod val="50000"/>
                </a:schemeClr>
              </a:solidFill>
            </a:ln>
            <a:solidFill>
              <a:schemeClr val="accent3">
                <a:lumMod val="50000"/>
              </a:schemeClr>
            </a:solidFill>
            <a:effectLst/>
          </a:endParaRPr>
        </a:p>
      </dgm:t>
    </dgm:pt>
    <dgm:pt modelId="{C5D460D2-27BF-324D-B8C8-E1DD9B16C28F}" type="parTrans" cxnId="{921DEEA0-E2F8-134D-ACF3-740A29BDB470}">
      <dgm:prSet/>
      <dgm:spPr/>
      <dgm:t>
        <a:bodyPr/>
        <a:lstStyle/>
        <a:p>
          <a:endParaRPr lang="it-IT"/>
        </a:p>
      </dgm:t>
    </dgm:pt>
    <dgm:pt modelId="{12DED9CE-9516-B042-978A-FD5F37C57D27}" type="sibTrans" cxnId="{921DEEA0-E2F8-134D-ACF3-740A29BDB470}">
      <dgm:prSet/>
      <dgm:spPr>
        <a:solidFill>
          <a:schemeClr val="accent3">
            <a:lumMod val="50000"/>
          </a:schemeClr>
        </a:solidFill>
        <a:ln>
          <a:solidFill>
            <a:schemeClr val="accent3">
              <a:lumMod val="50000"/>
            </a:schemeClr>
          </a:solidFill>
        </a:ln>
      </dgm:spPr>
      <dgm:t>
        <a:bodyPr>
          <a:sp3d/>
        </a:bodyPr>
        <a:lstStyle/>
        <a:p>
          <a:endParaRPr lang="it-IT">
            <a:ln>
              <a:solidFill>
                <a:schemeClr val="accent3">
                  <a:lumMod val="50000"/>
                </a:schemeClr>
              </a:solidFill>
            </a:ln>
            <a:solidFill>
              <a:schemeClr val="accent3">
                <a:lumMod val="50000"/>
              </a:schemeClr>
            </a:solidFill>
            <a:effectLst/>
          </a:endParaRPr>
        </a:p>
      </dgm:t>
    </dgm:pt>
    <dgm:pt modelId="{8A36A3B6-90AD-AA40-B754-A4870DB6E4B7}">
      <dgm:prSet custT="1"/>
      <dgm:spPr>
        <a:solidFill>
          <a:schemeClr val="accent3">
            <a:lumMod val="50000"/>
          </a:schemeClr>
        </a:solidFill>
        <a:ln>
          <a:solidFill>
            <a:schemeClr val="accent3">
              <a:lumMod val="50000"/>
            </a:schemeClr>
          </a:solidFill>
        </a:ln>
      </dgm:spPr>
      <dgm:t>
        <a:bodyPr>
          <a:sp3d extrusionH="28000" prstMaterial="matte"/>
        </a:bodyPr>
        <a:lstStyle/>
        <a:p>
          <a:r>
            <a:rPr lang="it-IT" sz="4000" smtClean="0">
              <a:ln>
                <a:solidFill>
                  <a:schemeClr val="accent3">
                    <a:lumMod val="50000"/>
                  </a:schemeClr>
                </a:solidFill>
              </a:ln>
              <a:solidFill>
                <a:schemeClr val="accent3">
                  <a:lumMod val="50000"/>
                </a:schemeClr>
              </a:solidFill>
              <a:effectLst/>
            </a:rPr>
            <a:t>ECO</a:t>
          </a:r>
          <a:endParaRPr lang="it-IT" sz="4000" dirty="0">
            <a:ln>
              <a:solidFill>
                <a:schemeClr val="accent3">
                  <a:lumMod val="50000"/>
                </a:schemeClr>
              </a:solidFill>
            </a:ln>
            <a:solidFill>
              <a:schemeClr val="accent3">
                <a:lumMod val="50000"/>
              </a:schemeClr>
            </a:solidFill>
            <a:effectLst/>
          </a:endParaRPr>
        </a:p>
      </dgm:t>
    </dgm:pt>
    <dgm:pt modelId="{49E100A8-CB3F-A84B-A6B0-F77028A935BE}" type="parTrans" cxnId="{FD60067B-6A14-624B-BC38-75DA08E13361}">
      <dgm:prSet/>
      <dgm:spPr/>
      <dgm:t>
        <a:bodyPr/>
        <a:lstStyle/>
        <a:p>
          <a:endParaRPr lang="it-IT"/>
        </a:p>
      </dgm:t>
    </dgm:pt>
    <dgm:pt modelId="{E243424B-5548-E44F-8160-7C3F167B0589}" type="sibTrans" cxnId="{FD60067B-6A14-624B-BC38-75DA08E13361}">
      <dgm:prSet/>
      <dgm:spPr>
        <a:solidFill>
          <a:schemeClr val="accent3">
            <a:lumMod val="50000"/>
          </a:schemeClr>
        </a:solidFill>
        <a:ln>
          <a:solidFill>
            <a:schemeClr val="accent3">
              <a:lumMod val="50000"/>
            </a:schemeClr>
          </a:solidFill>
        </a:ln>
      </dgm:spPr>
      <dgm:t>
        <a:bodyPr>
          <a:sp3d/>
        </a:bodyPr>
        <a:lstStyle/>
        <a:p>
          <a:endParaRPr lang="it-IT">
            <a:ln>
              <a:solidFill>
                <a:schemeClr val="accent3">
                  <a:lumMod val="50000"/>
                </a:schemeClr>
              </a:solidFill>
            </a:ln>
            <a:solidFill>
              <a:schemeClr val="accent3">
                <a:lumMod val="50000"/>
              </a:schemeClr>
            </a:solidFill>
            <a:effectLst/>
          </a:endParaRPr>
        </a:p>
      </dgm:t>
    </dgm:pt>
    <dgm:pt modelId="{D87A96F1-C305-E84B-A419-C86D786D8F4E}" type="pres">
      <dgm:prSet presAssocID="{3A816842-14E4-FA40-88B1-B3D260192475}" presName="Name0" presStyleCnt="0">
        <dgm:presLayoutVars>
          <dgm:chMax val="21"/>
          <dgm:chPref val="21"/>
        </dgm:presLayoutVars>
      </dgm:prSet>
      <dgm:spPr/>
      <dgm:t>
        <a:bodyPr/>
        <a:lstStyle/>
        <a:p>
          <a:endParaRPr lang="en-US"/>
        </a:p>
      </dgm:t>
    </dgm:pt>
    <dgm:pt modelId="{12A5EF07-113F-1B45-B76D-748C135A2F13}" type="pres">
      <dgm:prSet presAssocID="{4B342C64-EAA4-D84D-9A66-3D58040D1E25}" presName="text1" presStyleCnt="0"/>
      <dgm:spPr/>
    </dgm:pt>
    <dgm:pt modelId="{6D6F643A-B8F5-7244-A3D9-C421E5C50DCC}" type="pres">
      <dgm:prSet presAssocID="{4B342C64-EAA4-D84D-9A66-3D58040D1E25}" presName="textRepeatNode" presStyleLbl="alignNode1" presStyleIdx="0" presStyleCnt="12">
        <dgm:presLayoutVars>
          <dgm:chMax val="0"/>
          <dgm:chPref val="0"/>
          <dgm:bulletEnabled val="1"/>
        </dgm:presLayoutVars>
      </dgm:prSet>
      <dgm:spPr/>
      <dgm:t>
        <a:bodyPr/>
        <a:lstStyle/>
        <a:p>
          <a:endParaRPr lang="it-IT"/>
        </a:p>
      </dgm:t>
    </dgm:pt>
    <dgm:pt modelId="{48AC7ED8-5F38-5247-BDE0-002637670A5A}" type="pres">
      <dgm:prSet presAssocID="{4B342C64-EAA4-D84D-9A66-3D58040D1E25}" presName="textaccent1" presStyleCnt="0"/>
      <dgm:spPr/>
    </dgm:pt>
    <dgm:pt modelId="{C99262C5-2EC2-7143-80D9-1E22D382D376}" type="pres">
      <dgm:prSet presAssocID="{4B342C64-EAA4-D84D-9A66-3D58040D1E25}" presName="accentRepeatNode" presStyleLbl="solidAlignAcc1" presStyleIdx="0" presStyleCnt="24"/>
      <dgm:spPr>
        <a:solidFill>
          <a:schemeClr val="accent3">
            <a:lumMod val="50000"/>
          </a:schemeClr>
        </a:solidFill>
        <a:ln>
          <a:solidFill>
            <a:schemeClr val="accent3">
              <a:lumMod val="50000"/>
            </a:schemeClr>
          </a:solidFill>
        </a:ln>
      </dgm:spPr>
    </dgm:pt>
    <dgm:pt modelId="{67C6AC67-51B8-C246-9C52-58C12427879A}" type="pres">
      <dgm:prSet presAssocID="{1D44EB70-6EA7-214E-8924-1B00419CDF1E}" presName="image1" presStyleCnt="0"/>
      <dgm:spPr/>
    </dgm:pt>
    <dgm:pt modelId="{73219A08-351C-B048-BF6D-EB7D6FE037A8}" type="pres">
      <dgm:prSet presAssocID="{1D44EB70-6EA7-214E-8924-1B00419CDF1E}" presName="imageRepeatNode" presStyleLbl="alignAcc1" presStyleIdx="0" presStyleCnt="12"/>
      <dgm:spPr/>
      <dgm:t>
        <a:bodyPr/>
        <a:lstStyle/>
        <a:p>
          <a:endParaRPr lang="it-IT"/>
        </a:p>
      </dgm:t>
    </dgm:pt>
    <dgm:pt modelId="{154E079B-3946-B245-8225-27B176D0E227}" type="pres">
      <dgm:prSet presAssocID="{1D44EB70-6EA7-214E-8924-1B00419CDF1E}" presName="imageaccent1" presStyleCnt="0"/>
      <dgm:spPr/>
    </dgm:pt>
    <dgm:pt modelId="{0D15F817-E8D3-9844-B151-D7C833C50EBB}" type="pres">
      <dgm:prSet presAssocID="{1D44EB70-6EA7-214E-8924-1B00419CDF1E}" presName="accentRepeatNode" presStyleLbl="solidAlignAcc1" presStyleIdx="1" presStyleCnt="24"/>
      <dgm:spPr>
        <a:solidFill>
          <a:schemeClr val="accent3">
            <a:lumMod val="50000"/>
          </a:schemeClr>
        </a:solidFill>
        <a:ln>
          <a:solidFill>
            <a:schemeClr val="accent3">
              <a:lumMod val="50000"/>
            </a:schemeClr>
          </a:solidFill>
        </a:ln>
      </dgm:spPr>
    </dgm:pt>
    <dgm:pt modelId="{FC9A68F9-2EE5-6043-A049-D4027773C3C5}" type="pres">
      <dgm:prSet presAssocID="{71AEE045-8B7F-6243-8471-8AF22A977398}" presName="text2" presStyleCnt="0"/>
      <dgm:spPr/>
    </dgm:pt>
    <dgm:pt modelId="{37299EC9-C355-4846-AA4C-A5DA4FD54042}" type="pres">
      <dgm:prSet presAssocID="{71AEE045-8B7F-6243-8471-8AF22A977398}" presName="textRepeatNode" presStyleLbl="alignNode1" presStyleIdx="1" presStyleCnt="12">
        <dgm:presLayoutVars>
          <dgm:chMax val="0"/>
          <dgm:chPref val="0"/>
          <dgm:bulletEnabled val="1"/>
        </dgm:presLayoutVars>
      </dgm:prSet>
      <dgm:spPr/>
      <dgm:t>
        <a:bodyPr/>
        <a:lstStyle/>
        <a:p>
          <a:endParaRPr lang="it-IT"/>
        </a:p>
      </dgm:t>
    </dgm:pt>
    <dgm:pt modelId="{B2FA155F-75C4-C845-A6B1-F874F35E222E}" type="pres">
      <dgm:prSet presAssocID="{71AEE045-8B7F-6243-8471-8AF22A977398}" presName="textaccent2" presStyleCnt="0"/>
      <dgm:spPr/>
    </dgm:pt>
    <dgm:pt modelId="{5D0B309B-8847-D341-904C-1F39D8E19375}" type="pres">
      <dgm:prSet presAssocID="{71AEE045-8B7F-6243-8471-8AF22A977398}" presName="accentRepeatNode" presStyleLbl="solidAlignAcc1" presStyleIdx="2" presStyleCnt="24"/>
      <dgm:spPr>
        <a:solidFill>
          <a:schemeClr val="accent3">
            <a:lumMod val="50000"/>
          </a:schemeClr>
        </a:solidFill>
        <a:ln>
          <a:solidFill>
            <a:schemeClr val="accent3">
              <a:lumMod val="50000"/>
            </a:schemeClr>
          </a:solidFill>
        </a:ln>
      </dgm:spPr>
    </dgm:pt>
    <dgm:pt modelId="{86AEA1C1-59E8-364E-8336-6CF46C443470}" type="pres">
      <dgm:prSet presAssocID="{569BFFE4-BE4F-0D4B-AF3C-B72494EEBCA1}" presName="image2" presStyleCnt="0"/>
      <dgm:spPr/>
    </dgm:pt>
    <dgm:pt modelId="{06208FE9-AE86-6647-82CF-4D8BD4503F2D}" type="pres">
      <dgm:prSet presAssocID="{569BFFE4-BE4F-0D4B-AF3C-B72494EEBCA1}" presName="imageRepeatNode" presStyleLbl="alignAcc1" presStyleIdx="1" presStyleCnt="12"/>
      <dgm:spPr/>
      <dgm:t>
        <a:bodyPr/>
        <a:lstStyle/>
        <a:p>
          <a:endParaRPr lang="it-IT"/>
        </a:p>
      </dgm:t>
    </dgm:pt>
    <dgm:pt modelId="{AC8D475D-B5B5-A148-A6E0-578F4875D12D}" type="pres">
      <dgm:prSet presAssocID="{569BFFE4-BE4F-0D4B-AF3C-B72494EEBCA1}" presName="imageaccent2" presStyleCnt="0"/>
      <dgm:spPr/>
    </dgm:pt>
    <dgm:pt modelId="{6E047701-A2AC-B244-BF3C-638AC34E2347}" type="pres">
      <dgm:prSet presAssocID="{569BFFE4-BE4F-0D4B-AF3C-B72494EEBCA1}" presName="accentRepeatNode" presStyleLbl="solidAlignAcc1" presStyleIdx="3" presStyleCnt="24"/>
      <dgm:spPr>
        <a:solidFill>
          <a:schemeClr val="accent3">
            <a:lumMod val="50000"/>
          </a:schemeClr>
        </a:solidFill>
        <a:ln>
          <a:solidFill>
            <a:schemeClr val="accent3">
              <a:lumMod val="50000"/>
            </a:schemeClr>
          </a:solidFill>
        </a:ln>
      </dgm:spPr>
    </dgm:pt>
    <dgm:pt modelId="{8ED9AE4E-66D3-A04F-AC2B-3934B8BDF805}" type="pres">
      <dgm:prSet presAssocID="{C67B648D-D22C-2E47-BCFF-27E286285F66}" presName="text3" presStyleCnt="0"/>
      <dgm:spPr/>
    </dgm:pt>
    <dgm:pt modelId="{C803A754-F22F-1540-B789-94DFC9F69A5F}" type="pres">
      <dgm:prSet presAssocID="{C67B648D-D22C-2E47-BCFF-27E286285F66}" presName="textRepeatNode" presStyleLbl="alignNode1" presStyleIdx="2" presStyleCnt="12">
        <dgm:presLayoutVars>
          <dgm:chMax val="0"/>
          <dgm:chPref val="0"/>
          <dgm:bulletEnabled val="1"/>
        </dgm:presLayoutVars>
      </dgm:prSet>
      <dgm:spPr/>
      <dgm:t>
        <a:bodyPr/>
        <a:lstStyle/>
        <a:p>
          <a:endParaRPr lang="it-IT"/>
        </a:p>
      </dgm:t>
    </dgm:pt>
    <dgm:pt modelId="{6970E048-F3D5-1B4B-9970-0761A006A697}" type="pres">
      <dgm:prSet presAssocID="{C67B648D-D22C-2E47-BCFF-27E286285F66}" presName="textaccent3" presStyleCnt="0"/>
      <dgm:spPr/>
    </dgm:pt>
    <dgm:pt modelId="{B2E374BE-EAF2-B74B-BB77-69A6830F76D5}" type="pres">
      <dgm:prSet presAssocID="{C67B648D-D22C-2E47-BCFF-27E286285F66}" presName="accentRepeatNode" presStyleLbl="solidAlignAcc1" presStyleIdx="4" presStyleCnt="24"/>
      <dgm:spPr>
        <a:solidFill>
          <a:schemeClr val="accent3">
            <a:lumMod val="50000"/>
          </a:schemeClr>
        </a:solidFill>
        <a:ln>
          <a:solidFill>
            <a:schemeClr val="accent3">
              <a:lumMod val="50000"/>
            </a:schemeClr>
          </a:solidFill>
        </a:ln>
      </dgm:spPr>
    </dgm:pt>
    <dgm:pt modelId="{FEA0B431-794F-334B-A613-963F35EB59EC}" type="pres">
      <dgm:prSet presAssocID="{77329573-412C-B146-9FEA-B6808E3AAA87}" presName="image3" presStyleCnt="0"/>
      <dgm:spPr/>
    </dgm:pt>
    <dgm:pt modelId="{698FF716-8D60-3E42-A705-BAB8C3F5DAE7}" type="pres">
      <dgm:prSet presAssocID="{77329573-412C-B146-9FEA-B6808E3AAA87}" presName="imageRepeatNode" presStyleLbl="alignAcc1" presStyleIdx="2" presStyleCnt="12"/>
      <dgm:spPr/>
      <dgm:t>
        <a:bodyPr/>
        <a:lstStyle/>
        <a:p>
          <a:endParaRPr lang="it-IT"/>
        </a:p>
      </dgm:t>
    </dgm:pt>
    <dgm:pt modelId="{093CFDDF-A24C-594B-80A6-CC7F3187822E}" type="pres">
      <dgm:prSet presAssocID="{77329573-412C-B146-9FEA-B6808E3AAA87}" presName="imageaccent3" presStyleCnt="0"/>
      <dgm:spPr/>
    </dgm:pt>
    <dgm:pt modelId="{87C6AD75-B773-3A4C-9BE7-D57FEDC73D10}" type="pres">
      <dgm:prSet presAssocID="{77329573-412C-B146-9FEA-B6808E3AAA87}" presName="accentRepeatNode" presStyleLbl="solidAlignAcc1" presStyleIdx="5" presStyleCnt="24"/>
      <dgm:spPr>
        <a:solidFill>
          <a:schemeClr val="accent3">
            <a:lumMod val="50000"/>
          </a:schemeClr>
        </a:solidFill>
        <a:ln>
          <a:solidFill>
            <a:schemeClr val="accent3">
              <a:lumMod val="50000"/>
            </a:schemeClr>
          </a:solidFill>
        </a:ln>
      </dgm:spPr>
    </dgm:pt>
    <dgm:pt modelId="{DFC02628-0E5B-D342-B978-F37D57C18503}" type="pres">
      <dgm:prSet presAssocID="{658C2522-9EA7-D448-9599-576E2E36D79E}" presName="text4" presStyleCnt="0"/>
      <dgm:spPr/>
    </dgm:pt>
    <dgm:pt modelId="{76E8EC77-CED4-B245-8921-8FF2E7FD486B}" type="pres">
      <dgm:prSet presAssocID="{658C2522-9EA7-D448-9599-576E2E36D79E}" presName="textRepeatNode" presStyleLbl="alignNode1" presStyleIdx="3" presStyleCnt="12">
        <dgm:presLayoutVars>
          <dgm:chMax val="0"/>
          <dgm:chPref val="0"/>
          <dgm:bulletEnabled val="1"/>
        </dgm:presLayoutVars>
      </dgm:prSet>
      <dgm:spPr/>
      <dgm:t>
        <a:bodyPr/>
        <a:lstStyle/>
        <a:p>
          <a:endParaRPr lang="it-IT"/>
        </a:p>
      </dgm:t>
    </dgm:pt>
    <dgm:pt modelId="{4D7C7677-2403-C942-A8A8-F2E674FBAA09}" type="pres">
      <dgm:prSet presAssocID="{658C2522-9EA7-D448-9599-576E2E36D79E}" presName="textaccent4" presStyleCnt="0"/>
      <dgm:spPr/>
    </dgm:pt>
    <dgm:pt modelId="{356B2DA0-7361-BC41-B350-4154BD028C56}" type="pres">
      <dgm:prSet presAssocID="{658C2522-9EA7-D448-9599-576E2E36D79E}" presName="accentRepeatNode" presStyleLbl="solidAlignAcc1" presStyleIdx="6" presStyleCnt="24"/>
      <dgm:spPr>
        <a:solidFill>
          <a:schemeClr val="accent3">
            <a:lumMod val="50000"/>
          </a:schemeClr>
        </a:solidFill>
        <a:ln>
          <a:solidFill>
            <a:schemeClr val="accent3">
              <a:lumMod val="50000"/>
            </a:schemeClr>
          </a:solidFill>
        </a:ln>
      </dgm:spPr>
    </dgm:pt>
    <dgm:pt modelId="{7B0D2C11-A49F-F943-82DC-925FB49C3D3A}" type="pres">
      <dgm:prSet presAssocID="{C29C56DF-DAE7-BA46-8810-DC3CCF5199C8}" presName="image4" presStyleCnt="0"/>
      <dgm:spPr/>
    </dgm:pt>
    <dgm:pt modelId="{614D56F3-A7D7-5C42-9C5D-803AFE4BCCD1}" type="pres">
      <dgm:prSet presAssocID="{C29C56DF-DAE7-BA46-8810-DC3CCF5199C8}" presName="imageRepeatNode" presStyleLbl="alignAcc1" presStyleIdx="3" presStyleCnt="12"/>
      <dgm:spPr/>
      <dgm:t>
        <a:bodyPr/>
        <a:lstStyle/>
        <a:p>
          <a:endParaRPr lang="it-IT"/>
        </a:p>
      </dgm:t>
    </dgm:pt>
    <dgm:pt modelId="{EB64AFF9-FD87-FE40-8C3D-449586811D9C}" type="pres">
      <dgm:prSet presAssocID="{C29C56DF-DAE7-BA46-8810-DC3CCF5199C8}" presName="imageaccent4" presStyleCnt="0"/>
      <dgm:spPr/>
    </dgm:pt>
    <dgm:pt modelId="{48E485FE-504F-304C-AB4A-4D52A3D032BC}" type="pres">
      <dgm:prSet presAssocID="{C29C56DF-DAE7-BA46-8810-DC3CCF5199C8}" presName="accentRepeatNode" presStyleLbl="solidAlignAcc1" presStyleIdx="7" presStyleCnt="24"/>
      <dgm:spPr>
        <a:solidFill>
          <a:schemeClr val="accent3">
            <a:lumMod val="50000"/>
          </a:schemeClr>
        </a:solidFill>
        <a:ln>
          <a:solidFill>
            <a:schemeClr val="accent3">
              <a:lumMod val="50000"/>
            </a:schemeClr>
          </a:solidFill>
        </a:ln>
      </dgm:spPr>
    </dgm:pt>
    <dgm:pt modelId="{097B6A54-1CE7-9542-B72B-6F57D75EA084}" type="pres">
      <dgm:prSet presAssocID="{8A36A3B6-90AD-AA40-B754-A4870DB6E4B7}" presName="text5" presStyleCnt="0"/>
      <dgm:spPr/>
    </dgm:pt>
    <dgm:pt modelId="{3BC3D9F9-1276-BE41-9DF8-52B51F71E83C}" type="pres">
      <dgm:prSet presAssocID="{8A36A3B6-90AD-AA40-B754-A4870DB6E4B7}" presName="textRepeatNode" presStyleLbl="alignNode1" presStyleIdx="4" presStyleCnt="12">
        <dgm:presLayoutVars>
          <dgm:chMax val="0"/>
          <dgm:chPref val="0"/>
          <dgm:bulletEnabled val="1"/>
        </dgm:presLayoutVars>
      </dgm:prSet>
      <dgm:spPr/>
      <dgm:t>
        <a:bodyPr/>
        <a:lstStyle/>
        <a:p>
          <a:endParaRPr lang="it-IT"/>
        </a:p>
      </dgm:t>
    </dgm:pt>
    <dgm:pt modelId="{FAB67C99-0048-764F-957A-806E3BBC6DCD}" type="pres">
      <dgm:prSet presAssocID="{8A36A3B6-90AD-AA40-B754-A4870DB6E4B7}" presName="textaccent5" presStyleCnt="0"/>
      <dgm:spPr/>
    </dgm:pt>
    <dgm:pt modelId="{6E2EE077-2F5C-444C-A901-802E8DE3F6F7}" type="pres">
      <dgm:prSet presAssocID="{8A36A3B6-90AD-AA40-B754-A4870DB6E4B7}" presName="accentRepeatNode" presStyleLbl="solidAlignAcc1" presStyleIdx="8" presStyleCnt="24"/>
      <dgm:spPr>
        <a:solidFill>
          <a:schemeClr val="accent3">
            <a:lumMod val="50000"/>
          </a:schemeClr>
        </a:solidFill>
        <a:ln>
          <a:solidFill>
            <a:schemeClr val="accent3">
              <a:lumMod val="50000"/>
            </a:schemeClr>
          </a:solidFill>
        </a:ln>
      </dgm:spPr>
    </dgm:pt>
    <dgm:pt modelId="{FDC19659-6EA2-024F-955F-9F14D536EB1A}" type="pres">
      <dgm:prSet presAssocID="{E243424B-5548-E44F-8160-7C3F167B0589}" presName="image5" presStyleCnt="0"/>
      <dgm:spPr/>
    </dgm:pt>
    <dgm:pt modelId="{F3BCB2F9-0527-C442-9488-3E973CB531F7}" type="pres">
      <dgm:prSet presAssocID="{E243424B-5548-E44F-8160-7C3F167B0589}" presName="imageRepeatNode" presStyleLbl="alignAcc1" presStyleIdx="4" presStyleCnt="12"/>
      <dgm:spPr/>
      <dgm:t>
        <a:bodyPr/>
        <a:lstStyle/>
        <a:p>
          <a:endParaRPr lang="it-IT"/>
        </a:p>
      </dgm:t>
    </dgm:pt>
    <dgm:pt modelId="{69501895-8DA8-D34E-A931-D348661E8298}" type="pres">
      <dgm:prSet presAssocID="{E243424B-5548-E44F-8160-7C3F167B0589}" presName="imageaccent5" presStyleCnt="0"/>
      <dgm:spPr/>
    </dgm:pt>
    <dgm:pt modelId="{EBA0D04C-1435-4B4E-8B5A-411A88E86D38}" type="pres">
      <dgm:prSet presAssocID="{E243424B-5548-E44F-8160-7C3F167B0589}" presName="accentRepeatNode" presStyleLbl="solidAlignAcc1" presStyleIdx="9" presStyleCnt="24"/>
      <dgm:spPr>
        <a:solidFill>
          <a:schemeClr val="accent3">
            <a:lumMod val="50000"/>
          </a:schemeClr>
        </a:solidFill>
        <a:ln>
          <a:solidFill>
            <a:schemeClr val="accent3">
              <a:lumMod val="50000"/>
            </a:schemeClr>
          </a:solidFill>
        </a:ln>
      </dgm:spPr>
    </dgm:pt>
    <dgm:pt modelId="{01B2BA90-D406-934C-A203-D5121DAB6260}" type="pres">
      <dgm:prSet presAssocID="{9AD31227-6E0B-E349-BC7E-0EF739EF5D79}" presName="text6" presStyleCnt="0"/>
      <dgm:spPr/>
    </dgm:pt>
    <dgm:pt modelId="{CD254F11-37B5-8D45-AEB0-57D15702E0BD}" type="pres">
      <dgm:prSet presAssocID="{9AD31227-6E0B-E349-BC7E-0EF739EF5D79}" presName="textRepeatNode" presStyleLbl="alignNode1" presStyleIdx="5" presStyleCnt="12">
        <dgm:presLayoutVars>
          <dgm:chMax val="0"/>
          <dgm:chPref val="0"/>
          <dgm:bulletEnabled val="1"/>
        </dgm:presLayoutVars>
      </dgm:prSet>
      <dgm:spPr/>
      <dgm:t>
        <a:bodyPr/>
        <a:lstStyle/>
        <a:p>
          <a:endParaRPr lang="it-IT"/>
        </a:p>
      </dgm:t>
    </dgm:pt>
    <dgm:pt modelId="{2A96F757-C302-084D-A599-1A30539A850C}" type="pres">
      <dgm:prSet presAssocID="{9AD31227-6E0B-E349-BC7E-0EF739EF5D79}" presName="textaccent6" presStyleCnt="0"/>
      <dgm:spPr/>
    </dgm:pt>
    <dgm:pt modelId="{FB56BC99-BC89-4249-BEB6-6D9CFDE8F77A}" type="pres">
      <dgm:prSet presAssocID="{9AD31227-6E0B-E349-BC7E-0EF739EF5D79}" presName="accentRepeatNode" presStyleLbl="solidAlignAcc1" presStyleIdx="10" presStyleCnt="24"/>
      <dgm:spPr>
        <a:solidFill>
          <a:schemeClr val="accent3">
            <a:lumMod val="50000"/>
          </a:schemeClr>
        </a:solidFill>
        <a:ln>
          <a:solidFill>
            <a:schemeClr val="accent3">
              <a:lumMod val="50000"/>
            </a:schemeClr>
          </a:solidFill>
        </a:ln>
      </dgm:spPr>
    </dgm:pt>
    <dgm:pt modelId="{8A367061-1CA2-3C4B-A066-CAA46051810A}" type="pres">
      <dgm:prSet presAssocID="{50EC8500-FDC9-6F43-8F83-9A9BA01584E4}" presName="image6" presStyleCnt="0"/>
      <dgm:spPr/>
    </dgm:pt>
    <dgm:pt modelId="{E8F92451-963E-5F4D-838F-FD15C4F0E799}" type="pres">
      <dgm:prSet presAssocID="{50EC8500-FDC9-6F43-8F83-9A9BA01584E4}" presName="imageRepeatNode" presStyleLbl="alignAcc1" presStyleIdx="5" presStyleCnt="12"/>
      <dgm:spPr/>
      <dgm:t>
        <a:bodyPr/>
        <a:lstStyle/>
        <a:p>
          <a:endParaRPr lang="it-IT"/>
        </a:p>
      </dgm:t>
    </dgm:pt>
    <dgm:pt modelId="{F8D68B69-4D2D-9C4D-985A-83D1EC732228}" type="pres">
      <dgm:prSet presAssocID="{50EC8500-FDC9-6F43-8F83-9A9BA01584E4}" presName="imageaccent6" presStyleCnt="0"/>
      <dgm:spPr/>
    </dgm:pt>
    <dgm:pt modelId="{A34C8275-1017-904D-A850-4A89307295DE}" type="pres">
      <dgm:prSet presAssocID="{50EC8500-FDC9-6F43-8F83-9A9BA01584E4}" presName="accentRepeatNode" presStyleLbl="solidAlignAcc1" presStyleIdx="11" presStyleCnt="24"/>
      <dgm:spPr>
        <a:solidFill>
          <a:schemeClr val="accent3">
            <a:lumMod val="50000"/>
          </a:schemeClr>
        </a:solidFill>
        <a:ln>
          <a:solidFill>
            <a:schemeClr val="accent3">
              <a:lumMod val="50000"/>
            </a:schemeClr>
          </a:solidFill>
        </a:ln>
      </dgm:spPr>
    </dgm:pt>
    <dgm:pt modelId="{A3071766-35D9-7442-ADC3-41FEB31F2159}" type="pres">
      <dgm:prSet presAssocID="{66B3EA45-F6F7-0F48-BB07-ADD73E269AB2}" presName="text7" presStyleCnt="0"/>
      <dgm:spPr/>
    </dgm:pt>
    <dgm:pt modelId="{E043AB92-011A-3847-A39A-34B805E9A30E}" type="pres">
      <dgm:prSet presAssocID="{66B3EA45-F6F7-0F48-BB07-ADD73E269AB2}" presName="textRepeatNode" presStyleLbl="alignNode1" presStyleIdx="6" presStyleCnt="12">
        <dgm:presLayoutVars>
          <dgm:chMax val="0"/>
          <dgm:chPref val="0"/>
          <dgm:bulletEnabled val="1"/>
        </dgm:presLayoutVars>
      </dgm:prSet>
      <dgm:spPr/>
      <dgm:t>
        <a:bodyPr/>
        <a:lstStyle/>
        <a:p>
          <a:endParaRPr lang="it-IT"/>
        </a:p>
      </dgm:t>
    </dgm:pt>
    <dgm:pt modelId="{1FEE2DAD-23F9-5B43-B2DF-CFC38410AF04}" type="pres">
      <dgm:prSet presAssocID="{66B3EA45-F6F7-0F48-BB07-ADD73E269AB2}" presName="textaccent7" presStyleCnt="0"/>
      <dgm:spPr/>
    </dgm:pt>
    <dgm:pt modelId="{D371D8BC-C484-DF4D-86D0-53346628F35F}" type="pres">
      <dgm:prSet presAssocID="{66B3EA45-F6F7-0F48-BB07-ADD73E269AB2}" presName="accentRepeatNode" presStyleLbl="solidAlignAcc1" presStyleIdx="12" presStyleCnt="24"/>
      <dgm:spPr>
        <a:solidFill>
          <a:schemeClr val="accent3">
            <a:lumMod val="50000"/>
          </a:schemeClr>
        </a:solidFill>
        <a:ln>
          <a:solidFill>
            <a:schemeClr val="accent3">
              <a:lumMod val="50000"/>
            </a:schemeClr>
          </a:solidFill>
        </a:ln>
      </dgm:spPr>
    </dgm:pt>
    <dgm:pt modelId="{AB4F5B2D-2D4C-AE44-8715-3227FE1BC023}" type="pres">
      <dgm:prSet presAssocID="{3306884A-5F9B-0047-9E83-4471F9799820}" presName="image7" presStyleCnt="0"/>
      <dgm:spPr/>
    </dgm:pt>
    <dgm:pt modelId="{06435D0F-3A83-3041-B4BC-113ADAFA9AED}" type="pres">
      <dgm:prSet presAssocID="{3306884A-5F9B-0047-9E83-4471F9799820}" presName="imageRepeatNode" presStyleLbl="alignAcc1" presStyleIdx="6" presStyleCnt="12"/>
      <dgm:spPr/>
      <dgm:t>
        <a:bodyPr/>
        <a:lstStyle/>
        <a:p>
          <a:endParaRPr lang="it-IT"/>
        </a:p>
      </dgm:t>
    </dgm:pt>
    <dgm:pt modelId="{C5A7D909-FEBB-294F-B08E-3204943CCC43}" type="pres">
      <dgm:prSet presAssocID="{3306884A-5F9B-0047-9E83-4471F9799820}" presName="imageaccent7" presStyleCnt="0"/>
      <dgm:spPr/>
    </dgm:pt>
    <dgm:pt modelId="{68ED5281-25FD-6747-8159-B1219ACA01D5}" type="pres">
      <dgm:prSet presAssocID="{3306884A-5F9B-0047-9E83-4471F9799820}" presName="accentRepeatNode" presStyleLbl="solidAlignAcc1" presStyleIdx="13" presStyleCnt="24"/>
      <dgm:spPr>
        <a:solidFill>
          <a:schemeClr val="accent3">
            <a:lumMod val="50000"/>
          </a:schemeClr>
        </a:solidFill>
        <a:ln>
          <a:solidFill>
            <a:schemeClr val="accent3">
              <a:lumMod val="50000"/>
            </a:schemeClr>
          </a:solidFill>
        </a:ln>
      </dgm:spPr>
    </dgm:pt>
    <dgm:pt modelId="{2BF3EFD4-F1A0-9C4D-8524-E76340A3690E}" type="pres">
      <dgm:prSet presAssocID="{9BD931E8-7F73-584B-8AED-6EBB8543CDF2}" presName="text8" presStyleCnt="0"/>
      <dgm:spPr/>
    </dgm:pt>
    <dgm:pt modelId="{ACC3C0D4-6ED8-DE46-A080-4CD18AAC3F89}" type="pres">
      <dgm:prSet presAssocID="{9BD931E8-7F73-584B-8AED-6EBB8543CDF2}" presName="textRepeatNode" presStyleLbl="alignNode1" presStyleIdx="7" presStyleCnt="12">
        <dgm:presLayoutVars>
          <dgm:chMax val="0"/>
          <dgm:chPref val="0"/>
          <dgm:bulletEnabled val="1"/>
        </dgm:presLayoutVars>
      </dgm:prSet>
      <dgm:spPr/>
      <dgm:t>
        <a:bodyPr/>
        <a:lstStyle/>
        <a:p>
          <a:endParaRPr lang="it-IT"/>
        </a:p>
      </dgm:t>
    </dgm:pt>
    <dgm:pt modelId="{3A14A7F7-C36F-BA4C-9FE6-B852FA56A6D4}" type="pres">
      <dgm:prSet presAssocID="{9BD931E8-7F73-584B-8AED-6EBB8543CDF2}" presName="textaccent8" presStyleCnt="0"/>
      <dgm:spPr/>
    </dgm:pt>
    <dgm:pt modelId="{B5AF98A9-56A4-9443-B882-7EBA196FA7B9}" type="pres">
      <dgm:prSet presAssocID="{9BD931E8-7F73-584B-8AED-6EBB8543CDF2}" presName="accentRepeatNode" presStyleLbl="solidAlignAcc1" presStyleIdx="14" presStyleCnt="24"/>
      <dgm:spPr>
        <a:solidFill>
          <a:schemeClr val="accent3">
            <a:lumMod val="50000"/>
          </a:schemeClr>
        </a:solidFill>
        <a:ln>
          <a:solidFill>
            <a:schemeClr val="accent3">
              <a:lumMod val="50000"/>
            </a:schemeClr>
          </a:solidFill>
        </a:ln>
      </dgm:spPr>
    </dgm:pt>
    <dgm:pt modelId="{C71F3E73-4DDD-6F45-835C-28E82F95337E}" type="pres">
      <dgm:prSet presAssocID="{FB22BC65-0DD8-7C44-A74C-712BA9F39996}" presName="image8" presStyleCnt="0"/>
      <dgm:spPr/>
    </dgm:pt>
    <dgm:pt modelId="{00CFA307-BDC0-A84A-BC81-4AC35C2E6211}" type="pres">
      <dgm:prSet presAssocID="{FB22BC65-0DD8-7C44-A74C-712BA9F39996}" presName="imageRepeatNode" presStyleLbl="alignAcc1" presStyleIdx="7" presStyleCnt="12"/>
      <dgm:spPr/>
      <dgm:t>
        <a:bodyPr/>
        <a:lstStyle/>
        <a:p>
          <a:endParaRPr lang="it-IT"/>
        </a:p>
      </dgm:t>
    </dgm:pt>
    <dgm:pt modelId="{939F0598-870A-DD4E-A02B-96E7BE975938}" type="pres">
      <dgm:prSet presAssocID="{FB22BC65-0DD8-7C44-A74C-712BA9F39996}" presName="imageaccent8" presStyleCnt="0"/>
      <dgm:spPr/>
    </dgm:pt>
    <dgm:pt modelId="{74505237-887B-7845-840B-5777860410C1}" type="pres">
      <dgm:prSet presAssocID="{FB22BC65-0DD8-7C44-A74C-712BA9F39996}" presName="accentRepeatNode" presStyleLbl="solidAlignAcc1" presStyleIdx="15" presStyleCnt="24"/>
      <dgm:spPr>
        <a:solidFill>
          <a:schemeClr val="accent3">
            <a:lumMod val="50000"/>
          </a:schemeClr>
        </a:solidFill>
        <a:ln>
          <a:solidFill>
            <a:schemeClr val="accent3">
              <a:lumMod val="50000"/>
            </a:schemeClr>
          </a:solidFill>
        </a:ln>
      </dgm:spPr>
    </dgm:pt>
    <dgm:pt modelId="{69159EA7-22EB-8747-AF1C-022D4C3F81D8}" type="pres">
      <dgm:prSet presAssocID="{A4AA7710-94C1-4546-A991-F1EBC344AB4A}" presName="text9" presStyleCnt="0"/>
      <dgm:spPr/>
    </dgm:pt>
    <dgm:pt modelId="{A4D49CC6-7D76-294E-8635-6EC75A3D5321}" type="pres">
      <dgm:prSet presAssocID="{A4AA7710-94C1-4546-A991-F1EBC344AB4A}" presName="textRepeatNode" presStyleLbl="alignNode1" presStyleIdx="8" presStyleCnt="12">
        <dgm:presLayoutVars>
          <dgm:chMax val="0"/>
          <dgm:chPref val="0"/>
          <dgm:bulletEnabled val="1"/>
        </dgm:presLayoutVars>
      </dgm:prSet>
      <dgm:spPr/>
      <dgm:t>
        <a:bodyPr/>
        <a:lstStyle/>
        <a:p>
          <a:endParaRPr lang="it-IT"/>
        </a:p>
      </dgm:t>
    </dgm:pt>
    <dgm:pt modelId="{7369623E-10D4-0041-8A4E-CB4F0E4BDC43}" type="pres">
      <dgm:prSet presAssocID="{A4AA7710-94C1-4546-A991-F1EBC344AB4A}" presName="textaccent9" presStyleCnt="0"/>
      <dgm:spPr/>
    </dgm:pt>
    <dgm:pt modelId="{CB3C3598-0670-1740-A76B-88D46D844BD3}" type="pres">
      <dgm:prSet presAssocID="{A4AA7710-94C1-4546-A991-F1EBC344AB4A}" presName="accentRepeatNode" presStyleLbl="solidAlignAcc1" presStyleIdx="16" presStyleCnt="24"/>
      <dgm:spPr>
        <a:solidFill>
          <a:schemeClr val="accent3">
            <a:lumMod val="50000"/>
          </a:schemeClr>
        </a:solidFill>
        <a:ln>
          <a:solidFill>
            <a:schemeClr val="accent3">
              <a:lumMod val="50000"/>
            </a:schemeClr>
          </a:solidFill>
        </a:ln>
      </dgm:spPr>
    </dgm:pt>
    <dgm:pt modelId="{E1F9324A-9882-DC4A-8688-535A17CD02BD}" type="pres">
      <dgm:prSet presAssocID="{26F4A6CE-1C9F-E445-9193-67F8F72EEEFF}" presName="image9" presStyleCnt="0"/>
      <dgm:spPr/>
    </dgm:pt>
    <dgm:pt modelId="{1D09625D-C401-DD4F-A45E-C7AC3DA67DFF}" type="pres">
      <dgm:prSet presAssocID="{26F4A6CE-1C9F-E445-9193-67F8F72EEEFF}" presName="imageRepeatNode" presStyleLbl="alignAcc1" presStyleIdx="8" presStyleCnt="12"/>
      <dgm:spPr/>
      <dgm:t>
        <a:bodyPr/>
        <a:lstStyle/>
        <a:p>
          <a:endParaRPr lang="it-IT"/>
        </a:p>
      </dgm:t>
    </dgm:pt>
    <dgm:pt modelId="{58EAD50D-378C-9C45-B6DE-A497AF6789AC}" type="pres">
      <dgm:prSet presAssocID="{26F4A6CE-1C9F-E445-9193-67F8F72EEEFF}" presName="imageaccent9" presStyleCnt="0"/>
      <dgm:spPr/>
    </dgm:pt>
    <dgm:pt modelId="{E20E86BC-1A3B-714A-B0F2-A2755F599E4C}" type="pres">
      <dgm:prSet presAssocID="{26F4A6CE-1C9F-E445-9193-67F8F72EEEFF}" presName="accentRepeatNode" presStyleLbl="solidAlignAcc1" presStyleIdx="17" presStyleCnt="24"/>
      <dgm:spPr>
        <a:solidFill>
          <a:schemeClr val="accent3">
            <a:lumMod val="50000"/>
          </a:schemeClr>
        </a:solidFill>
        <a:ln>
          <a:solidFill>
            <a:schemeClr val="accent3">
              <a:lumMod val="50000"/>
            </a:schemeClr>
          </a:solidFill>
        </a:ln>
      </dgm:spPr>
    </dgm:pt>
    <dgm:pt modelId="{9AD75C7F-006F-974D-85FF-CC10C04CAAEC}" type="pres">
      <dgm:prSet presAssocID="{84F1E83B-7969-614D-9E4F-107CB92FC2D8}" presName="text10" presStyleCnt="0"/>
      <dgm:spPr/>
    </dgm:pt>
    <dgm:pt modelId="{E8CE54EF-D222-404B-8547-9E31B8B055DD}" type="pres">
      <dgm:prSet presAssocID="{84F1E83B-7969-614D-9E4F-107CB92FC2D8}" presName="textRepeatNode" presStyleLbl="alignNode1" presStyleIdx="9" presStyleCnt="12">
        <dgm:presLayoutVars>
          <dgm:chMax val="0"/>
          <dgm:chPref val="0"/>
          <dgm:bulletEnabled val="1"/>
        </dgm:presLayoutVars>
      </dgm:prSet>
      <dgm:spPr/>
      <dgm:t>
        <a:bodyPr/>
        <a:lstStyle/>
        <a:p>
          <a:endParaRPr lang="it-IT"/>
        </a:p>
      </dgm:t>
    </dgm:pt>
    <dgm:pt modelId="{36A62790-F86A-254E-98B7-B374173A9478}" type="pres">
      <dgm:prSet presAssocID="{84F1E83B-7969-614D-9E4F-107CB92FC2D8}" presName="textaccent10" presStyleCnt="0"/>
      <dgm:spPr/>
    </dgm:pt>
    <dgm:pt modelId="{D51CE4BE-555D-E04D-A727-24C69BCE8FB1}" type="pres">
      <dgm:prSet presAssocID="{84F1E83B-7969-614D-9E4F-107CB92FC2D8}" presName="accentRepeatNode" presStyleLbl="solidAlignAcc1" presStyleIdx="18" presStyleCnt="24"/>
      <dgm:spPr>
        <a:solidFill>
          <a:schemeClr val="accent3">
            <a:lumMod val="50000"/>
          </a:schemeClr>
        </a:solidFill>
        <a:ln>
          <a:solidFill>
            <a:schemeClr val="accent3">
              <a:lumMod val="50000"/>
            </a:schemeClr>
          </a:solidFill>
        </a:ln>
      </dgm:spPr>
    </dgm:pt>
    <dgm:pt modelId="{47484468-7681-F84B-85B7-E6996523AF47}" type="pres">
      <dgm:prSet presAssocID="{35131F7A-4091-6F4E-BB55-AA8E83D40030}" presName="image10" presStyleCnt="0"/>
      <dgm:spPr/>
    </dgm:pt>
    <dgm:pt modelId="{27F947A8-5EA9-9548-8745-C4936B960139}" type="pres">
      <dgm:prSet presAssocID="{35131F7A-4091-6F4E-BB55-AA8E83D40030}" presName="imageRepeatNode" presStyleLbl="alignAcc1" presStyleIdx="9" presStyleCnt="12"/>
      <dgm:spPr/>
      <dgm:t>
        <a:bodyPr/>
        <a:lstStyle/>
        <a:p>
          <a:endParaRPr lang="it-IT"/>
        </a:p>
      </dgm:t>
    </dgm:pt>
    <dgm:pt modelId="{F4DEF3BB-59F0-F14B-8DB7-501EF9CCEA58}" type="pres">
      <dgm:prSet presAssocID="{35131F7A-4091-6F4E-BB55-AA8E83D40030}" presName="imageaccent10" presStyleCnt="0"/>
      <dgm:spPr/>
    </dgm:pt>
    <dgm:pt modelId="{AAA4D17C-EE67-914D-9710-A28850128C41}" type="pres">
      <dgm:prSet presAssocID="{35131F7A-4091-6F4E-BB55-AA8E83D40030}" presName="accentRepeatNode" presStyleLbl="solidAlignAcc1" presStyleIdx="19" presStyleCnt="24"/>
      <dgm:spPr>
        <a:solidFill>
          <a:schemeClr val="accent3">
            <a:lumMod val="50000"/>
          </a:schemeClr>
        </a:solidFill>
        <a:ln>
          <a:solidFill>
            <a:schemeClr val="accent3">
              <a:lumMod val="50000"/>
            </a:schemeClr>
          </a:solidFill>
        </a:ln>
      </dgm:spPr>
    </dgm:pt>
    <dgm:pt modelId="{84E7CF2A-E3AD-964C-9A67-D1E6FB4ED513}" type="pres">
      <dgm:prSet presAssocID="{1B7EA3AA-51BD-2B4C-BB5E-9D2A0792AC22}" presName="text11" presStyleCnt="0"/>
      <dgm:spPr/>
    </dgm:pt>
    <dgm:pt modelId="{74328C42-4B56-7B42-B5C3-C330BA9D272B}" type="pres">
      <dgm:prSet presAssocID="{1B7EA3AA-51BD-2B4C-BB5E-9D2A0792AC22}" presName="textRepeatNode" presStyleLbl="alignNode1" presStyleIdx="10" presStyleCnt="12">
        <dgm:presLayoutVars>
          <dgm:chMax val="0"/>
          <dgm:chPref val="0"/>
          <dgm:bulletEnabled val="1"/>
        </dgm:presLayoutVars>
      </dgm:prSet>
      <dgm:spPr/>
      <dgm:t>
        <a:bodyPr/>
        <a:lstStyle/>
        <a:p>
          <a:endParaRPr lang="it-IT"/>
        </a:p>
      </dgm:t>
    </dgm:pt>
    <dgm:pt modelId="{910122F3-6CAD-8043-9C82-7E376D6E4B13}" type="pres">
      <dgm:prSet presAssocID="{1B7EA3AA-51BD-2B4C-BB5E-9D2A0792AC22}" presName="textaccent11" presStyleCnt="0"/>
      <dgm:spPr/>
    </dgm:pt>
    <dgm:pt modelId="{EAFEF4C3-BBB8-2E4A-9229-E998299FA8AA}" type="pres">
      <dgm:prSet presAssocID="{1B7EA3AA-51BD-2B4C-BB5E-9D2A0792AC22}" presName="accentRepeatNode" presStyleLbl="solidAlignAcc1" presStyleIdx="20" presStyleCnt="24"/>
      <dgm:spPr>
        <a:solidFill>
          <a:schemeClr val="accent3">
            <a:lumMod val="50000"/>
          </a:schemeClr>
        </a:solidFill>
        <a:ln>
          <a:solidFill>
            <a:schemeClr val="accent3">
              <a:lumMod val="50000"/>
            </a:schemeClr>
          </a:solidFill>
        </a:ln>
      </dgm:spPr>
    </dgm:pt>
    <dgm:pt modelId="{BA4F4B28-3EEE-3F44-AA98-6467A0B889D3}" type="pres">
      <dgm:prSet presAssocID="{C72E8B3D-2C07-ED48-9BE3-DBAE9C4D39D8}" presName="image11" presStyleCnt="0"/>
      <dgm:spPr/>
    </dgm:pt>
    <dgm:pt modelId="{70739D04-074B-784C-9D23-654B59D410E7}" type="pres">
      <dgm:prSet presAssocID="{C72E8B3D-2C07-ED48-9BE3-DBAE9C4D39D8}" presName="imageRepeatNode" presStyleLbl="alignAcc1" presStyleIdx="10" presStyleCnt="12"/>
      <dgm:spPr/>
      <dgm:t>
        <a:bodyPr/>
        <a:lstStyle/>
        <a:p>
          <a:endParaRPr lang="it-IT"/>
        </a:p>
      </dgm:t>
    </dgm:pt>
    <dgm:pt modelId="{8BD0B2B7-37BD-6B41-B4A6-F842206FB3FA}" type="pres">
      <dgm:prSet presAssocID="{C72E8B3D-2C07-ED48-9BE3-DBAE9C4D39D8}" presName="imageaccent11" presStyleCnt="0"/>
      <dgm:spPr/>
    </dgm:pt>
    <dgm:pt modelId="{0A29EAC0-0BD8-BA4E-B123-12F400E6C9FC}" type="pres">
      <dgm:prSet presAssocID="{C72E8B3D-2C07-ED48-9BE3-DBAE9C4D39D8}" presName="accentRepeatNode" presStyleLbl="solidAlignAcc1" presStyleIdx="21" presStyleCnt="24"/>
      <dgm:spPr>
        <a:solidFill>
          <a:schemeClr val="accent3">
            <a:lumMod val="50000"/>
          </a:schemeClr>
        </a:solidFill>
        <a:ln>
          <a:solidFill>
            <a:schemeClr val="accent3">
              <a:lumMod val="50000"/>
            </a:schemeClr>
          </a:solidFill>
        </a:ln>
      </dgm:spPr>
    </dgm:pt>
    <dgm:pt modelId="{06F4E187-E3CB-9145-A621-2D77AFA029E1}" type="pres">
      <dgm:prSet presAssocID="{C2A72887-A1E5-1C47-B14C-C2ACFC76D1D0}" presName="text12" presStyleCnt="0"/>
      <dgm:spPr/>
    </dgm:pt>
    <dgm:pt modelId="{4BCACF4F-4E13-3241-9188-A081D8A40804}" type="pres">
      <dgm:prSet presAssocID="{C2A72887-A1E5-1C47-B14C-C2ACFC76D1D0}" presName="textRepeatNode" presStyleLbl="alignNode1" presStyleIdx="11" presStyleCnt="12">
        <dgm:presLayoutVars>
          <dgm:chMax val="0"/>
          <dgm:chPref val="0"/>
          <dgm:bulletEnabled val="1"/>
        </dgm:presLayoutVars>
      </dgm:prSet>
      <dgm:spPr/>
      <dgm:t>
        <a:bodyPr/>
        <a:lstStyle/>
        <a:p>
          <a:endParaRPr lang="it-IT"/>
        </a:p>
      </dgm:t>
    </dgm:pt>
    <dgm:pt modelId="{2B4A965D-FFB2-2D4B-AA3E-AEBD481FD0AC}" type="pres">
      <dgm:prSet presAssocID="{C2A72887-A1E5-1C47-B14C-C2ACFC76D1D0}" presName="textaccent12" presStyleCnt="0"/>
      <dgm:spPr/>
    </dgm:pt>
    <dgm:pt modelId="{C1F62EF1-DB2F-9C45-B077-7852B0BD6139}" type="pres">
      <dgm:prSet presAssocID="{C2A72887-A1E5-1C47-B14C-C2ACFC76D1D0}" presName="accentRepeatNode" presStyleLbl="solidAlignAcc1" presStyleIdx="22" presStyleCnt="24"/>
      <dgm:spPr>
        <a:solidFill>
          <a:schemeClr val="accent3">
            <a:lumMod val="50000"/>
          </a:schemeClr>
        </a:solidFill>
        <a:ln>
          <a:solidFill>
            <a:schemeClr val="accent3">
              <a:lumMod val="50000"/>
            </a:schemeClr>
          </a:solidFill>
        </a:ln>
      </dgm:spPr>
    </dgm:pt>
    <dgm:pt modelId="{4E52A8B3-EFDF-B24D-A989-82152BE0199B}" type="pres">
      <dgm:prSet presAssocID="{12DED9CE-9516-B042-978A-FD5F37C57D27}" presName="image12" presStyleCnt="0"/>
      <dgm:spPr/>
    </dgm:pt>
    <dgm:pt modelId="{71049214-F98D-2347-BC7A-085AD72B6089}" type="pres">
      <dgm:prSet presAssocID="{12DED9CE-9516-B042-978A-FD5F37C57D27}" presName="imageRepeatNode" presStyleLbl="alignAcc1" presStyleIdx="11" presStyleCnt="12"/>
      <dgm:spPr/>
      <dgm:t>
        <a:bodyPr/>
        <a:lstStyle/>
        <a:p>
          <a:endParaRPr lang="it-IT"/>
        </a:p>
      </dgm:t>
    </dgm:pt>
    <dgm:pt modelId="{A3737E5F-8EAA-C84F-84EA-DFACEADAF09B}" type="pres">
      <dgm:prSet presAssocID="{12DED9CE-9516-B042-978A-FD5F37C57D27}" presName="imageaccent12" presStyleCnt="0"/>
      <dgm:spPr/>
    </dgm:pt>
    <dgm:pt modelId="{744A8E00-E63F-4B4D-A2EB-563E4D1A8864}" type="pres">
      <dgm:prSet presAssocID="{12DED9CE-9516-B042-978A-FD5F37C57D27}" presName="accentRepeatNode" presStyleLbl="solidAlignAcc1" presStyleIdx="23" presStyleCnt="24"/>
      <dgm:spPr>
        <a:solidFill>
          <a:schemeClr val="accent3">
            <a:lumMod val="50000"/>
          </a:schemeClr>
        </a:solidFill>
        <a:ln>
          <a:solidFill>
            <a:schemeClr val="accent3">
              <a:lumMod val="50000"/>
            </a:schemeClr>
          </a:solidFill>
        </a:ln>
      </dgm:spPr>
    </dgm:pt>
  </dgm:ptLst>
  <dgm:cxnLst>
    <dgm:cxn modelId="{E3B85A30-2151-CF46-8649-ECEE3EECC5CA}" type="presOf" srcId="{1B7EA3AA-51BD-2B4C-BB5E-9D2A0792AC22}" destId="{74328C42-4B56-7B42-B5C3-C330BA9D272B}" srcOrd="0" destOrd="0" presId="urn:microsoft.com/office/officeart/2008/layout/HexagonCluster"/>
    <dgm:cxn modelId="{2A223E0F-4B9D-EC48-B818-15BA8A2F361F}" srcId="{3A816842-14E4-FA40-88B1-B3D260192475}" destId="{C67B648D-D22C-2E47-BCFF-27E286285F66}" srcOrd="2" destOrd="0" parTransId="{EB1E13EB-3F4F-B54E-9257-48E1BEC171F7}" sibTransId="{77329573-412C-B146-9FEA-B6808E3AAA87}"/>
    <dgm:cxn modelId="{548E8915-6ED4-A640-9FCB-DB5D158C4DB9}" type="presOf" srcId="{569BFFE4-BE4F-0D4B-AF3C-B72494EEBCA1}" destId="{06208FE9-AE86-6647-82CF-4D8BD4503F2D}" srcOrd="0" destOrd="0" presId="urn:microsoft.com/office/officeart/2008/layout/HexagonCluster"/>
    <dgm:cxn modelId="{FD60067B-6A14-624B-BC38-75DA08E13361}" srcId="{3A816842-14E4-FA40-88B1-B3D260192475}" destId="{8A36A3B6-90AD-AA40-B754-A4870DB6E4B7}" srcOrd="4" destOrd="0" parTransId="{49E100A8-CB3F-A84B-A6B0-F77028A935BE}" sibTransId="{E243424B-5548-E44F-8160-7C3F167B0589}"/>
    <dgm:cxn modelId="{78020860-A12C-DA4D-9666-638EF9D69CC2}" srcId="{3A816842-14E4-FA40-88B1-B3D260192475}" destId="{84F1E83B-7969-614D-9E4F-107CB92FC2D8}" srcOrd="9" destOrd="0" parTransId="{0E199B0C-7D48-934D-8F56-653B57163B58}" sibTransId="{35131F7A-4091-6F4E-BB55-AA8E83D40030}"/>
    <dgm:cxn modelId="{E3CAEBD2-E446-F242-BAE8-9E67537881D4}" type="presOf" srcId="{C29C56DF-DAE7-BA46-8810-DC3CCF5199C8}" destId="{614D56F3-A7D7-5C42-9C5D-803AFE4BCCD1}" srcOrd="0" destOrd="0" presId="urn:microsoft.com/office/officeart/2008/layout/HexagonCluster"/>
    <dgm:cxn modelId="{C8025ADA-E9C8-9748-BC34-53C725D031EC}" type="presOf" srcId="{FB22BC65-0DD8-7C44-A74C-712BA9F39996}" destId="{00CFA307-BDC0-A84A-BC81-4AC35C2E6211}" srcOrd="0" destOrd="0" presId="urn:microsoft.com/office/officeart/2008/layout/HexagonCluster"/>
    <dgm:cxn modelId="{11415303-EEB9-3C40-95E0-FB6F013F7576}" type="presOf" srcId="{A4AA7710-94C1-4546-A991-F1EBC344AB4A}" destId="{A4D49CC6-7D76-294E-8635-6EC75A3D5321}" srcOrd="0" destOrd="0" presId="urn:microsoft.com/office/officeart/2008/layout/HexagonCluster"/>
    <dgm:cxn modelId="{8D2936A0-489A-1B4F-AC49-3C47FF0FE9AE}" srcId="{3A816842-14E4-FA40-88B1-B3D260192475}" destId="{71AEE045-8B7F-6243-8471-8AF22A977398}" srcOrd="1" destOrd="0" parTransId="{F2D64019-60C6-BC49-8645-D207C9D61DB5}" sibTransId="{569BFFE4-BE4F-0D4B-AF3C-B72494EEBCA1}"/>
    <dgm:cxn modelId="{2AF6C8F0-4ADD-9F41-8891-9003DB921FDC}" type="presOf" srcId="{C72E8B3D-2C07-ED48-9BE3-DBAE9C4D39D8}" destId="{70739D04-074B-784C-9D23-654B59D410E7}" srcOrd="0" destOrd="0" presId="urn:microsoft.com/office/officeart/2008/layout/HexagonCluster"/>
    <dgm:cxn modelId="{23A04134-7ABF-9A45-A97D-1491052F1F5B}" srcId="{3A816842-14E4-FA40-88B1-B3D260192475}" destId="{658C2522-9EA7-D448-9599-576E2E36D79E}" srcOrd="3" destOrd="0" parTransId="{A59AA4F1-F907-0F43-AFC0-1AB93594472E}" sibTransId="{C29C56DF-DAE7-BA46-8810-DC3CCF5199C8}"/>
    <dgm:cxn modelId="{397BD23F-2343-F547-AACC-E2F9E2C483D8}" type="presOf" srcId="{66B3EA45-F6F7-0F48-BB07-ADD73E269AB2}" destId="{E043AB92-011A-3847-A39A-34B805E9A30E}" srcOrd="0" destOrd="0" presId="urn:microsoft.com/office/officeart/2008/layout/HexagonCluster"/>
    <dgm:cxn modelId="{B1839E58-DBC6-7B43-B4D0-A5C746341DCE}" type="presOf" srcId="{8A36A3B6-90AD-AA40-B754-A4870DB6E4B7}" destId="{3BC3D9F9-1276-BE41-9DF8-52B51F71E83C}" srcOrd="0" destOrd="0" presId="urn:microsoft.com/office/officeart/2008/layout/HexagonCluster"/>
    <dgm:cxn modelId="{24BB5735-2979-F44E-8C34-B2E2DD4FC202}" type="presOf" srcId="{9BD931E8-7F73-584B-8AED-6EBB8543CDF2}" destId="{ACC3C0D4-6ED8-DE46-A080-4CD18AAC3F89}" srcOrd="0" destOrd="0" presId="urn:microsoft.com/office/officeart/2008/layout/HexagonCluster"/>
    <dgm:cxn modelId="{E5AB1FA8-3C0D-B744-BA04-E370A054BA8F}" type="presOf" srcId="{84F1E83B-7969-614D-9E4F-107CB92FC2D8}" destId="{E8CE54EF-D222-404B-8547-9E31B8B055DD}" srcOrd="0" destOrd="0" presId="urn:microsoft.com/office/officeart/2008/layout/HexagonCluster"/>
    <dgm:cxn modelId="{0C6BBA98-4AC6-D44E-8922-EE021B93CFAF}" type="presOf" srcId="{35131F7A-4091-6F4E-BB55-AA8E83D40030}" destId="{27F947A8-5EA9-9548-8745-C4936B960139}" srcOrd="0" destOrd="0" presId="urn:microsoft.com/office/officeart/2008/layout/HexagonCluster"/>
    <dgm:cxn modelId="{1ABB5159-FFAC-6F46-9290-6C045DC9DD71}" type="presOf" srcId="{E243424B-5548-E44F-8160-7C3F167B0589}" destId="{F3BCB2F9-0527-C442-9488-3E973CB531F7}" srcOrd="0" destOrd="0" presId="urn:microsoft.com/office/officeart/2008/layout/HexagonCluster"/>
    <dgm:cxn modelId="{DC22493B-E83E-3F44-BFAF-E3815CB5FDB7}" type="presOf" srcId="{C2A72887-A1E5-1C47-B14C-C2ACFC76D1D0}" destId="{4BCACF4F-4E13-3241-9188-A081D8A40804}" srcOrd="0" destOrd="0" presId="urn:microsoft.com/office/officeart/2008/layout/HexagonCluster"/>
    <dgm:cxn modelId="{6C37C43B-85B1-6C46-98E7-67D7B1D5B266}" type="presOf" srcId="{71AEE045-8B7F-6243-8471-8AF22A977398}" destId="{37299EC9-C355-4846-AA4C-A5DA4FD54042}" srcOrd="0" destOrd="0" presId="urn:microsoft.com/office/officeart/2008/layout/HexagonCluster"/>
    <dgm:cxn modelId="{A7489903-5AF0-0046-8D02-D6D33471943D}" srcId="{3A816842-14E4-FA40-88B1-B3D260192475}" destId="{A4AA7710-94C1-4546-A991-F1EBC344AB4A}" srcOrd="8" destOrd="0" parTransId="{29004443-E149-C64A-BA14-65884F42BBFD}" sibTransId="{26F4A6CE-1C9F-E445-9193-67F8F72EEEFF}"/>
    <dgm:cxn modelId="{FB18662E-5CBB-F741-A4DC-EB3680C4AA1D}" srcId="{3A816842-14E4-FA40-88B1-B3D260192475}" destId="{66B3EA45-F6F7-0F48-BB07-ADD73E269AB2}" srcOrd="6" destOrd="0" parTransId="{F4BE7133-0C2F-8949-897C-618D56807695}" sibTransId="{3306884A-5F9B-0047-9E83-4471F9799820}"/>
    <dgm:cxn modelId="{EBB45824-EAD3-F544-A57B-7DEADE3B5F4E}" type="presOf" srcId="{C67B648D-D22C-2E47-BCFF-27E286285F66}" destId="{C803A754-F22F-1540-B789-94DFC9F69A5F}" srcOrd="0" destOrd="0" presId="urn:microsoft.com/office/officeart/2008/layout/HexagonCluster"/>
    <dgm:cxn modelId="{77AE85CE-73C7-F443-8F7E-516AA57F62BA}" type="presOf" srcId="{1D44EB70-6EA7-214E-8924-1B00419CDF1E}" destId="{73219A08-351C-B048-BF6D-EB7D6FE037A8}" srcOrd="0" destOrd="0" presId="urn:microsoft.com/office/officeart/2008/layout/HexagonCluster"/>
    <dgm:cxn modelId="{050CAB65-7032-194E-B695-CC967E4133FC}" type="presOf" srcId="{3A816842-14E4-FA40-88B1-B3D260192475}" destId="{D87A96F1-C305-E84B-A419-C86D786D8F4E}" srcOrd="0" destOrd="0" presId="urn:microsoft.com/office/officeart/2008/layout/HexagonCluster"/>
    <dgm:cxn modelId="{30DF3F20-833B-C94E-B3C3-260C8A85D72B}" srcId="{3A816842-14E4-FA40-88B1-B3D260192475}" destId="{1B7EA3AA-51BD-2B4C-BB5E-9D2A0792AC22}" srcOrd="10" destOrd="0" parTransId="{120C6ADA-CAB5-7A42-9E31-4E970027ACD6}" sibTransId="{C72E8B3D-2C07-ED48-9BE3-DBAE9C4D39D8}"/>
    <dgm:cxn modelId="{B1732F38-D3F1-454C-8DEB-57C324D204F1}" srcId="{3A816842-14E4-FA40-88B1-B3D260192475}" destId="{9AD31227-6E0B-E349-BC7E-0EF739EF5D79}" srcOrd="5" destOrd="0" parTransId="{10249D94-EE6C-B04D-8A4E-BF97C9AE8F1F}" sibTransId="{50EC8500-FDC9-6F43-8F83-9A9BA01584E4}"/>
    <dgm:cxn modelId="{E30FCB73-A351-3F4B-BC51-FAF8DAD12DE7}" type="presOf" srcId="{50EC8500-FDC9-6F43-8F83-9A9BA01584E4}" destId="{E8F92451-963E-5F4D-838F-FD15C4F0E799}" srcOrd="0" destOrd="0" presId="urn:microsoft.com/office/officeart/2008/layout/HexagonCluster"/>
    <dgm:cxn modelId="{6A485829-B82B-7B49-8345-CAD3A52BEDFA}" type="presOf" srcId="{658C2522-9EA7-D448-9599-576E2E36D79E}" destId="{76E8EC77-CED4-B245-8921-8FF2E7FD486B}" srcOrd="0" destOrd="0" presId="urn:microsoft.com/office/officeart/2008/layout/HexagonCluster"/>
    <dgm:cxn modelId="{09F7A666-F155-4343-812B-34469E823918}" type="presOf" srcId="{3306884A-5F9B-0047-9E83-4471F9799820}" destId="{06435D0F-3A83-3041-B4BC-113ADAFA9AED}" srcOrd="0" destOrd="0" presId="urn:microsoft.com/office/officeart/2008/layout/HexagonCluster"/>
    <dgm:cxn modelId="{079914BB-88AE-FF45-BC10-19B41C5BBC25}" srcId="{3A816842-14E4-FA40-88B1-B3D260192475}" destId="{4B342C64-EAA4-D84D-9A66-3D58040D1E25}" srcOrd="0" destOrd="0" parTransId="{6A52DE8C-9EE6-384D-B704-1F755156B223}" sibTransId="{1D44EB70-6EA7-214E-8924-1B00419CDF1E}"/>
    <dgm:cxn modelId="{6CEB5258-BB69-B846-8D3D-B155DF30A3FA}" type="presOf" srcId="{12DED9CE-9516-B042-978A-FD5F37C57D27}" destId="{71049214-F98D-2347-BC7A-085AD72B6089}" srcOrd="0" destOrd="0" presId="urn:microsoft.com/office/officeart/2008/layout/HexagonCluster"/>
    <dgm:cxn modelId="{6333CFF7-3153-8C44-BB65-9701DF3C2829}" type="presOf" srcId="{9AD31227-6E0B-E349-BC7E-0EF739EF5D79}" destId="{CD254F11-37B5-8D45-AEB0-57D15702E0BD}" srcOrd="0" destOrd="0" presId="urn:microsoft.com/office/officeart/2008/layout/HexagonCluster"/>
    <dgm:cxn modelId="{205CB2DD-BF71-004C-810E-2F596AEA46A1}" type="presOf" srcId="{77329573-412C-B146-9FEA-B6808E3AAA87}" destId="{698FF716-8D60-3E42-A705-BAB8C3F5DAE7}" srcOrd="0" destOrd="0" presId="urn:microsoft.com/office/officeart/2008/layout/HexagonCluster"/>
    <dgm:cxn modelId="{19FCF679-4E75-814F-AF62-6F07C30A6344}" srcId="{3A816842-14E4-FA40-88B1-B3D260192475}" destId="{9BD931E8-7F73-584B-8AED-6EBB8543CDF2}" srcOrd="7" destOrd="0" parTransId="{5B2800D3-5DF4-B44F-A288-1FE3ECF8D4D8}" sibTransId="{FB22BC65-0DD8-7C44-A74C-712BA9F39996}"/>
    <dgm:cxn modelId="{2688AFF7-183D-404A-B1C7-3947E1FFDC97}" type="presOf" srcId="{26F4A6CE-1C9F-E445-9193-67F8F72EEEFF}" destId="{1D09625D-C401-DD4F-A45E-C7AC3DA67DFF}" srcOrd="0" destOrd="0" presId="urn:microsoft.com/office/officeart/2008/layout/HexagonCluster"/>
    <dgm:cxn modelId="{AF191B4B-26C9-0F4F-A8AB-338A583A574D}" type="presOf" srcId="{4B342C64-EAA4-D84D-9A66-3D58040D1E25}" destId="{6D6F643A-B8F5-7244-A3D9-C421E5C50DCC}" srcOrd="0" destOrd="0" presId="urn:microsoft.com/office/officeart/2008/layout/HexagonCluster"/>
    <dgm:cxn modelId="{921DEEA0-E2F8-134D-ACF3-740A29BDB470}" srcId="{3A816842-14E4-FA40-88B1-B3D260192475}" destId="{C2A72887-A1E5-1C47-B14C-C2ACFC76D1D0}" srcOrd="11" destOrd="0" parTransId="{C5D460D2-27BF-324D-B8C8-E1DD9B16C28F}" sibTransId="{12DED9CE-9516-B042-978A-FD5F37C57D27}"/>
    <dgm:cxn modelId="{BDBA8EA1-23E2-2947-88BA-EAE38053B970}" type="presParOf" srcId="{D87A96F1-C305-E84B-A419-C86D786D8F4E}" destId="{12A5EF07-113F-1B45-B76D-748C135A2F13}" srcOrd="0" destOrd="0" presId="urn:microsoft.com/office/officeart/2008/layout/HexagonCluster"/>
    <dgm:cxn modelId="{CE19ABC9-2F94-D64A-A195-D6F3F2A6C1E5}" type="presParOf" srcId="{12A5EF07-113F-1B45-B76D-748C135A2F13}" destId="{6D6F643A-B8F5-7244-A3D9-C421E5C50DCC}" srcOrd="0" destOrd="0" presId="urn:microsoft.com/office/officeart/2008/layout/HexagonCluster"/>
    <dgm:cxn modelId="{AB59CB7D-3ADE-6246-A203-051B6C705B47}" type="presParOf" srcId="{D87A96F1-C305-E84B-A419-C86D786D8F4E}" destId="{48AC7ED8-5F38-5247-BDE0-002637670A5A}" srcOrd="1" destOrd="0" presId="urn:microsoft.com/office/officeart/2008/layout/HexagonCluster"/>
    <dgm:cxn modelId="{94ADFED1-F5D7-1747-9B25-1167F59C417A}" type="presParOf" srcId="{48AC7ED8-5F38-5247-BDE0-002637670A5A}" destId="{C99262C5-2EC2-7143-80D9-1E22D382D376}" srcOrd="0" destOrd="0" presId="urn:microsoft.com/office/officeart/2008/layout/HexagonCluster"/>
    <dgm:cxn modelId="{8CA3F128-DA06-F647-93BB-A9191EFF3416}" type="presParOf" srcId="{D87A96F1-C305-E84B-A419-C86D786D8F4E}" destId="{67C6AC67-51B8-C246-9C52-58C12427879A}" srcOrd="2" destOrd="0" presId="urn:microsoft.com/office/officeart/2008/layout/HexagonCluster"/>
    <dgm:cxn modelId="{65BC3D61-E7A1-D64B-AC1D-76E0C154067B}" type="presParOf" srcId="{67C6AC67-51B8-C246-9C52-58C12427879A}" destId="{73219A08-351C-B048-BF6D-EB7D6FE037A8}" srcOrd="0" destOrd="0" presId="urn:microsoft.com/office/officeart/2008/layout/HexagonCluster"/>
    <dgm:cxn modelId="{6A75FA42-FBD1-6743-A643-EB72CF1F25C5}" type="presParOf" srcId="{D87A96F1-C305-E84B-A419-C86D786D8F4E}" destId="{154E079B-3946-B245-8225-27B176D0E227}" srcOrd="3" destOrd="0" presId="urn:microsoft.com/office/officeart/2008/layout/HexagonCluster"/>
    <dgm:cxn modelId="{E5710D13-601A-244A-9A65-5DF4DA50977F}" type="presParOf" srcId="{154E079B-3946-B245-8225-27B176D0E227}" destId="{0D15F817-E8D3-9844-B151-D7C833C50EBB}" srcOrd="0" destOrd="0" presId="urn:microsoft.com/office/officeart/2008/layout/HexagonCluster"/>
    <dgm:cxn modelId="{E028AD3B-9DE3-F34A-BCE9-EFD74792C9B4}" type="presParOf" srcId="{D87A96F1-C305-E84B-A419-C86D786D8F4E}" destId="{FC9A68F9-2EE5-6043-A049-D4027773C3C5}" srcOrd="4" destOrd="0" presId="urn:microsoft.com/office/officeart/2008/layout/HexagonCluster"/>
    <dgm:cxn modelId="{CA2CDA17-CC59-FF41-B756-B72A3B9565C2}" type="presParOf" srcId="{FC9A68F9-2EE5-6043-A049-D4027773C3C5}" destId="{37299EC9-C355-4846-AA4C-A5DA4FD54042}" srcOrd="0" destOrd="0" presId="urn:microsoft.com/office/officeart/2008/layout/HexagonCluster"/>
    <dgm:cxn modelId="{B398F765-0B1A-EA48-890C-6E68273ABBA8}" type="presParOf" srcId="{D87A96F1-C305-E84B-A419-C86D786D8F4E}" destId="{B2FA155F-75C4-C845-A6B1-F874F35E222E}" srcOrd="5" destOrd="0" presId="urn:microsoft.com/office/officeart/2008/layout/HexagonCluster"/>
    <dgm:cxn modelId="{76C600BD-F8C1-6F44-9255-C0D676EAED84}" type="presParOf" srcId="{B2FA155F-75C4-C845-A6B1-F874F35E222E}" destId="{5D0B309B-8847-D341-904C-1F39D8E19375}" srcOrd="0" destOrd="0" presId="urn:microsoft.com/office/officeart/2008/layout/HexagonCluster"/>
    <dgm:cxn modelId="{627E64A9-B182-C14C-A530-1E60A27AD6DE}" type="presParOf" srcId="{D87A96F1-C305-E84B-A419-C86D786D8F4E}" destId="{86AEA1C1-59E8-364E-8336-6CF46C443470}" srcOrd="6" destOrd="0" presId="urn:microsoft.com/office/officeart/2008/layout/HexagonCluster"/>
    <dgm:cxn modelId="{20EB3838-F842-1E48-ABB0-AA5C7B96B3F9}" type="presParOf" srcId="{86AEA1C1-59E8-364E-8336-6CF46C443470}" destId="{06208FE9-AE86-6647-82CF-4D8BD4503F2D}" srcOrd="0" destOrd="0" presId="urn:microsoft.com/office/officeart/2008/layout/HexagonCluster"/>
    <dgm:cxn modelId="{CC7828D0-2B90-2048-8880-6BA7D27A2842}" type="presParOf" srcId="{D87A96F1-C305-E84B-A419-C86D786D8F4E}" destId="{AC8D475D-B5B5-A148-A6E0-578F4875D12D}" srcOrd="7" destOrd="0" presId="urn:microsoft.com/office/officeart/2008/layout/HexagonCluster"/>
    <dgm:cxn modelId="{D085658E-E482-F34C-B19B-3DB49FC2DC58}" type="presParOf" srcId="{AC8D475D-B5B5-A148-A6E0-578F4875D12D}" destId="{6E047701-A2AC-B244-BF3C-638AC34E2347}" srcOrd="0" destOrd="0" presId="urn:microsoft.com/office/officeart/2008/layout/HexagonCluster"/>
    <dgm:cxn modelId="{C70FE250-6C4D-6248-AA38-815FD4E85296}" type="presParOf" srcId="{D87A96F1-C305-E84B-A419-C86D786D8F4E}" destId="{8ED9AE4E-66D3-A04F-AC2B-3934B8BDF805}" srcOrd="8" destOrd="0" presId="urn:microsoft.com/office/officeart/2008/layout/HexagonCluster"/>
    <dgm:cxn modelId="{FBEEFDE9-CFB1-704C-A388-13CC66CB08F1}" type="presParOf" srcId="{8ED9AE4E-66D3-A04F-AC2B-3934B8BDF805}" destId="{C803A754-F22F-1540-B789-94DFC9F69A5F}" srcOrd="0" destOrd="0" presId="urn:microsoft.com/office/officeart/2008/layout/HexagonCluster"/>
    <dgm:cxn modelId="{AA0CC6A4-D1F6-6F45-99F5-917E3168B8F7}" type="presParOf" srcId="{D87A96F1-C305-E84B-A419-C86D786D8F4E}" destId="{6970E048-F3D5-1B4B-9970-0761A006A697}" srcOrd="9" destOrd="0" presId="urn:microsoft.com/office/officeart/2008/layout/HexagonCluster"/>
    <dgm:cxn modelId="{D8BFD0E8-67C6-4D44-8C02-4391B5508B4C}" type="presParOf" srcId="{6970E048-F3D5-1B4B-9970-0761A006A697}" destId="{B2E374BE-EAF2-B74B-BB77-69A6830F76D5}" srcOrd="0" destOrd="0" presId="urn:microsoft.com/office/officeart/2008/layout/HexagonCluster"/>
    <dgm:cxn modelId="{EBCAE497-1C12-7B4E-A81A-0FDD11482F3E}" type="presParOf" srcId="{D87A96F1-C305-E84B-A419-C86D786D8F4E}" destId="{FEA0B431-794F-334B-A613-963F35EB59EC}" srcOrd="10" destOrd="0" presId="urn:microsoft.com/office/officeart/2008/layout/HexagonCluster"/>
    <dgm:cxn modelId="{10D88FD9-C39D-9840-B821-C5D32786F737}" type="presParOf" srcId="{FEA0B431-794F-334B-A613-963F35EB59EC}" destId="{698FF716-8D60-3E42-A705-BAB8C3F5DAE7}" srcOrd="0" destOrd="0" presId="urn:microsoft.com/office/officeart/2008/layout/HexagonCluster"/>
    <dgm:cxn modelId="{ACEA7267-9CF7-0746-8BA5-F5EEB2C94300}" type="presParOf" srcId="{D87A96F1-C305-E84B-A419-C86D786D8F4E}" destId="{093CFDDF-A24C-594B-80A6-CC7F3187822E}" srcOrd="11" destOrd="0" presId="urn:microsoft.com/office/officeart/2008/layout/HexagonCluster"/>
    <dgm:cxn modelId="{6357065E-093E-2D47-AB24-FB27FBF0EE2D}" type="presParOf" srcId="{093CFDDF-A24C-594B-80A6-CC7F3187822E}" destId="{87C6AD75-B773-3A4C-9BE7-D57FEDC73D10}" srcOrd="0" destOrd="0" presId="urn:microsoft.com/office/officeart/2008/layout/HexagonCluster"/>
    <dgm:cxn modelId="{6E6A89BD-758C-D04F-B46B-64B3660CAA2B}" type="presParOf" srcId="{D87A96F1-C305-E84B-A419-C86D786D8F4E}" destId="{DFC02628-0E5B-D342-B978-F37D57C18503}" srcOrd="12" destOrd="0" presId="urn:microsoft.com/office/officeart/2008/layout/HexagonCluster"/>
    <dgm:cxn modelId="{AACF8094-8944-EE46-B640-160449F85980}" type="presParOf" srcId="{DFC02628-0E5B-D342-B978-F37D57C18503}" destId="{76E8EC77-CED4-B245-8921-8FF2E7FD486B}" srcOrd="0" destOrd="0" presId="urn:microsoft.com/office/officeart/2008/layout/HexagonCluster"/>
    <dgm:cxn modelId="{8D3884F6-E79D-E949-8886-32D4C2B29DB9}" type="presParOf" srcId="{D87A96F1-C305-E84B-A419-C86D786D8F4E}" destId="{4D7C7677-2403-C942-A8A8-F2E674FBAA09}" srcOrd="13" destOrd="0" presId="urn:microsoft.com/office/officeart/2008/layout/HexagonCluster"/>
    <dgm:cxn modelId="{0548C728-073E-7941-BD8C-29079F091D64}" type="presParOf" srcId="{4D7C7677-2403-C942-A8A8-F2E674FBAA09}" destId="{356B2DA0-7361-BC41-B350-4154BD028C56}" srcOrd="0" destOrd="0" presId="urn:microsoft.com/office/officeart/2008/layout/HexagonCluster"/>
    <dgm:cxn modelId="{4AFCE6B7-AFAF-A44C-AC28-7EF7A84EE71A}" type="presParOf" srcId="{D87A96F1-C305-E84B-A419-C86D786D8F4E}" destId="{7B0D2C11-A49F-F943-82DC-925FB49C3D3A}" srcOrd="14" destOrd="0" presId="urn:microsoft.com/office/officeart/2008/layout/HexagonCluster"/>
    <dgm:cxn modelId="{B35284F8-6EF3-024D-9E99-D07CFC5B2D63}" type="presParOf" srcId="{7B0D2C11-A49F-F943-82DC-925FB49C3D3A}" destId="{614D56F3-A7D7-5C42-9C5D-803AFE4BCCD1}" srcOrd="0" destOrd="0" presId="urn:microsoft.com/office/officeart/2008/layout/HexagonCluster"/>
    <dgm:cxn modelId="{C1008B9B-9BE4-2D43-972E-766B311AFF59}" type="presParOf" srcId="{D87A96F1-C305-E84B-A419-C86D786D8F4E}" destId="{EB64AFF9-FD87-FE40-8C3D-449586811D9C}" srcOrd="15" destOrd="0" presId="urn:microsoft.com/office/officeart/2008/layout/HexagonCluster"/>
    <dgm:cxn modelId="{D44F780A-3742-124E-8D76-104F98BDE3BD}" type="presParOf" srcId="{EB64AFF9-FD87-FE40-8C3D-449586811D9C}" destId="{48E485FE-504F-304C-AB4A-4D52A3D032BC}" srcOrd="0" destOrd="0" presId="urn:microsoft.com/office/officeart/2008/layout/HexagonCluster"/>
    <dgm:cxn modelId="{3839233A-AB6D-0A41-B682-3FDACBFA3998}" type="presParOf" srcId="{D87A96F1-C305-E84B-A419-C86D786D8F4E}" destId="{097B6A54-1CE7-9542-B72B-6F57D75EA084}" srcOrd="16" destOrd="0" presId="urn:microsoft.com/office/officeart/2008/layout/HexagonCluster"/>
    <dgm:cxn modelId="{26E261F0-1BC7-8F4F-B682-08C1AE776518}" type="presParOf" srcId="{097B6A54-1CE7-9542-B72B-6F57D75EA084}" destId="{3BC3D9F9-1276-BE41-9DF8-52B51F71E83C}" srcOrd="0" destOrd="0" presId="urn:microsoft.com/office/officeart/2008/layout/HexagonCluster"/>
    <dgm:cxn modelId="{804B0683-D86B-1541-9F96-9C655BC367EA}" type="presParOf" srcId="{D87A96F1-C305-E84B-A419-C86D786D8F4E}" destId="{FAB67C99-0048-764F-957A-806E3BBC6DCD}" srcOrd="17" destOrd="0" presId="urn:microsoft.com/office/officeart/2008/layout/HexagonCluster"/>
    <dgm:cxn modelId="{FF2461AB-47B3-D74F-95E9-C73D283BE740}" type="presParOf" srcId="{FAB67C99-0048-764F-957A-806E3BBC6DCD}" destId="{6E2EE077-2F5C-444C-A901-802E8DE3F6F7}" srcOrd="0" destOrd="0" presId="urn:microsoft.com/office/officeart/2008/layout/HexagonCluster"/>
    <dgm:cxn modelId="{0CD13BB2-2223-C641-86CA-31DFF9B4C8C7}" type="presParOf" srcId="{D87A96F1-C305-E84B-A419-C86D786D8F4E}" destId="{FDC19659-6EA2-024F-955F-9F14D536EB1A}" srcOrd="18" destOrd="0" presId="urn:microsoft.com/office/officeart/2008/layout/HexagonCluster"/>
    <dgm:cxn modelId="{7344AE1F-A8BA-6642-8802-4426ED95BBFB}" type="presParOf" srcId="{FDC19659-6EA2-024F-955F-9F14D536EB1A}" destId="{F3BCB2F9-0527-C442-9488-3E973CB531F7}" srcOrd="0" destOrd="0" presId="urn:microsoft.com/office/officeart/2008/layout/HexagonCluster"/>
    <dgm:cxn modelId="{633BEA23-CE16-C242-B054-6DA7E2E5B810}" type="presParOf" srcId="{D87A96F1-C305-E84B-A419-C86D786D8F4E}" destId="{69501895-8DA8-D34E-A931-D348661E8298}" srcOrd="19" destOrd="0" presId="urn:microsoft.com/office/officeart/2008/layout/HexagonCluster"/>
    <dgm:cxn modelId="{C4B3ACC0-C6B4-0041-95E6-08D9BFB43DB2}" type="presParOf" srcId="{69501895-8DA8-D34E-A931-D348661E8298}" destId="{EBA0D04C-1435-4B4E-8B5A-411A88E86D38}" srcOrd="0" destOrd="0" presId="urn:microsoft.com/office/officeart/2008/layout/HexagonCluster"/>
    <dgm:cxn modelId="{A3A1A81F-4CDB-E146-A74C-66D78DF0FD6A}" type="presParOf" srcId="{D87A96F1-C305-E84B-A419-C86D786D8F4E}" destId="{01B2BA90-D406-934C-A203-D5121DAB6260}" srcOrd="20" destOrd="0" presId="urn:microsoft.com/office/officeart/2008/layout/HexagonCluster"/>
    <dgm:cxn modelId="{733E8326-9AA4-6F4D-8219-E4A042482BEA}" type="presParOf" srcId="{01B2BA90-D406-934C-A203-D5121DAB6260}" destId="{CD254F11-37B5-8D45-AEB0-57D15702E0BD}" srcOrd="0" destOrd="0" presId="urn:microsoft.com/office/officeart/2008/layout/HexagonCluster"/>
    <dgm:cxn modelId="{5446A937-1708-4B4D-A65D-28424912FA3A}" type="presParOf" srcId="{D87A96F1-C305-E84B-A419-C86D786D8F4E}" destId="{2A96F757-C302-084D-A599-1A30539A850C}" srcOrd="21" destOrd="0" presId="urn:microsoft.com/office/officeart/2008/layout/HexagonCluster"/>
    <dgm:cxn modelId="{54C84819-776E-1E45-AB11-C427857AB5FC}" type="presParOf" srcId="{2A96F757-C302-084D-A599-1A30539A850C}" destId="{FB56BC99-BC89-4249-BEB6-6D9CFDE8F77A}" srcOrd="0" destOrd="0" presId="urn:microsoft.com/office/officeart/2008/layout/HexagonCluster"/>
    <dgm:cxn modelId="{FCB6B3B1-751D-D943-A092-51482A607FAB}" type="presParOf" srcId="{D87A96F1-C305-E84B-A419-C86D786D8F4E}" destId="{8A367061-1CA2-3C4B-A066-CAA46051810A}" srcOrd="22" destOrd="0" presId="urn:microsoft.com/office/officeart/2008/layout/HexagonCluster"/>
    <dgm:cxn modelId="{176E99D1-38E2-C94D-8566-AC5C4A11DB21}" type="presParOf" srcId="{8A367061-1CA2-3C4B-A066-CAA46051810A}" destId="{E8F92451-963E-5F4D-838F-FD15C4F0E799}" srcOrd="0" destOrd="0" presId="urn:microsoft.com/office/officeart/2008/layout/HexagonCluster"/>
    <dgm:cxn modelId="{D28E7595-3859-F341-B5C1-56844ED0D84A}" type="presParOf" srcId="{D87A96F1-C305-E84B-A419-C86D786D8F4E}" destId="{F8D68B69-4D2D-9C4D-985A-83D1EC732228}" srcOrd="23" destOrd="0" presId="urn:microsoft.com/office/officeart/2008/layout/HexagonCluster"/>
    <dgm:cxn modelId="{89F94C1F-BFFA-2143-AC4B-73301E5FDC36}" type="presParOf" srcId="{F8D68B69-4D2D-9C4D-985A-83D1EC732228}" destId="{A34C8275-1017-904D-A850-4A89307295DE}" srcOrd="0" destOrd="0" presId="urn:microsoft.com/office/officeart/2008/layout/HexagonCluster"/>
    <dgm:cxn modelId="{E861F2A1-484B-2344-AE01-AFB793F8D6A9}" type="presParOf" srcId="{D87A96F1-C305-E84B-A419-C86D786D8F4E}" destId="{A3071766-35D9-7442-ADC3-41FEB31F2159}" srcOrd="24" destOrd="0" presId="urn:microsoft.com/office/officeart/2008/layout/HexagonCluster"/>
    <dgm:cxn modelId="{794E7AC4-2B19-F24C-88F5-4929707DD3D6}" type="presParOf" srcId="{A3071766-35D9-7442-ADC3-41FEB31F2159}" destId="{E043AB92-011A-3847-A39A-34B805E9A30E}" srcOrd="0" destOrd="0" presId="urn:microsoft.com/office/officeart/2008/layout/HexagonCluster"/>
    <dgm:cxn modelId="{2C8525EF-CB04-3041-B931-CF7D411867EC}" type="presParOf" srcId="{D87A96F1-C305-E84B-A419-C86D786D8F4E}" destId="{1FEE2DAD-23F9-5B43-B2DF-CFC38410AF04}" srcOrd="25" destOrd="0" presId="urn:microsoft.com/office/officeart/2008/layout/HexagonCluster"/>
    <dgm:cxn modelId="{4DD9C8EE-D11F-1F4B-B901-40C26421E483}" type="presParOf" srcId="{1FEE2DAD-23F9-5B43-B2DF-CFC38410AF04}" destId="{D371D8BC-C484-DF4D-86D0-53346628F35F}" srcOrd="0" destOrd="0" presId="urn:microsoft.com/office/officeart/2008/layout/HexagonCluster"/>
    <dgm:cxn modelId="{C8AA27CD-ABFF-AE4D-AF2D-F32335B8D17A}" type="presParOf" srcId="{D87A96F1-C305-E84B-A419-C86D786D8F4E}" destId="{AB4F5B2D-2D4C-AE44-8715-3227FE1BC023}" srcOrd="26" destOrd="0" presId="urn:microsoft.com/office/officeart/2008/layout/HexagonCluster"/>
    <dgm:cxn modelId="{7D091678-7175-5044-9995-D45DF2A4BF5B}" type="presParOf" srcId="{AB4F5B2D-2D4C-AE44-8715-3227FE1BC023}" destId="{06435D0F-3A83-3041-B4BC-113ADAFA9AED}" srcOrd="0" destOrd="0" presId="urn:microsoft.com/office/officeart/2008/layout/HexagonCluster"/>
    <dgm:cxn modelId="{BE4743E3-F25B-C74F-B5EE-2D361571AAE5}" type="presParOf" srcId="{D87A96F1-C305-E84B-A419-C86D786D8F4E}" destId="{C5A7D909-FEBB-294F-B08E-3204943CCC43}" srcOrd="27" destOrd="0" presId="urn:microsoft.com/office/officeart/2008/layout/HexagonCluster"/>
    <dgm:cxn modelId="{C9BE75D8-612A-C44E-B9C3-95F0B94D6F9C}" type="presParOf" srcId="{C5A7D909-FEBB-294F-B08E-3204943CCC43}" destId="{68ED5281-25FD-6747-8159-B1219ACA01D5}" srcOrd="0" destOrd="0" presId="urn:microsoft.com/office/officeart/2008/layout/HexagonCluster"/>
    <dgm:cxn modelId="{32AFC250-97D1-4B4A-905C-4FB8C9C8A2BD}" type="presParOf" srcId="{D87A96F1-C305-E84B-A419-C86D786D8F4E}" destId="{2BF3EFD4-F1A0-9C4D-8524-E76340A3690E}" srcOrd="28" destOrd="0" presId="urn:microsoft.com/office/officeart/2008/layout/HexagonCluster"/>
    <dgm:cxn modelId="{219F333F-2EBC-5841-8221-E26CB18C3F6F}" type="presParOf" srcId="{2BF3EFD4-F1A0-9C4D-8524-E76340A3690E}" destId="{ACC3C0D4-6ED8-DE46-A080-4CD18AAC3F89}" srcOrd="0" destOrd="0" presId="urn:microsoft.com/office/officeart/2008/layout/HexagonCluster"/>
    <dgm:cxn modelId="{B86B5FDF-4079-D340-B99D-DED6EC3693B9}" type="presParOf" srcId="{D87A96F1-C305-E84B-A419-C86D786D8F4E}" destId="{3A14A7F7-C36F-BA4C-9FE6-B852FA56A6D4}" srcOrd="29" destOrd="0" presId="urn:microsoft.com/office/officeart/2008/layout/HexagonCluster"/>
    <dgm:cxn modelId="{A074C715-B54F-1C48-A61B-21759785F84A}" type="presParOf" srcId="{3A14A7F7-C36F-BA4C-9FE6-B852FA56A6D4}" destId="{B5AF98A9-56A4-9443-B882-7EBA196FA7B9}" srcOrd="0" destOrd="0" presId="urn:microsoft.com/office/officeart/2008/layout/HexagonCluster"/>
    <dgm:cxn modelId="{351DD2F4-4819-2840-A259-F6F3BEB59E82}" type="presParOf" srcId="{D87A96F1-C305-E84B-A419-C86D786D8F4E}" destId="{C71F3E73-4DDD-6F45-835C-28E82F95337E}" srcOrd="30" destOrd="0" presId="urn:microsoft.com/office/officeart/2008/layout/HexagonCluster"/>
    <dgm:cxn modelId="{0E11B4B8-CE78-1241-A203-626DE81179F6}" type="presParOf" srcId="{C71F3E73-4DDD-6F45-835C-28E82F95337E}" destId="{00CFA307-BDC0-A84A-BC81-4AC35C2E6211}" srcOrd="0" destOrd="0" presId="urn:microsoft.com/office/officeart/2008/layout/HexagonCluster"/>
    <dgm:cxn modelId="{A88A6219-DC5D-F94F-BF2B-51EFEA462013}" type="presParOf" srcId="{D87A96F1-C305-E84B-A419-C86D786D8F4E}" destId="{939F0598-870A-DD4E-A02B-96E7BE975938}" srcOrd="31" destOrd="0" presId="urn:microsoft.com/office/officeart/2008/layout/HexagonCluster"/>
    <dgm:cxn modelId="{1A8BAB22-4167-6A4F-8EB4-A1DB472C57C5}" type="presParOf" srcId="{939F0598-870A-DD4E-A02B-96E7BE975938}" destId="{74505237-887B-7845-840B-5777860410C1}" srcOrd="0" destOrd="0" presId="urn:microsoft.com/office/officeart/2008/layout/HexagonCluster"/>
    <dgm:cxn modelId="{7538EDA0-7ABF-5E46-995F-99A509E1955C}" type="presParOf" srcId="{D87A96F1-C305-E84B-A419-C86D786D8F4E}" destId="{69159EA7-22EB-8747-AF1C-022D4C3F81D8}" srcOrd="32" destOrd="0" presId="urn:microsoft.com/office/officeart/2008/layout/HexagonCluster"/>
    <dgm:cxn modelId="{7D3483A6-6D9E-7B40-B835-1E32078E54DD}" type="presParOf" srcId="{69159EA7-22EB-8747-AF1C-022D4C3F81D8}" destId="{A4D49CC6-7D76-294E-8635-6EC75A3D5321}" srcOrd="0" destOrd="0" presId="urn:microsoft.com/office/officeart/2008/layout/HexagonCluster"/>
    <dgm:cxn modelId="{84B79A51-8215-B048-8F3A-CA99FD9BAB0B}" type="presParOf" srcId="{D87A96F1-C305-E84B-A419-C86D786D8F4E}" destId="{7369623E-10D4-0041-8A4E-CB4F0E4BDC43}" srcOrd="33" destOrd="0" presId="urn:microsoft.com/office/officeart/2008/layout/HexagonCluster"/>
    <dgm:cxn modelId="{6758B106-1CD8-EF4B-8BBD-66FEC552D7D5}" type="presParOf" srcId="{7369623E-10D4-0041-8A4E-CB4F0E4BDC43}" destId="{CB3C3598-0670-1740-A76B-88D46D844BD3}" srcOrd="0" destOrd="0" presId="urn:microsoft.com/office/officeart/2008/layout/HexagonCluster"/>
    <dgm:cxn modelId="{1292B7EA-273B-714C-8DB3-900411F43F8D}" type="presParOf" srcId="{D87A96F1-C305-E84B-A419-C86D786D8F4E}" destId="{E1F9324A-9882-DC4A-8688-535A17CD02BD}" srcOrd="34" destOrd="0" presId="urn:microsoft.com/office/officeart/2008/layout/HexagonCluster"/>
    <dgm:cxn modelId="{0A2FFBE9-65CF-F44E-9B68-702618B5EC8B}" type="presParOf" srcId="{E1F9324A-9882-DC4A-8688-535A17CD02BD}" destId="{1D09625D-C401-DD4F-A45E-C7AC3DA67DFF}" srcOrd="0" destOrd="0" presId="urn:microsoft.com/office/officeart/2008/layout/HexagonCluster"/>
    <dgm:cxn modelId="{67C4EC72-8637-A048-9548-7D7AC389273A}" type="presParOf" srcId="{D87A96F1-C305-E84B-A419-C86D786D8F4E}" destId="{58EAD50D-378C-9C45-B6DE-A497AF6789AC}" srcOrd="35" destOrd="0" presId="urn:microsoft.com/office/officeart/2008/layout/HexagonCluster"/>
    <dgm:cxn modelId="{030E020B-A96E-DE41-9B34-1E68F6B1F4D9}" type="presParOf" srcId="{58EAD50D-378C-9C45-B6DE-A497AF6789AC}" destId="{E20E86BC-1A3B-714A-B0F2-A2755F599E4C}" srcOrd="0" destOrd="0" presId="urn:microsoft.com/office/officeart/2008/layout/HexagonCluster"/>
    <dgm:cxn modelId="{20DA039D-4EF9-ED40-B5A6-2E4F260158D9}" type="presParOf" srcId="{D87A96F1-C305-E84B-A419-C86D786D8F4E}" destId="{9AD75C7F-006F-974D-85FF-CC10C04CAAEC}" srcOrd="36" destOrd="0" presId="urn:microsoft.com/office/officeart/2008/layout/HexagonCluster"/>
    <dgm:cxn modelId="{E96BAE51-EBC3-0942-A076-93D92075CE43}" type="presParOf" srcId="{9AD75C7F-006F-974D-85FF-CC10C04CAAEC}" destId="{E8CE54EF-D222-404B-8547-9E31B8B055DD}" srcOrd="0" destOrd="0" presId="urn:microsoft.com/office/officeart/2008/layout/HexagonCluster"/>
    <dgm:cxn modelId="{BF1CE57F-DA62-D54A-925E-675551219B4B}" type="presParOf" srcId="{D87A96F1-C305-E84B-A419-C86D786D8F4E}" destId="{36A62790-F86A-254E-98B7-B374173A9478}" srcOrd="37" destOrd="0" presId="urn:microsoft.com/office/officeart/2008/layout/HexagonCluster"/>
    <dgm:cxn modelId="{F35A20E7-C179-4B43-A9ED-89724746FCB0}" type="presParOf" srcId="{36A62790-F86A-254E-98B7-B374173A9478}" destId="{D51CE4BE-555D-E04D-A727-24C69BCE8FB1}" srcOrd="0" destOrd="0" presId="urn:microsoft.com/office/officeart/2008/layout/HexagonCluster"/>
    <dgm:cxn modelId="{36BD5C41-405F-7649-B914-FD954D7A1FC3}" type="presParOf" srcId="{D87A96F1-C305-E84B-A419-C86D786D8F4E}" destId="{47484468-7681-F84B-85B7-E6996523AF47}" srcOrd="38" destOrd="0" presId="urn:microsoft.com/office/officeart/2008/layout/HexagonCluster"/>
    <dgm:cxn modelId="{571EB853-ECC8-6243-8717-C6336CA36413}" type="presParOf" srcId="{47484468-7681-F84B-85B7-E6996523AF47}" destId="{27F947A8-5EA9-9548-8745-C4936B960139}" srcOrd="0" destOrd="0" presId="urn:microsoft.com/office/officeart/2008/layout/HexagonCluster"/>
    <dgm:cxn modelId="{030096EB-FBC4-D547-85F1-B07866BFB6D5}" type="presParOf" srcId="{D87A96F1-C305-E84B-A419-C86D786D8F4E}" destId="{F4DEF3BB-59F0-F14B-8DB7-501EF9CCEA58}" srcOrd="39" destOrd="0" presId="urn:microsoft.com/office/officeart/2008/layout/HexagonCluster"/>
    <dgm:cxn modelId="{F349160F-0706-3043-BE3E-4F9420606088}" type="presParOf" srcId="{F4DEF3BB-59F0-F14B-8DB7-501EF9CCEA58}" destId="{AAA4D17C-EE67-914D-9710-A28850128C41}" srcOrd="0" destOrd="0" presId="urn:microsoft.com/office/officeart/2008/layout/HexagonCluster"/>
    <dgm:cxn modelId="{064B10DB-B81B-9249-918A-7EECC545ACA3}" type="presParOf" srcId="{D87A96F1-C305-E84B-A419-C86D786D8F4E}" destId="{84E7CF2A-E3AD-964C-9A67-D1E6FB4ED513}" srcOrd="40" destOrd="0" presId="urn:microsoft.com/office/officeart/2008/layout/HexagonCluster"/>
    <dgm:cxn modelId="{2D414BC1-0BA4-A34D-9A12-E3F896D34D8E}" type="presParOf" srcId="{84E7CF2A-E3AD-964C-9A67-D1E6FB4ED513}" destId="{74328C42-4B56-7B42-B5C3-C330BA9D272B}" srcOrd="0" destOrd="0" presId="urn:microsoft.com/office/officeart/2008/layout/HexagonCluster"/>
    <dgm:cxn modelId="{9B22D435-D879-9540-967E-7D69957E421E}" type="presParOf" srcId="{D87A96F1-C305-E84B-A419-C86D786D8F4E}" destId="{910122F3-6CAD-8043-9C82-7E376D6E4B13}" srcOrd="41" destOrd="0" presId="urn:microsoft.com/office/officeart/2008/layout/HexagonCluster"/>
    <dgm:cxn modelId="{90C4A813-EFED-9D4B-A268-F5CF584BD85C}" type="presParOf" srcId="{910122F3-6CAD-8043-9C82-7E376D6E4B13}" destId="{EAFEF4C3-BBB8-2E4A-9229-E998299FA8AA}" srcOrd="0" destOrd="0" presId="urn:microsoft.com/office/officeart/2008/layout/HexagonCluster"/>
    <dgm:cxn modelId="{C1E95E5D-DDE7-0B46-B8ED-4BD41F750B56}" type="presParOf" srcId="{D87A96F1-C305-E84B-A419-C86D786D8F4E}" destId="{BA4F4B28-3EEE-3F44-AA98-6467A0B889D3}" srcOrd="42" destOrd="0" presId="urn:microsoft.com/office/officeart/2008/layout/HexagonCluster"/>
    <dgm:cxn modelId="{25D33C96-DDFD-4144-BAAA-FB05C1E2BCB9}" type="presParOf" srcId="{BA4F4B28-3EEE-3F44-AA98-6467A0B889D3}" destId="{70739D04-074B-784C-9D23-654B59D410E7}" srcOrd="0" destOrd="0" presId="urn:microsoft.com/office/officeart/2008/layout/HexagonCluster"/>
    <dgm:cxn modelId="{E3F1317D-E9F0-9F4A-A1D2-BF89A5F4314A}" type="presParOf" srcId="{D87A96F1-C305-E84B-A419-C86D786D8F4E}" destId="{8BD0B2B7-37BD-6B41-B4A6-F842206FB3FA}" srcOrd="43" destOrd="0" presId="urn:microsoft.com/office/officeart/2008/layout/HexagonCluster"/>
    <dgm:cxn modelId="{7C0D1529-D921-C64E-98EF-C855F54CF16E}" type="presParOf" srcId="{8BD0B2B7-37BD-6B41-B4A6-F842206FB3FA}" destId="{0A29EAC0-0BD8-BA4E-B123-12F400E6C9FC}" srcOrd="0" destOrd="0" presId="urn:microsoft.com/office/officeart/2008/layout/HexagonCluster"/>
    <dgm:cxn modelId="{3FCBA81A-504C-6F4E-8F1D-EB8A9B0E3A18}" type="presParOf" srcId="{D87A96F1-C305-E84B-A419-C86D786D8F4E}" destId="{06F4E187-E3CB-9145-A621-2D77AFA029E1}" srcOrd="44" destOrd="0" presId="urn:microsoft.com/office/officeart/2008/layout/HexagonCluster"/>
    <dgm:cxn modelId="{6EC8E128-A9DF-6240-8870-97F761CC6803}" type="presParOf" srcId="{06F4E187-E3CB-9145-A621-2D77AFA029E1}" destId="{4BCACF4F-4E13-3241-9188-A081D8A40804}" srcOrd="0" destOrd="0" presId="urn:microsoft.com/office/officeart/2008/layout/HexagonCluster"/>
    <dgm:cxn modelId="{345149CA-1EC0-CA47-BD2F-F4A79E022F1B}" type="presParOf" srcId="{D87A96F1-C305-E84B-A419-C86D786D8F4E}" destId="{2B4A965D-FFB2-2D4B-AA3E-AEBD481FD0AC}" srcOrd="45" destOrd="0" presId="urn:microsoft.com/office/officeart/2008/layout/HexagonCluster"/>
    <dgm:cxn modelId="{10A4BDC6-9C3D-8A42-8DDD-103481B4BDF2}" type="presParOf" srcId="{2B4A965D-FFB2-2D4B-AA3E-AEBD481FD0AC}" destId="{C1F62EF1-DB2F-9C45-B077-7852B0BD6139}" srcOrd="0" destOrd="0" presId="urn:microsoft.com/office/officeart/2008/layout/HexagonCluster"/>
    <dgm:cxn modelId="{6A3FE8AF-FF49-474E-9AD7-B6BA145E3DDE}" type="presParOf" srcId="{D87A96F1-C305-E84B-A419-C86D786D8F4E}" destId="{4E52A8B3-EFDF-B24D-A989-82152BE0199B}" srcOrd="46" destOrd="0" presId="urn:microsoft.com/office/officeart/2008/layout/HexagonCluster"/>
    <dgm:cxn modelId="{D66C9E23-640B-C343-B8ED-4621D8387472}" type="presParOf" srcId="{4E52A8B3-EFDF-B24D-A989-82152BE0199B}" destId="{71049214-F98D-2347-BC7A-085AD72B6089}" srcOrd="0" destOrd="0" presId="urn:microsoft.com/office/officeart/2008/layout/HexagonCluster"/>
    <dgm:cxn modelId="{A8974988-C64F-9540-9A9D-06BBFCF8E960}" type="presParOf" srcId="{D87A96F1-C305-E84B-A419-C86D786D8F4E}" destId="{A3737E5F-8EAA-C84F-84EA-DFACEADAF09B}" srcOrd="47" destOrd="0" presId="urn:microsoft.com/office/officeart/2008/layout/HexagonCluster"/>
    <dgm:cxn modelId="{289785B1-017B-9345-9B64-B8DF5BDBA4A3}" type="presParOf" srcId="{A3737E5F-8EAA-C84F-84EA-DFACEADAF09B}" destId="{744A8E00-E63F-4B4D-A2EB-563E4D1A8864}"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03A754-F22F-1540-B789-94DFC9F69A5F}">
      <dsp:nvSpPr>
        <dsp:cNvPr id="0" name=""/>
        <dsp:cNvSpPr/>
      </dsp:nvSpPr>
      <dsp:spPr>
        <a:xfrm>
          <a:off x="1107804" y="2398240"/>
          <a:ext cx="1287619" cy="1105349"/>
        </a:xfrm>
        <a:prstGeom prst="hexagon">
          <a:avLst>
            <a:gd name="adj" fmla="val 25000"/>
            <a:gd name="vf" fmla="val 115470"/>
          </a:avLst>
        </a:prstGeom>
        <a:solidFill>
          <a:srgbClr val="CC66FF"/>
        </a:solidFill>
        <a:ln w="9525" cap="flat" cmpd="sng" algn="ctr">
          <a:solidFill>
            <a:schemeClr val="dk1">
              <a:shade val="80000"/>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txBody>
        <a:bodyPr spcFirstLastPara="0" vert="horz" wrap="square" lIns="0" tIns="40640" rIns="0" bIns="40640" numCol="1" spcCol="1270" anchor="ctr" anchorCtr="0">
          <a:noAutofit/>
          <a:sp3d extrusionH="28000" prstMaterial="matte"/>
        </a:bodyPr>
        <a:lstStyle/>
        <a:p>
          <a:pPr lvl="0" algn="ctr" defTabSz="1422400">
            <a:lnSpc>
              <a:spcPct val="90000"/>
            </a:lnSpc>
            <a:spcBef>
              <a:spcPct val="0"/>
            </a:spcBef>
            <a:spcAft>
              <a:spcPct val="35000"/>
            </a:spcAft>
          </a:pPr>
          <a:r>
            <a:rPr lang="it-IT" sz="3200" kern="1200" dirty="0" smtClean="0">
              <a:solidFill>
                <a:srgbClr val="FFFFFF"/>
              </a:solidFill>
            </a:rPr>
            <a:t>ICS-C</a:t>
          </a:r>
          <a:endParaRPr lang="it-IT" sz="3200" kern="1200" dirty="0">
            <a:solidFill>
              <a:srgbClr val="FFFFFF"/>
            </a:solidFill>
          </a:endParaRPr>
        </a:p>
      </dsp:txBody>
      <dsp:txXfrm>
        <a:off x="1307218" y="2569426"/>
        <a:ext cx="888791" cy="762977"/>
      </dsp:txXfrm>
    </dsp:sp>
    <dsp:sp modelId="{B2E374BE-EAF2-B74B-BB77-69A6830F76D5}">
      <dsp:nvSpPr>
        <dsp:cNvPr id="0" name=""/>
        <dsp:cNvSpPr/>
      </dsp:nvSpPr>
      <dsp:spPr>
        <a:xfrm>
          <a:off x="1138526" y="2892383"/>
          <a:ext cx="149996" cy="129469"/>
        </a:xfrm>
        <a:prstGeom prst="hexagon">
          <a:avLst>
            <a:gd name="adj" fmla="val 25000"/>
            <a:gd name="vf" fmla="val 115470"/>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sp>
    <dsp:sp modelId="{698FF716-8D60-3E42-A705-BAB8C3F5DAE7}">
      <dsp:nvSpPr>
        <dsp:cNvPr id="0" name=""/>
        <dsp:cNvSpPr/>
      </dsp:nvSpPr>
      <dsp:spPr>
        <a:xfrm>
          <a:off x="0" y="1787573"/>
          <a:ext cx="1287619" cy="1105349"/>
        </a:xfrm>
        <a:prstGeom prst="hexagon">
          <a:avLst>
            <a:gd name="adj" fmla="val 25000"/>
            <a:gd name="vf" fmla="val 115470"/>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sp>
    <dsp:sp modelId="{87C6AD75-B773-3A4C-9BE7-D57FEDC73D10}">
      <dsp:nvSpPr>
        <dsp:cNvPr id="0" name=""/>
        <dsp:cNvSpPr/>
      </dsp:nvSpPr>
      <dsp:spPr>
        <a:xfrm>
          <a:off x="881906" y="2745651"/>
          <a:ext cx="149996" cy="129469"/>
        </a:xfrm>
        <a:prstGeom prst="hexagon">
          <a:avLst>
            <a:gd name="adj" fmla="val 25000"/>
            <a:gd name="vf" fmla="val 115470"/>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sp>
    <dsp:sp modelId="{3BC3D9F9-1276-BE41-9DF8-52B51F71E83C}">
      <dsp:nvSpPr>
        <dsp:cNvPr id="0" name=""/>
        <dsp:cNvSpPr/>
      </dsp:nvSpPr>
      <dsp:spPr>
        <a:xfrm>
          <a:off x="2215608" y="1783797"/>
          <a:ext cx="1287619" cy="1105349"/>
        </a:xfrm>
        <a:prstGeom prst="hexagon">
          <a:avLst>
            <a:gd name="adj" fmla="val 25000"/>
            <a:gd name="vf" fmla="val 115470"/>
          </a:avLst>
        </a:prstGeom>
        <a:solidFill>
          <a:srgbClr val="FF0000"/>
        </a:solidFill>
        <a:ln w="9525" cap="flat" cmpd="sng" algn="ctr">
          <a:solidFill>
            <a:schemeClr val="dk1">
              <a:shade val="80000"/>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txBody>
        <a:bodyPr spcFirstLastPara="0" vert="horz" wrap="square" lIns="0" tIns="50800" rIns="0" bIns="50800" numCol="1" spcCol="1270" anchor="ctr" anchorCtr="0">
          <a:noAutofit/>
          <a:sp3d extrusionH="28000" prstMaterial="matte"/>
        </a:bodyPr>
        <a:lstStyle/>
        <a:p>
          <a:pPr lvl="0" algn="ctr" defTabSz="1778000">
            <a:lnSpc>
              <a:spcPct val="90000"/>
            </a:lnSpc>
            <a:spcBef>
              <a:spcPct val="0"/>
            </a:spcBef>
            <a:spcAft>
              <a:spcPct val="35000"/>
            </a:spcAft>
          </a:pPr>
          <a:r>
            <a:rPr lang="it-IT" sz="4000" kern="1200" dirty="0" smtClean="0">
              <a:solidFill>
                <a:srgbClr val="FFFFFF"/>
              </a:solidFill>
            </a:rPr>
            <a:t>ECO</a:t>
          </a:r>
          <a:endParaRPr lang="it-IT" sz="4000" kern="1200" dirty="0">
            <a:solidFill>
              <a:srgbClr val="FFFFFF"/>
            </a:solidFill>
          </a:endParaRPr>
        </a:p>
      </dsp:txBody>
      <dsp:txXfrm>
        <a:off x="2415022" y="1954983"/>
        <a:ext cx="888791" cy="762977"/>
      </dsp:txXfrm>
    </dsp:sp>
    <dsp:sp modelId="{6E2EE077-2F5C-444C-A901-802E8DE3F6F7}">
      <dsp:nvSpPr>
        <dsp:cNvPr id="0" name=""/>
        <dsp:cNvSpPr/>
      </dsp:nvSpPr>
      <dsp:spPr>
        <a:xfrm>
          <a:off x="3101128" y="2740256"/>
          <a:ext cx="149996" cy="129469"/>
        </a:xfrm>
        <a:prstGeom prst="hexagon">
          <a:avLst>
            <a:gd name="adj" fmla="val 25000"/>
            <a:gd name="vf" fmla="val 115470"/>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sp>
    <dsp:sp modelId="{F3BCB2F9-0527-C442-9488-3E973CB531F7}">
      <dsp:nvSpPr>
        <dsp:cNvPr id="0" name=""/>
        <dsp:cNvSpPr/>
      </dsp:nvSpPr>
      <dsp:spPr>
        <a:xfrm>
          <a:off x="3322508" y="2396082"/>
          <a:ext cx="1287619" cy="1105349"/>
        </a:xfrm>
        <a:prstGeom prst="hexagon">
          <a:avLst>
            <a:gd name="adj" fmla="val 25000"/>
            <a:gd name="vf" fmla="val 115470"/>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sp>
    <dsp:sp modelId="{EBA0D04C-1435-4B4E-8B5A-411A88E86D38}">
      <dsp:nvSpPr>
        <dsp:cNvPr id="0" name=""/>
        <dsp:cNvSpPr/>
      </dsp:nvSpPr>
      <dsp:spPr>
        <a:xfrm>
          <a:off x="3354134" y="2888068"/>
          <a:ext cx="149996" cy="129469"/>
        </a:xfrm>
        <a:prstGeom prst="hexagon">
          <a:avLst>
            <a:gd name="adj" fmla="val 25000"/>
            <a:gd name="vf" fmla="val 115470"/>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sp>
    <dsp:sp modelId="{6D6F643A-B8F5-7244-A3D9-C421E5C50DCC}">
      <dsp:nvSpPr>
        <dsp:cNvPr id="0" name=""/>
        <dsp:cNvSpPr/>
      </dsp:nvSpPr>
      <dsp:spPr>
        <a:xfrm>
          <a:off x="1107804" y="1176367"/>
          <a:ext cx="1287619" cy="1105349"/>
        </a:xfrm>
        <a:prstGeom prst="hexagon">
          <a:avLst>
            <a:gd name="adj" fmla="val 25000"/>
            <a:gd name="vf" fmla="val 115470"/>
          </a:avLst>
        </a:prstGeom>
        <a:solidFill>
          <a:schemeClr val="accent6">
            <a:lumMod val="50000"/>
          </a:schemeClr>
        </a:solidFill>
        <a:ln w="9525" cap="flat" cmpd="sng" algn="ctr">
          <a:solidFill>
            <a:schemeClr val="dk1">
              <a:shade val="80000"/>
              <a:hueOff val="0"/>
              <a:satOff val="0"/>
              <a:lum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txBody>
        <a:bodyPr spcFirstLastPara="0" vert="horz" wrap="square" lIns="0" tIns="30480" rIns="0" bIns="30480" numCol="1" spcCol="1270" anchor="ctr" anchorCtr="0">
          <a:noAutofit/>
          <a:sp3d extrusionH="28000" prstMaterial="matte"/>
        </a:bodyPr>
        <a:lstStyle/>
        <a:p>
          <a:pPr lvl="0" algn="ctr" defTabSz="1066800">
            <a:lnSpc>
              <a:spcPct val="90000"/>
            </a:lnSpc>
            <a:spcBef>
              <a:spcPct val="0"/>
            </a:spcBef>
            <a:spcAft>
              <a:spcPct val="35000"/>
            </a:spcAft>
          </a:pPr>
          <a:r>
            <a:rPr lang="it-IT" sz="2400" kern="1200" dirty="0" smtClean="0">
              <a:solidFill>
                <a:srgbClr val="FFFFFF"/>
              </a:solidFill>
            </a:rPr>
            <a:t>TCS </a:t>
          </a:r>
          <a:r>
            <a:rPr lang="it-IT" sz="2400" kern="1200" dirty="0" err="1" smtClean="0">
              <a:solidFill>
                <a:srgbClr val="FFFFFF"/>
              </a:solidFill>
            </a:rPr>
            <a:t>Seism</a:t>
          </a:r>
          <a:r>
            <a:rPr lang="it-IT" sz="2400" kern="1200" dirty="0" smtClean="0">
              <a:solidFill>
                <a:srgbClr val="FFFFFF"/>
              </a:solidFill>
            </a:rPr>
            <a:t>.</a:t>
          </a:r>
          <a:endParaRPr lang="it-IT" sz="4000" kern="1200" dirty="0">
            <a:solidFill>
              <a:srgbClr val="FFFFFF"/>
            </a:solidFill>
          </a:endParaRPr>
        </a:p>
      </dsp:txBody>
      <dsp:txXfrm>
        <a:off x="1307218" y="1347553"/>
        <a:ext cx="888791" cy="762977"/>
      </dsp:txXfrm>
    </dsp:sp>
    <dsp:sp modelId="{C99262C5-2EC2-7143-80D9-1E22D382D376}">
      <dsp:nvSpPr>
        <dsp:cNvPr id="0" name=""/>
        <dsp:cNvSpPr/>
      </dsp:nvSpPr>
      <dsp:spPr>
        <a:xfrm>
          <a:off x="1984288" y="1191472"/>
          <a:ext cx="149996" cy="129469"/>
        </a:xfrm>
        <a:prstGeom prst="hexagon">
          <a:avLst>
            <a:gd name="adj" fmla="val 25000"/>
            <a:gd name="vf" fmla="val 115470"/>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sp>
    <dsp:sp modelId="{73219A08-351C-B048-BF6D-EB7D6FE037A8}">
      <dsp:nvSpPr>
        <dsp:cNvPr id="0" name=""/>
        <dsp:cNvSpPr/>
      </dsp:nvSpPr>
      <dsp:spPr>
        <a:xfrm>
          <a:off x="2215608" y="561925"/>
          <a:ext cx="1287619" cy="1105349"/>
        </a:xfrm>
        <a:prstGeom prst="hexagon">
          <a:avLst>
            <a:gd name="adj" fmla="val 25000"/>
            <a:gd name="vf" fmla="val 115470"/>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sp>
    <dsp:sp modelId="{0D15F817-E8D3-9844-B151-D7C833C50EBB}">
      <dsp:nvSpPr>
        <dsp:cNvPr id="0" name=""/>
        <dsp:cNvSpPr/>
      </dsp:nvSpPr>
      <dsp:spPr>
        <a:xfrm>
          <a:off x="2251752" y="1051752"/>
          <a:ext cx="149996" cy="129469"/>
        </a:xfrm>
        <a:prstGeom prst="hexagon">
          <a:avLst>
            <a:gd name="adj" fmla="val 25000"/>
            <a:gd name="vf" fmla="val 115470"/>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sp>
    <dsp:sp modelId="{37299EC9-C355-4846-AA4C-A5DA4FD54042}">
      <dsp:nvSpPr>
        <dsp:cNvPr id="0" name=""/>
        <dsp:cNvSpPr/>
      </dsp:nvSpPr>
      <dsp:spPr>
        <a:xfrm>
          <a:off x="3322508" y="1174209"/>
          <a:ext cx="1287619" cy="1105349"/>
        </a:xfrm>
        <a:prstGeom prst="hexagon">
          <a:avLst>
            <a:gd name="adj" fmla="val 25000"/>
            <a:gd name="vf" fmla="val 115470"/>
          </a:avLst>
        </a:prstGeom>
        <a:solidFill>
          <a:srgbClr val="408000"/>
        </a:solidFill>
        <a:ln w="9525" cap="flat" cmpd="sng" algn="ctr">
          <a:solidFill>
            <a:schemeClr val="dk1">
              <a:shade val="80000"/>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txBody>
        <a:bodyPr spcFirstLastPara="0" vert="horz" wrap="square" lIns="0" tIns="30480" rIns="0" bIns="30480" numCol="1" spcCol="1270" anchor="ctr" anchorCtr="0">
          <a:noAutofit/>
          <a:sp3d extrusionH="28000" prstMaterial="matte"/>
        </a:bodyPr>
        <a:lstStyle/>
        <a:p>
          <a:pPr lvl="0" algn="ctr" defTabSz="1066800">
            <a:lnSpc>
              <a:spcPct val="90000"/>
            </a:lnSpc>
            <a:spcBef>
              <a:spcPct val="0"/>
            </a:spcBef>
            <a:spcAft>
              <a:spcPct val="35000"/>
            </a:spcAft>
          </a:pPr>
          <a:r>
            <a:rPr lang="it-IT" sz="2400" kern="1200" dirty="0" smtClean="0">
              <a:solidFill>
                <a:srgbClr val="FFFFFF"/>
              </a:solidFill>
            </a:rPr>
            <a:t>TCS GNSS Data</a:t>
          </a:r>
          <a:endParaRPr lang="it-IT" sz="2400" kern="1200" dirty="0">
            <a:solidFill>
              <a:srgbClr val="FFFFFF"/>
            </a:solidFill>
          </a:endParaRPr>
        </a:p>
      </dsp:txBody>
      <dsp:txXfrm>
        <a:off x="3521922" y="1345395"/>
        <a:ext cx="888791" cy="762977"/>
      </dsp:txXfrm>
    </dsp:sp>
    <dsp:sp modelId="{5D0B309B-8847-D341-904C-1F39D8E19375}">
      <dsp:nvSpPr>
        <dsp:cNvPr id="0" name=""/>
        <dsp:cNvSpPr/>
      </dsp:nvSpPr>
      <dsp:spPr>
        <a:xfrm>
          <a:off x="4436638" y="1663498"/>
          <a:ext cx="149996" cy="129469"/>
        </a:xfrm>
        <a:prstGeom prst="hexagon">
          <a:avLst>
            <a:gd name="adj" fmla="val 25000"/>
            <a:gd name="vf" fmla="val 115470"/>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sp>
    <dsp:sp modelId="{06208FE9-AE86-6647-82CF-4D8BD4503F2D}">
      <dsp:nvSpPr>
        <dsp:cNvPr id="0" name=""/>
        <dsp:cNvSpPr/>
      </dsp:nvSpPr>
      <dsp:spPr>
        <a:xfrm>
          <a:off x="4430313" y="1795665"/>
          <a:ext cx="1287619" cy="1105349"/>
        </a:xfrm>
        <a:prstGeom prst="hexagon">
          <a:avLst>
            <a:gd name="adj" fmla="val 25000"/>
            <a:gd name="vf" fmla="val 115470"/>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t="-8000" b="-8000"/>
          </a:stretch>
        </a:blip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sp>
    <dsp:sp modelId="{6E047701-A2AC-B244-BF3C-638AC34E2347}">
      <dsp:nvSpPr>
        <dsp:cNvPr id="0" name=""/>
        <dsp:cNvSpPr/>
      </dsp:nvSpPr>
      <dsp:spPr>
        <a:xfrm>
          <a:off x="4681511" y="1815086"/>
          <a:ext cx="149996" cy="129469"/>
        </a:xfrm>
        <a:prstGeom prst="hexagon">
          <a:avLst>
            <a:gd name="adj" fmla="val 25000"/>
            <a:gd name="vf" fmla="val 115470"/>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sp>
    <dsp:sp modelId="{CD254F11-37B5-8D45-AEB0-57D15702E0BD}">
      <dsp:nvSpPr>
        <dsp:cNvPr id="0" name=""/>
        <dsp:cNvSpPr/>
      </dsp:nvSpPr>
      <dsp:spPr>
        <a:xfrm>
          <a:off x="4430313" y="573793"/>
          <a:ext cx="1287619" cy="1105349"/>
        </a:xfrm>
        <a:prstGeom prst="hexagon">
          <a:avLst>
            <a:gd name="adj" fmla="val 25000"/>
            <a:gd name="vf" fmla="val 115470"/>
          </a:avLst>
        </a:prstGeom>
        <a:solidFill>
          <a:schemeClr val="tx2">
            <a:lumMod val="75000"/>
          </a:schemeClr>
        </a:solidFill>
        <a:ln w="9525" cap="flat" cmpd="sng" algn="ctr">
          <a:solidFill>
            <a:schemeClr val="dk1">
              <a:shade val="80000"/>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txBody>
        <a:bodyPr spcFirstLastPara="0" vert="horz" wrap="square" lIns="0" tIns="25400" rIns="0" bIns="25400" numCol="1" spcCol="1270" anchor="ctr" anchorCtr="0">
          <a:noAutofit/>
          <a:sp3d extrusionH="28000" prstMaterial="matte"/>
        </a:bodyPr>
        <a:lstStyle/>
        <a:p>
          <a:pPr lvl="0" algn="ctr" defTabSz="889000">
            <a:lnSpc>
              <a:spcPct val="90000"/>
            </a:lnSpc>
            <a:spcBef>
              <a:spcPct val="0"/>
            </a:spcBef>
            <a:spcAft>
              <a:spcPct val="35000"/>
            </a:spcAft>
          </a:pPr>
          <a:r>
            <a:rPr lang="it-IT" sz="2000" kern="1200" smtClean="0">
              <a:solidFill>
                <a:srgbClr val="FFFFFF"/>
              </a:solidFill>
            </a:rPr>
            <a:t>TCS Anthrop Hazard</a:t>
          </a:r>
          <a:endParaRPr lang="it-IT" sz="2000" kern="1200" dirty="0">
            <a:solidFill>
              <a:srgbClr val="FFFFFF"/>
            </a:solidFill>
          </a:endParaRPr>
        </a:p>
      </dsp:txBody>
      <dsp:txXfrm>
        <a:off x="4629727" y="744979"/>
        <a:ext cx="888791" cy="762977"/>
      </dsp:txXfrm>
    </dsp:sp>
    <dsp:sp modelId="{FB56BC99-BC89-4249-BEB6-6D9CFDE8F77A}">
      <dsp:nvSpPr>
        <dsp:cNvPr id="0" name=""/>
        <dsp:cNvSpPr/>
      </dsp:nvSpPr>
      <dsp:spPr>
        <a:xfrm>
          <a:off x="5544442" y="1069015"/>
          <a:ext cx="149996" cy="129469"/>
        </a:xfrm>
        <a:prstGeom prst="hexagon">
          <a:avLst>
            <a:gd name="adj" fmla="val 25000"/>
            <a:gd name="vf" fmla="val 115470"/>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sp>
    <dsp:sp modelId="{E8F92451-963E-5F4D-838F-FD15C4F0E799}">
      <dsp:nvSpPr>
        <dsp:cNvPr id="0" name=""/>
        <dsp:cNvSpPr/>
      </dsp:nvSpPr>
      <dsp:spPr>
        <a:xfrm>
          <a:off x="5538117" y="1190393"/>
          <a:ext cx="1287619" cy="1105349"/>
        </a:xfrm>
        <a:prstGeom prst="hexagon">
          <a:avLst>
            <a:gd name="adj" fmla="val 25000"/>
            <a:gd name="vf" fmla="val 115470"/>
          </a:avLst>
        </a:prstGeom>
        <a:blipFill>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sp>
    <dsp:sp modelId="{A34C8275-1017-904D-A850-4A89307295DE}">
      <dsp:nvSpPr>
        <dsp:cNvPr id="0" name=""/>
        <dsp:cNvSpPr/>
      </dsp:nvSpPr>
      <dsp:spPr>
        <a:xfrm>
          <a:off x="5794737" y="1214669"/>
          <a:ext cx="149996" cy="129469"/>
        </a:xfrm>
        <a:prstGeom prst="hexagon">
          <a:avLst>
            <a:gd name="adj" fmla="val 25000"/>
            <a:gd name="vf" fmla="val 115470"/>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sp>
    <dsp:sp modelId="{E043AB92-011A-3847-A39A-34B805E9A30E}">
      <dsp:nvSpPr>
        <dsp:cNvPr id="0" name=""/>
        <dsp:cNvSpPr/>
      </dsp:nvSpPr>
      <dsp:spPr>
        <a:xfrm>
          <a:off x="5538117" y="2410108"/>
          <a:ext cx="1287619" cy="1105349"/>
        </a:xfrm>
        <a:prstGeom prst="hexagon">
          <a:avLst>
            <a:gd name="adj" fmla="val 25000"/>
            <a:gd name="vf" fmla="val 115470"/>
          </a:avLst>
        </a:prstGeom>
        <a:solidFill>
          <a:schemeClr val="accent2">
            <a:lumMod val="75000"/>
          </a:schemeClr>
        </a:solidFill>
        <a:ln w="9525" cap="flat" cmpd="sng" algn="ctr">
          <a:solidFill>
            <a:schemeClr val="dk1">
              <a:shade val="80000"/>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txBody>
        <a:bodyPr spcFirstLastPara="0" vert="horz" wrap="square" lIns="0" tIns="25400" rIns="0" bIns="25400" numCol="1" spcCol="1270" anchor="ctr" anchorCtr="0">
          <a:noAutofit/>
          <a:sp3d extrusionH="28000" prstMaterial="matte"/>
        </a:bodyPr>
        <a:lstStyle/>
        <a:p>
          <a:pPr lvl="0" algn="ctr" defTabSz="889000">
            <a:lnSpc>
              <a:spcPct val="90000"/>
            </a:lnSpc>
            <a:spcBef>
              <a:spcPct val="0"/>
            </a:spcBef>
            <a:spcAft>
              <a:spcPct val="35000"/>
            </a:spcAft>
          </a:pPr>
          <a:r>
            <a:rPr lang="it-IT" sz="2000" kern="1200" dirty="0" smtClean="0">
              <a:solidFill>
                <a:srgbClr val="FFFFFF"/>
              </a:solidFill>
            </a:rPr>
            <a:t>TCS </a:t>
          </a:r>
          <a:r>
            <a:rPr lang="it-IT" sz="2000" kern="1200" dirty="0" err="1" smtClean="0">
              <a:solidFill>
                <a:srgbClr val="FFFFFF"/>
              </a:solidFill>
            </a:rPr>
            <a:t>Geomag</a:t>
          </a:r>
          <a:r>
            <a:rPr lang="it-IT" sz="2000" kern="1200" dirty="0" smtClean="0">
              <a:solidFill>
                <a:srgbClr val="FFFFFF"/>
              </a:solidFill>
            </a:rPr>
            <a:t> </a:t>
          </a:r>
          <a:r>
            <a:rPr lang="it-IT" sz="2000" kern="1200" dirty="0" err="1" smtClean="0">
              <a:solidFill>
                <a:srgbClr val="FFFFFF"/>
              </a:solidFill>
            </a:rPr>
            <a:t>Obs</a:t>
          </a:r>
          <a:r>
            <a:rPr lang="it-IT" sz="2000" kern="1200" dirty="0" smtClean="0">
              <a:solidFill>
                <a:srgbClr val="FFFFFF"/>
              </a:solidFill>
            </a:rPr>
            <a:t>.</a:t>
          </a:r>
          <a:endParaRPr lang="it-IT" sz="2000" kern="1200" dirty="0">
            <a:solidFill>
              <a:srgbClr val="FFFFFF"/>
            </a:solidFill>
          </a:endParaRPr>
        </a:p>
      </dsp:txBody>
      <dsp:txXfrm>
        <a:off x="5737531" y="2581294"/>
        <a:ext cx="888791" cy="762977"/>
      </dsp:txXfrm>
    </dsp:sp>
    <dsp:sp modelId="{D371D8BC-C484-DF4D-86D0-53346628F35F}">
      <dsp:nvSpPr>
        <dsp:cNvPr id="0" name=""/>
        <dsp:cNvSpPr/>
      </dsp:nvSpPr>
      <dsp:spPr>
        <a:xfrm>
          <a:off x="5792930" y="3378435"/>
          <a:ext cx="149996" cy="129469"/>
        </a:xfrm>
        <a:prstGeom prst="hexagon">
          <a:avLst>
            <a:gd name="adj" fmla="val 25000"/>
            <a:gd name="vf" fmla="val 115470"/>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sp>
    <dsp:sp modelId="{06435D0F-3A83-3041-B4BC-113ADAFA9AED}">
      <dsp:nvSpPr>
        <dsp:cNvPr id="0" name=""/>
        <dsp:cNvSpPr/>
      </dsp:nvSpPr>
      <dsp:spPr>
        <a:xfrm>
          <a:off x="4430313" y="3015380"/>
          <a:ext cx="1287619" cy="1105349"/>
        </a:xfrm>
        <a:prstGeom prst="hexagon">
          <a:avLst>
            <a:gd name="adj" fmla="val 25000"/>
            <a:gd name="vf" fmla="val 115470"/>
          </a:avLst>
        </a:prstGeom>
        <a:blipFill>
          <a:blip xmlns:r="http://schemas.openxmlformats.org/officeDocument/2006/relationships" r:embed="rId6" cstate="screen">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sp>
    <dsp:sp modelId="{68ED5281-25FD-6747-8159-B1219ACA01D5}">
      <dsp:nvSpPr>
        <dsp:cNvPr id="0" name=""/>
        <dsp:cNvSpPr/>
      </dsp:nvSpPr>
      <dsp:spPr>
        <a:xfrm>
          <a:off x="5554381" y="3500353"/>
          <a:ext cx="149996" cy="129469"/>
        </a:xfrm>
        <a:prstGeom prst="hexagon">
          <a:avLst>
            <a:gd name="adj" fmla="val 25000"/>
            <a:gd name="vf" fmla="val 115470"/>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sp>
    <dsp:sp modelId="{ACC3C0D4-6ED8-DE46-A080-4CD18AAC3F89}">
      <dsp:nvSpPr>
        <dsp:cNvPr id="0" name=""/>
        <dsp:cNvSpPr/>
      </dsp:nvSpPr>
      <dsp:spPr>
        <a:xfrm>
          <a:off x="2214704" y="3008367"/>
          <a:ext cx="1287619" cy="1105349"/>
        </a:xfrm>
        <a:prstGeom prst="hexagon">
          <a:avLst>
            <a:gd name="adj" fmla="val 25000"/>
            <a:gd name="vf" fmla="val 115470"/>
          </a:avLst>
        </a:prstGeom>
        <a:solidFill>
          <a:schemeClr val="accent6">
            <a:lumMod val="75000"/>
          </a:schemeClr>
        </a:solidFill>
        <a:ln w="9525" cap="flat" cmpd="sng" algn="ctr">
          <a:solidFill>
            <a:schemeClr val="dk1">
              <a:shade val="80000"/>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txBody>
        <a:bodyPr spcFirstLastPara="0" vert="horz" wrap="square" lIns="0" tIns="25400" rIns="0" bIns="25400" numCol="1" spcCol="1270" anchor="ctr" anchorCtr="0">
          <a:noAutofit/>
          <a:sp3d extrusionH="28000" prstMaterial="matte"/>
        </a:bodyPr>
        <a:lstStyle/>
        <a:p>
          <a:pPr lvl="0" algn="ctr" defTabSz="889000">
            <a:lnSpc>
              <a:spcPct val="90000"/>
            </a:lnSpc>
            <a:spcBef>
              <a:spcPct val="0"/>
            </a:spcBef>
            <a:spcAft>
              <a:spcPct val="35000"/>
            </a:spcAft>
          </a:pPr>
          <a:r>
            <a:rPr lang="it-IT" sz="2000" kern="1200" smtClean="0">
              <a:solidFill>
                <a:srgbClr val="FFFFFF"/>
              </a:solidFill>
            </a:rPr>
            <a:t>TCS Volcano Obs.</a:t>
          </a:r>
          <a:endParaRPr lang="it-IT" sz="2000" kern="1200" dirty="0">
            <a:solidFill>
              <a:srgbClr val="FFFFFF"/>
            </a:solidFill>
          </a:endParaRPr>
        </a:p>
      </dsp:txBody>
      <dsp:txXfrm>
        <a:off x="2414118" y="3179553"/>
        <a:ext cx="888791" cy="762977"/>
      </dsp:txXfrm>
    </dsp:sp>
    <dsp:sp modelId="{B5AF98A9-56A4-9443-B882-7EBA196FA7B9}">
      <dsp:nvSpPr>
        <dsp:cNvPr id="0" name=""/>
        <dsp:cNvSpPr/>
      </dsp:nvSpPr>
      <dsp:spPr>
        <a:xfrm>
          <a:off x="2250848" y="3498195"/>
          <a:ext cx="149996" cy="129469"/>
        </a:xfrm>
        <a:prstGeom prst="hexagon">
          <a:avLst>
            <a:gd name="adj" fmla="val 25000"/>
            <a:gd name="vf" fmla="val 115470"/>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sp>
    <dsp:sp modelId="{00CFA307-BDC0-A84A-BC81-4AC35C2E6211}">
      <dsp:nvSpPr>
        <dsp:cNvPr id="0" name=""/>
        <dsp:cNvSpPr/>
      </dsp:nvSpPr>
      <dsp:spPr>
        <a:xfrm>
          <a:off x="1106900" y="3622810"/>
          <a:ext cx="1287619" cy="1105349"/>
        </a:xfrm>
        <a:prstGeom prst="hexagon">
          <a:avLst>
            <a:gd name="adj" fmla="val 25000"/>
            <a:gd name="vf" fmla="val 115470"/>
          </a:avLst>
        </a:prstGeom>
        <a:blipFill>
          <a:blip xmlns:r="http://schemas.openxmlformats.org/officeDocument/2006/relationships" r:embed="rId7" cstate="screen">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sp>
    <dsp:sp modelId="{74505237-887B-7845-840B-5777860410C1}">
      <dsp:nvSpPr>
        <dsp:cNvPr id="0" name=""/>
        <dsp:cNvSpPr/>
      </dsp:nvSpPr>
      <dsp:spPr>
        <a:xfrm>
          <a:off x="1983385" y="3638454"/>
          <a:ext cx="149996" cy="129469"/>
        </a:xfrm>
        <a:prstGeom prst="hexagon">
          <a:avLst>
            <a:gd name="adj" fmla="val 25000"/>
            <a:gd name="vf" fmla="val 115470"/>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sp>
    <dsp:sp modelId="{A4D49CC6-7D76-294E-8635-6EC75A3D5321}">
      <dsp:nvSpPr>
        <dsp:cNvPr id="0" name=""/>
        <dsp:cNvSpPr/>
      </dsp:nvSpPr>
      <dsp:spPr>
        <a:xfrm>
          <a:off x="6640499" y="3029406"/>
          <a:ext cx="1287619" cy="1105349"/>
        </a:xfrm>
        <a:prstGeom prst="hexagon">
          <a:avLst>
            <a:gd name="adj" fmla="val 25000"/>
            <a:gd name="vf" fmla="val 115470"/>
          </a:avLst>
        </a:prstGeom>
        <a:solidFill>
          <a:schemeClr val="accent1">
            <a:lumMod val="75000"/>
          </a:schemeClr>
        </a:solidFill>
        <a:ln w="9525" cap="flat" cmpd="sng" algn="ctr">
          <a:solidFill>
            <a:schemeClr val="dk1">
              <a:shade val="80000"/>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txBody>
        <a:bodyPr spcFirstLastPara="0" vert="horz" wrap="square" lIns="0" tIns="29210" rIns="0" bIns="29210" numCol="1" spcCol="1270" anchor="ctr" anchorCtr="0">
          <a:noAutofit/>
          <a:sp3d extrusionH="28000" prstMaterial="matte"/>
        </a:bodyPr>
        <a:lstStyle/>
        <a:p>
          <a:pPr lvl="0" algn="ctr" defTabSz="1022350">
            <a:lnSpc>
              <a:spcPct val="90000"/>
            </a:lnSpc>
            <a:spcBef>
              <a:spcPct val="0"/>
            </a:spcBef>
            <a:spcAft>
              <a:spcPct val="35000"/>
            </a:spcAft>
          </a:pPr>
          <a:r>
            <a:rPr lang="it-IT" sz="2300" kern="1200" dirty="0" smtClean="0">
              <a:solidFill>
                <a:srgbClr val="FFFFFF"/>
              </a:solidFill>
            </a:rPr>
            <a:t>TCS </a:t>
          </a:r>
          <a:r>
            <a:rPr lang="it-IT" sz="2300" kern="1200" dirty="0" err="1" smtClean="0">
              <a:solidFill>
                <a:srgbClr val="FFFFFF"/>
              </a:solidFill>
            </a:rPr>
            <a:t>Subsur</a:t>
          </a:r>
          <a:r>
            <a:rPr lang="it-IT" sz="2300" kern="1200" dirty="0" smtClean="0">
              <a:solidFill>
                <a:srgbClr val="FFFFFF"/>
              </a:solidFill>
            </a:rPr>
            <a:t> Data</a:t>
          </a:r>
          <a:endParaRPr lang="it-IT" sz="2300" kern="1200" dirty="0">
            <a:solidFill>
              <a:srgbClr val="FFFFFF"/>
            </a:solidFill>
          </a:endParaRPr>
        </a:p>
      </dsp:txBody>
      <dsp:txXfrm>
        <a:off x="6839913" y="3200592"/>
        <a:ext cx="888791" cy="762977"/>
      </dsp:txXfrm>
    </dsp:sp>
    <dsp:sp modelId="{CB3C3598-0670-1740-A76B-88D46D844BD3}">
      <dsp:nvSpPr>
        <dsp:cNvPr id="0" name=""/>
        <dsp:cNvSpPr/>
      </dsp:nvSpPr>
      <dsp:spPr>
        <a:xfrm>
          <a:off x="6895312" y="3997733"/>
          <a:ext cx="149996" cy="129469"/>
        </a:xfrm>
        <a:prstGeom prst="hexagon">
          <a:avLst>
            <a:gd name="adj" fmla="val 25000"/>
            <a:gd name="vf" fmla="val 115470"/>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sp>
    <dsp:sp modelId="{1D09625D-C401-DD4F-A45E-C7AC3DA67DFF}">
      <dsp:nvSpPr>
        <dsp:cNvPr id="0" name=""/>
        <dsp:cNvSpPr/>
      </dsp:nvSpPr>
      <dsp:spPr>
        <a:xfrm>
          <a:off x="5532695" y="3634678"/>
          <a:ext cx="1287619" cy="1105349"/>
        </a:xfrm>
        <a:prstGeom prst="hexagon">
          <a:avLst>
            <a:gd name="adj" fmla="val 25000"/>
            <a:gd name="vf" fmla="val 115470"/>
          </a:avLst>
        </a:prstGeom>
        <a:blipFill>
          <a:blip xmlns:r="http://schemas.openxmlformats.org/officeDocument/2006/relationships" r:embed="rId8" cstate="screen">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sp>
    <dsp:sp modelId="{E20E86BC-1A3B-714A-B0F2-A2755F599E4C}">
      <dsp:nvSpPr>
        <dsp:cNvPr id="0" name=""/>
        <dsp:cNvSpPr/>
      </dsp:nvSpPr>
      <dsp:spPr>
        <a:xfrm>
          <a:off x="6656764" y="4119651"/>
          <a:ext cx="149996" cy="129469"/>
        </a:xfrm>
        <a:prstGeom prst="hexagon">
          <a:avLst>
            <a:gd name="adj" fmla="val 25000"/>
            <a:gd name="vf" fmla="val 115470"/>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sp>
    <dsp:sp modelId="{E8CE54EF-D222-404B-8547-9E31B8B055DD}">
      <dsp:nvSpPr>
        <dsp:cNvPr id="0" name=""/>
        <dsp:cNvSpPr/>
      </dsp:nvSpPr>
      <dsp:spPr>
        <a:xfrm>
          <a:off x="6645017" y="585661"/>
          <a:ext cx="1287619" cy="1105349"/>
        </a:xfrm>
        <a:prstGeom prst="hexagon">
          <a:avLst>
            <a:gd name="adj" fmla="val 25000"/>
            <a:gd name="vf" fmla="val 115470"/>
          </a:avLst>
        </a:prstGeom>
        <a:solidFill>
          <a:srgbClr val="70B938"/>
        </a:solidFill>
        <a:ln w="9525" cap="flat" cmpd="sng" algn="ctr">
          <a:solidFill>
            <a:schemeClr val="dk1">
              <a:shade val="80000"/>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txBody>
        <a:bodyPr spcFirstLastPara="0" vert="horz" wrap="square" lIns="0" tIns="25400" rIns="0" bIns="25400" numCol="1" spcCol="1270" anchor="ctr" anchorCtr="0">
          <a:noAutofit/>
          <a:sp3d extrusionH="28000" prstMaterial="matte"/>
        </a:bodyPr>
        <a:lstStyle/>
        <a:p>
          <a:pPr lvl="0" algn="ctr" defTabSz="889000">
            <a:lnSpc>
              <a:spcPct val="90000"/>
            </a:lnSpc>
            <a:spcBef>
              <a:spcPct val="0"/>
            </a:spcBef>
            <a:spcAft>
              <a:spcPct val="35000"/>
            </a:spcAft>
          </a:pPr>
          <a:r>
            <a:rPr lang="it-IT" sz="2000" kern="1200" smtClean="0">
              <a:solidFill>
                <a:srgbClr val="FFFFFF"/>
              </a:solidFill>
            </a:rPr>
            <a:t>TCS Geology</a:t>
          </a:r>
          <a:endParaRPr lang="it-IT" sz="2000" kern="1200" dirty="0">
            <a:solidFill>
              <a:srgbClr val="FFFFFF"/>
            </a:solidFill>
          </a:endParaRPr>
        </a:p>
      </dsp:txBody>
      <dsp:txXfrm>
        <a:off x="6844431" y="756847"/>
        <a:ext cx="888791" cy="762977"/>
      </dsp:txXfrm>
    </dsp:sp>
    <dsp:sp modelId="{D51CE4BE-555D-E04D-A727-24C69BCE8FB1}">
      <dsp:nvSpPr>
        <dsp:cNvPr id="0" name=""/>
        <dsp:cNvSpPr/>
      </dsp:nvSpPr>
      <dsp:spPr>
        <a:xfrm>
          <a:off x="7535056" y="1557764"/>
          <a:ext cx="149996" cy="129469"/>
        </a:xfrm>
        <a:prstGeom prst="hexagon">
          <a:avLst>
            <a:gd name="adj" fmla="val 25000"/>
            <a:gd name="vf" fmla="val 115470"/>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sp>
    <dsp:sp modelId="{27F947A8-5EA9-9548-8745-C4936B960139}">
      <dsp:nvSpPr>
        <dsp:cNvPr id="0" name=""/>
        <dsp:cNvSpPr/>
      </dsp:nvSpPr>
      <dsp:spPr>
        <a:xfrm>
          <a:off x="6645017" y="1805915"/>
          <a:ext cx="1287619" cy="1105349"/>
        </a:xfrm>
        <a:prstGeom prst="hexagon">
          <a:avLst>
            <a:gd name="adj" fmla="val 25000"/>
            <a:gd name="vf" fmla="val 115470"/>
          </a:avLst>
        </a:prstGeom>
        <a:blipFill>
          <a:blip xmlns:r="http://schemas.openxmlformats.org/officeDocument/2006/relationships" r:embed="rId9" cstate="screen">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sp>
    <dsp:sp modelId="{AAA4D17C-EE67-914D-9710-A28850128C41}">
      <dsp:nvSpPr>
        <dsp:cNvPr id="0" name=""/>
        <dsp:cNvSpPr/>
      </dsp:nvSpPr>
      <dsp:spPr>
        <a:xfrm>
          <a:off x="7535056" y="1812388"/>
          <a:ext cx="149996" cy="129469"/>
        </a:xfrm>
        <a:prstGeom prst="hexagon">
          <a:avLst>
            <a:gd name="adj" fmla="val 25000"/>
            <a:gd name="vf" fmla="val 115470"/>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sp>
    <dsp:sp modelId="{74328C42-4B56-7B42-B5C3-C330BA9D272B}">
      <dsp:nvSpPr>
        <dsp:cNvPr id="0" name=""/>
        <dsp:cNvSpPr/>
      </dsp:nvSpPr>
      <dsp:spPr>
        <a:xfrm>
          <a:off x="3317990" y="3627665"/>
          <a:ext cx="1287619" cy="1105349"/>
        </a:xfrm>
        <a:prstGeom prst="hexagon">
          <a:avLst>
            <a:gd name="adj" fmla="val 25000"/>
            <a:gd name="vf" fmla="val 115470"/>
          </a:avLst>
        </a:prstGeom>
        <a:solidFill>
          <a:schemeClr val="tx2">
            <a:lumMod val="60000"/>
            <a:lumOff val="40000"/>
          </a:schemeClr>
        </a:solidFill>
        <a:ln w="9525" cap="flat" cmpd="sng" algn="ctr">
          <a:solidFill>
            <a:schemeClr val="dk1">
              <a:shade val="80000"/>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txBody>
        <a:bodyPr spcFirstLastPara="0" vert="horz" wrap="square" lIns="0" tIns="25400" rIns="0" bIns="25400" numCol="1" spcCol="1270" anchor="ctr" anchorCtr="0">
          <a:noAutofit/>
          <a:sp3d extrusionH="28000" prstMaterial="matte"/>
        </a:bodyPr>
        <a:lstStyle/>
        <a:p>
          <a:pPr lvl="0" algn="ctr" defTabSz="889000">
            <a:lnSpc>
              <a:spcPct val="90000"/>
            </a:lnSpc>
            <a:spcBef>
              <a:spcPct val="0"/>
            </a:spcBef>
            <a:spcAft>
              <a:spcPct val="35000"/>
            </a:spcAft>
          </a:pPr>
          <a:r>
            <a:rPr lang="it-IT" sz="2000" kern="1200" smtClean="0">
              <a:solidFill>
                <a:srgbClr val="FFFFFF"/>
              </a:solidFill>
            </a:rPr>
            <a:t>TCS Satellite Data</a:t>
          </a:r>
          <a:endParaRPr lang="it-IT" sz="2000" kern="1200" dirty="0">
            <a:solidFill>
              <a:srgbClr val="FFFFFF"/>
            </a:solidFill>
          </a:endParaRPr>
        </a:p>
      </dsp:txBody>
      <dsp:txXfrm>
        <a:off x="3517404" y="3798851"/>
        <a:ext cx="888791" cy="762977"/>
      </dsp:txXfrm>
    </dsp:sp>
    <dsp:sp modelId="{EAFEF4C3-BBB8-2E4A-9229-E998299FA8AA}">
      <dsp:nvSpPr>
        <dsp:cNvPr id="0" name=""/>
        <dsp:cNvSpPr/>
      </dsp:nvSpPr>
      <dsp:spPr>
        <a:xfrm>
          <a:off x="3572803" y="4595992"/>
          <a:ext cx="149996" cy="129469"/>
        </a:xfrm>
        <a:prstGeom prst="hexagon">
          <a:avLst>
            <a:gd name="adj" fmla="val 25000"/>
            <a:gd name="vf" fmla="val 115470"/>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sp>
    <dsp:sp modelId="{70739D04-074B-784C-9D23-654B59D410E7}">
      <dsp:nvSpPr>
        <dsp:cNvPr id="0" name=""/>
        <dsp:cNvSpPr/>
      </dsp:nvSpPr>
      <dsp:spPr>
        <a:xfrm>
          <a:off x="2210186" y="4232937"/>
          <a:ext cx="1287619" cy="1105349"/>
        </a:xfrm>
        <a:prstGeom prst="hexagon">
          <a:avLst>
            <a:gd name="adj" fmla="val 25000"/>
            <a:gd name="vf" fmla="val 115470"/>
          </a:avLst>
        </a:prstGeom>
        <a:blipFill>
          <a:blip xmlns:r="http://schemas.openxmlformats.org/officeDocument/2006/relationships" r:embed="rId10" cstate="screen">
            <a:extLst>
              <a:ext uri="{28A0092B-C50C-407E-A947-70E740481C1C}">
                <a14:useLocalDpi xmlns:a14="http://schemas.microsoft.com/office/drawing/2010/main"/>
              </a:ext>
            </a:extLst>
          </a:blip>
          <a:srcRect/>
          <a:stretch>
            <a:fillRect l="-7000" r="-7000"/>
          </a:stretch>
        </a:blip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sp>
    <dsp:sp modelId="{0A29EAC0-0BD8-BA4E-B123-12F400E6C9FC}">
      <dsp:nvSpPr>
        <dsp:cNvPr id="0" name=""/>
        <dsp:cNvSpPr/>
      </dsp:nvSpPr>
      <dsp:spPr>
        <a:xfrm>
          <a:off x="3334255" y="4717910"/>
          <a:ext cx="149996" cy="129469"/>
        </a:xfrm>
        <a:prstGeom prst="hexagon">
          <a:avLst>
            <a:gd name="adj" fmla="val 25000"/>
            <a:gd name="vf" fmla="val 115470"/>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sp>
    <dsp:sp modelId="{4BCACF4F-4E13-3241-9188-A081D8A40804}">
      <dsp:nvSpPr>
        <dsp:cNvPr id="0" name=""/>
        <dsp:cNvSpPr/>
      </dsp:nvSpPr>
      <dsp:spPr>
        <a:xfrm>
          <a:off x="5529984" y="4851156"/>
          <a:ext cx="1287619" cy="1105349"/>
        </a:xfrm>
        <a:prstGeom prst="hexagon">
          <a:avLst>
            <a:gd name="adj" fmla="val 25000"/>
            <a:gd name="vf" fmla="val 115470"/>
          </a:avLst>
        </a:prstGeom>
        <a:solidFill>
          <a:schemeClr val="accent3">
            <a:lumMod val="75000"/>
          </a:schemeClr>
        </a:solidFill>
        <a:ln w="9525" cap="flat" cmpd="sng" algn="ctr">
          <a:solidFill>
            <a:schemeClr val="dk1">
              <a:shade val="80000"/>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txBody>
        <a:bodyPr spcFirstLastPara="0" vert="horz" wrap="square" lIns="0" tIns="30480" rIns="0" bIns="30480" numCol="1" spcCol="1270" anchor="ctr" anchorCtr="0">
          <a:noAutofit/>
          <a:sp3d extrusionH="28000" prstMaterial="matte"/>
        </a:bodyPr>
        <a:lstStyle/>
        <a:p>
          <a:pPr lvl="0" algn="ctr" defTabSz="1066800">
            <a:lnSpc>
              <a:spcPct val="90000"/>
            </a:lnSpc>
            <a:spcBef>
              <a:spcPct val="0"/>
            </a:spcBef>
            <a:spcAft>
              <a:spcPct val="35000"/>
            </a:spcAft>
          </a:pPr>
          <a:r>
            <a:rPr lang="it-IT" sz="2400" kern="1200" dirty="0" smtClean="0">
              <a:solidFill>
                <a:srgbClr val="FFFFFF"/>
              </a:solidFill>
            </a:rPr>
            <a:t>TCS </a:t>
          </a:r>
          <a:r>
            <a:rPr lang="it-IT" sz="2400" kern="1200" dirty="0" err="1" smtClean="0">
              <a:solidFill>
                <a:srgbClr val="FFFFFF"/>
              </a:solidFill>
            </a:rPr>
            <a:t>Exper</a:t>
          </a:r>
          <a:r>
            <a:rPr lang="it-IT" sz="2400" kern="1200" dirty="0" smtClean="0">
              <a:solidFill>
                <a:srgbClr val="FFFFFF"/>
              </a:solidFill>
            </a:rPr>
            <a:t>. </a:t>
          </a:r>
          <a:r>
            <a:rPr lang="it-IT" sz="2400" kern="1200" dirty="0" err="1" smtClean="0">
              <a:solidFill>
                <a:srgbClr val="FFFFFF"/>
              </a:solidFill>
            </a:rPr>
            <a:t>Labs</a:t>
          </a:r>
          <a:endParaRPr lang="it-IT" sz="1800" kern="1200" dirty="0">
            <a:solidFill>
              <a:srgbClr val="FFFFFF"/>
            </a:solidFill>
          </a:endParaRPr>
        </a:p>
      </dsp:txBody>
      <dsp:txXfrm>
        <a:off x="5729398" y="5022342"/>
        <a:ext cx="888791" cy="762977"/>
      </dsp:txXfrm>
    </dsp:sp>
    <dsp:sp modelId="{C1F62EF1-DB2F-9C45-B077-7852B0BD6139}">
      <dsp:nvSpPr>
        <dsp:cNvPr id="0" name=""/>
        <dsp:cNvSpPr/>
      </dsp:nvSpPr>
      <dsp:spPr>
        <a:xfrm>
          <a:off x="5560707" y="5343142"/>
          <a:ext cx="149996" cy="129469"/>
        </a:xfrm>
        <a:prstGeom prst="hexagon">
          <a:avLst>
            <a:gd name="adj" fmla="val 25000"/>
            <a:gd name="vf" fmla="val 115470"/>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sp>
    <dsp:sp modelId="{71049214-F98D-2347-BC7A-085AD72B6089}">
      <dsp:nvSpPr>
        <dsp:cNvPr id="0" name=""/>
        <dsp:cNvSpPr/>
      </dsp:nvSpPr>
      <dsp:spPr>
        <a:xfrm>
          <a:off x="4422180" y="4238871"/>
          <a:ext cx="1287619" cy="1105349"/>
        </a:xfrm>
        <a:prstGeom prst="hexagon">
          <a:avLst>
            <a:gd name="adj" fmla="val 25000"/>
            <a:gd name="vf" fmla="val 115470"/>
          </a:avLst>
        </a:prstGeom>
        <a:blipFill>
          <a:blip xmlns:r="http://schemas.openxmlformats.org/officeDocument/2006/relationships" r:embed="rId11" cstate="screen">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sp>
    <dsp:sp modelId="{744A8E00-E63F-4B4D-A2EB-563E4D1A8864}">
      <dsp:nvSpPr>
        <dsp:cNvPr id="0" name=""/>
        <dsp:cNvSpPr/>
      </dsp:nvSpPr>
      <dsp:spPr>
        <a:xfrm>
          <a:off x="5307701" y="5195330"/>
          <a:ext cx="149996" cy="129469"/>
        </a:xfrm>
        <a:prstGeom prst="hexagon">
          <a:avLst>
            <a:gd name="adj" fmla="val 25000"/>
            <a:gd name="vf" fmla="val 115470"/>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sp>
    <dsp:sp modelId="{76E8EC77-CED4-B245-8921-8FF2E7FD486B}">
      <dsp:nvSpPr>
        <dsp:cNvPr id="0" name=""/>
        <dsp:cNvSpPr/>
      </dsp:nvSpPr>
      <dsp:spPr>
        <a:xfrm>
          <a:off x="6641403" y="4251818"/>
          <a:ext cx="1287619" cy="1105349"/>
        </a:xfrm>
        <a:prstGeom prst="hexagon">
          <a:avLst>
            <a:gd name="adj" fmla="val 25000"/>
            <a:gd name="vf" fmla="val 115470"/>
          </a:avLst>
        </a:prstGeom>
        <a:solidFill>
          <a:srgbClr val="CC66FF"/>
        </a:solidFill>
        <a:ln w="9525" cap="flat" cmpd="sng" algn="ctr">
          <a:solidFill>
            <a:schemeClr val="dk1">
              <a:shade val="80000"/>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txBody>
        <a:bodyPr spcFirstLastPara="0" vert="horz" wrap="square" lIns="0" tIns="40640" rIns="0" bIns="40640" numCol="1" spcCol="1270" anchor="ctr" anchorCtr="0">
          <a:noAutofit/>
          <a:sp3d extrusionH="28000" prstMaterial="matte"/>
        </a:bodyPr>
        <a:lstStyle/>
        <a:p>
          <a:pPr lvl="0" algn="ctr" defTabSz="1422400">
            <a:lnSpc>
              <a:spcPct val="90000"/>
            </a:lnSpc>
            <a:spcBef>
              <a:spcPct val="0"/>
            </a:spcBef>
            <a:spcAft>
              <a:spcPct val="35000"/>
            </a:spcAft>
          </a:pPr>
          <a:r>
            <a:rPr lang="it-IT" sz="3200" kern="1200" dirty="0" smtClean="0">
              <a:solidFill>
                <a:srgbClr val="FFFFFF"/>
              </a:solidFill>
            </a:rPr>
            <a:t>ICS-D</a:t>
          </a:r>
          <a:endParaRPr lang="it-IT" sz="3200" kern="1200" dirty="0">
            <a:solidFill>
              <a:srgbClr val="FFFFFF"/>
            </a:solidFill>
          </a:endParaRPr>
        </a:p>
      </dsp:txBody>
      <dsp:txXfrm>
        <a:off x="6840817" y="4423004"/>
        <a:ext cx="888791" cy="762977"/>
      </dsp:txXfrm>
    </dsp:sp>
    <dsp:sp modelId="{356B2DA0-7361-BC41-B350-4154BD028C56}">
      <dsp:nvSpPr>
        <dsp:cNvPr id="0" name=""/>
        <dsp:cNvSpPr/>
      </dsp:nvSpPr>
      <dsp:spPr>
        <a:xfrm>
          <a:off x="7765472" y="4736791"/>
          <a:ext cx="149996" cy="129469"/>
        </a:xfrm>
        <a:prstGeom prst="hexagon">
          <a:avLst>
            <a:gd name="adj" fmla="val 25000"/>
            <a:gd name="vf" fmla="val 115470"/>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sp>
    <dsp:sp modelId="{614D56F3-A7D7-5C42-9C5D-803AFE4BCCD1}">
      <dsp:nvSpPr>
        <dsp:cNvPr id="0" name=""/>
        <dsp:cNvSpPr/>
      </dsp:nvSpPr>
      <dsp:spPr>
        <a:xfrm>
          <a:off x="7748303" y="3646546"/>
          <a:ext cx="1287619" cy="1105349"/>
        </a:xfrm>
        <a:prstGeom prst="hexagon">
          <a:avLst>
            <a:gd name="adj" fmla="val 25000"/>
            <a:gd name="vf" fmla="val 115470"/>
          </a:avLst>
        </a:prstGeom>
        <a:blipFill>
          <a:blip xmlns:r="http://schemas.openxmlformats.org/officeDocument/2006/relationships" r:embed="rId12" cstate="screen">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sp>
    <dsp:sp modelId="{48E485FE-504F-304C-AB4A-4D52A3D032BC}">
      <dsp:nvSpPr>
        <dsp:cNvPr id="0" name=""/>
        <dsp:cNvSpPr/>
      </dsp:nvSpPr>
      <dsp:spPr>
        <a:xfrm>
          <a:off x="8004020" y="4614873"/>
          <a:ext cx="149996" cy="129469"/>
        </a:xfrm>
        <a:prstGeom prst="hexagon">
          <a:avLst>
            <a:gd name="adj" fmla="val 25000"/>
            <a:gd name="vf" fmla="val 115470"/>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6F643A-B8F5-7244-A3D9-C421E5C50DCC}">
      <dsp:nvSpPr>
        <dsp:cNvPr id="0" name=""/>
        <dsp:cNvSpPr/>
      </dsp:nvSpPr>
      <dsp:spPr>
        <a:xfrm>
          <a:off x="1107804" y="2398240"/>
          <a:ext cx="1287619" cy="1105349"/>
        </a:xfrm>
        <a:prstGeom prst="hexagon">
          <a:avLst>
            <a:gd name="adj" fmla="val 25000"/>
            <a:gd name="vf" fmla="val 115470"/>
          </a:avLst>
        </a:prstGeom>
        <a:solidFill>
          <a:schemeClr val="accent3">
            <a:lumMod val="50000"/>
          </a:schemeClr>
        </a:solidFill>
        <a:ln w="9525" cap="flat" cmpd="sng" algn="ctr">
          <a:solidFill>
            <a:schemeClr val="accent3">
              <a:lumMod val="5000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txBody>
        <a:bodyPr spcFirstLastPara="0" vert="horz" wrap="square" lIns="0" tIns="30480" rIns="0" bIns="30480" numCol="1" spcCol="1270" anchor="ctr" anchorCtr="0">
          <a:noAutofit/>
          <a:sp3d extrusionH="28000" prstMaterial="matte"/>
        </a:bodyPr>
        <a:lstStyle/>
        <a:p>
          <a:pPr lvl="0" algn="ctr" defTabSz="1066800">
            <a:lnSpc>
              <a:spcPct val="90000"/>
            </a:lnSpc>
            <a:spcBef>
              <a:spcPct val="0"/>
            </a:spcBef>
            <a:spcAft>
              <a:spcPct val="35000"/>
            </a:spcAft>
          </a:pPr>
          <a:r>
            <a:rPr lang="it-IT" sz="2400" kern="1200" smtClean="0">
              <a:ln>
                <a:solidFill>
                  <a:schemeClr val="accent3">
                    <a:lumMod val="50000"/>
                  </a:schemeClr>
                </a:solidFill>
              </a:ln>
              <a:solidFill>
                <a:schemeClr val="accent3">
                  <a:lumMod val="50000"/>
                </a:schemeClr>
              </a:solidFill>
              <a:effectLst/>
            </a:rPr>
            <a:t>TCS Seism.</a:t>
          </a:r>
          <a:endParaRPr lang="it-IT" sz="4000" kern="1200" dirty="0">
            <a:ln>
              <a:solidFill>
                <a:schemeClr val="accent3">
                  <a:lumMod val="50000"/>
                </a:schemeClr>
              </a:solidFill>
            </a:ln>
            <a:solidFill>
              <a:schemeClr val="accent3">
                <a:lumMod val="50000"/>
              </a:schemeClr>
            </a:solidFill>
            <a:effectLst/>
          </a:endParaRPr>
        </a:p>
      </dsp:txBody>
      <dsp:txXfrm>
        <a:off x="1307218" y="2569426"/>
        <a:ext cx="888791" cy="762977"/>
      </dsp:txXfrm>
    </dsp:sp>
    <dsp:sp modelId="{C99262C5-2EC2-7143-80D9-1E22D382D376}">
      <dsp:nvSpPr>
        <dsp:cNvPr id="0" name=""/>
        <dsp:cNvSpPr/>
      </dsp:nvSpPr>
      <dsp:spPr>
        <a:xfrm>
          <a:off x="1138526" y="2892383"/>
          <a:ext cx="149996" cy="129469"/>
        </a:xfrm>
        <a:prstGeom prst="hexagon">
          <a:avLst>
            <a:gd name="adj" fmla="val 25000"/>
            <a:gd name="vf" fmla="val 115470"/>
          </a:avLst>
        </a:prstGeom>
        <a:solidFill>
          <a:schemeClr val="accent3">
            <a:lumMod val="50000"/>
          </a:schemeClr>
        </a:solidFill>
        <a:ln>
          <a:solidFill>
            <a:schemeClr val="accent3">
              <a:lumMod val="50000"/>
            </a:schemeClr>
          </a:solid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sp>
    <dsp:sp modelId="{73219A08-351C-B048-BF6D-EB7D6FE037A8}">
      <dsp:nvSpPr>
        <dsp:cNvPr id="0" name=""/>
        <dsp:cNvSpPr/>
      </dsp:nvSpPr>
      <dsp:spPr>
        <a:xfrm>
          <a:off x="0" y="1787573"/>
          <a:ext cx="1287619" cy="1105349"/>
        </a:xfrm>
        <a:prstGeom prst="hexagon">
          <a:avLst>
            <a:gd name="adj" fmla="val 25000"/>
            <a:gd name="vf" fmla="val 115470"/>
          </a:avLst>
        </a:prstGeom>
        <a:solidFill>
          <a:schemeClr val="accent3">
            <a:lumMod val="50000"/>
          </a:schemeClr>
        </a:solidFill>
        <a:ln>
          <a:solidFill>
            <a:schemeClr val="accent3">
              <a:lumMod val="50000"/>
            </a:schemeClr>
          </a:solid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sp>
    <dsp:sp modelId="{0D15F817-E8D3-9844-B151-D7C833C50EBB}">
      <dsp:nvSpPr>
        <dsp:cNvPr id="0" name=""/>
        <dsp:cNvSpPr/>
      </dsp:nvSpPr>
      <dsp:spPr>
        <a:xfrm>
          <a:off x="881906" y="2745651"/>
          <a:ext cx="149996" cy="129469"/>
        </a:xfrm>
        <a:prstGeom prst="hexagon">
          <a:avLst>
            <a:gd name="adj" fmla="val 25000"/>
            <a:gd name="vf" fmla="val 115470"/>
          </a:avLst>
        </a:prstGeom>
        <a:solidFill>
          <a:schemeClr val="accent3">
            <a:lumMod val="50000"/>
          </a:schemeClr>
        </a:solidFill>
        <a:ln>
          <a:solidFill>
            <a:schemeClr val="accent3">
              <a:lumMod val="50000"/>
            </a:schemeClr>
          </a:solid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sp>
    <dsp:sp modelId="{37299EC9-C355-4846-AA4C-A5DA4FD54042}">
      <dsp:nvSpPr>
        <dsp:cNvPr id="0" name=""/>
        <dsp:cNvSpPr/>
      </dsp:nvSpPr>
      <dsp:spPr>
        <a:xfrm>
          <a:off x="2215608" y="1783797"/>
          <a:ext cx="1287619" cy="1105349"/>
        </a:xfrm>
        <a:prstGeom prst="hexagon">
          <a:avLst>
            <a:gd name="adj" fmla="val 25000"/>
            <a:gd name="vf" fmla="val 115470"/>
          </a:avLst>
        </a:prstGeom>
        <a:solidFill>
          <a:schemeClr val="accent3">
            <a:lumMod val="50000"/>
          </a:schemeClr>
        </a:solidFill>
        <a:ln w="9525" cap="flat" cmpd="sng" algn="ctr">
          <a:solidFill>
            <a:schemeClr val="accent3">
              <a:lumMod val="5000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txBody>
        <a:bodyPr spcFirstLastPara="0" vert="horz" wrap="square" lIns="0" tIns="30480" rIns="0" bIns="30480" numCol="1" spcCol="1270" anchor="ctr" anchorCtr="0">
          <a:noAutofit/>
          <a:sp3d extrusionH="28000" prstMaterial="matte"/>
        </a:bodyPr>
        <a:lstStyle/>
        <a:p>
          <a:pPr lvl="0" algn="ctr" defTabSz="1066800">
            <a:lnSpc>
              <a:spcPct val="90000"/>
            </a:lnSpc>
            <a:spcBef>
              <a:spcPct val="0"/>
            </a:spcBef>
            <a:spcAft>
              <a:spcPct val="35000"/>
            </a:spcAft>
          </a:pPr>
          <a:r>
            <a:rPr lang="it-IT" sz="2400" kern="1200" dirty="0" smtClean="0">
              <a:ln>
                <a:solidFill>
                  <a:schemeClr val="accent3">
                    <a:lumMod val="50000"/>
                  </a:schemeClr>
                </a:solidFill>
              </a:ln>
              <a:solidFill>
                <a:schemeClr val="accent3">
                  <a:lumMod val="50000"/>
                </a:schemeClr>
              </a:solidFill>
              <a:effectLst/>
            </a:rPr>
            <a:t>TCS GNSS Data</a:t>
          </a:r>
          <a:endParaRPr lang="it-IT" sz="2400" kern="1200" dirty="0">
            <a:ln>
              <a:solidFill>
                <a:schemeClr val="accent3">
                  <a:lumMod val="50000"/>
                </a:schemeClr>
              </a:solidFill>
            </a:ln>
            <a:solidFill>
              <a:schemeClr val="accent3">
                <a:lumMod val="50000"/>
              </a:schemeClr>
            </a:solidFill>
            <a:effectLst/>
          </a:endParaRPr>
        </a:p>
      </dsp:txBody>
      <dsp:txXfrm>
        <a:off x="2415022" y="1954983"/>
        <a:ext cx="888791" cy="762977"/>
      </dsp:txXfrm>
    </dsp:sp>
    <dsp:sp modelId="{5D0B309B-8847-D341-904C-1F39D8E19375}">
      <dsp:nvSpPr>
        <dsp:cNvPr id="0" name=""/>
        <dsp:cNvSpPr/>
      </dsp:nvSpPr>
      <dsp:spPr>
        <a:xfrm>
          <a:off x="3101128" y="2740256"/>
          <a:ext cx="149996" cy="129469"/>
        </a:xfrm>
        <a:prstGeom prst="hexagon">
          <a:avLst>
            <a:gd name="adj" fmla="val 25000"/>
            <a:gd name="vf" fmla="val 115470"/>
          </a:avLst>
        </a:prstGeom>
        <a:solidFill>
          <a:schemeClr val="accent3">
            <a:lumMod val="50000"/>
          </a:schemeClr>
        </a:solidFill>
        <a:ln>
          <a:solidFill>
            <a:schemeClr val="accent3">
              <a:lumMod val="50000"/>
            </a:schemeClr>
          </a:solid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sp>
    <dsp:sp modelId="{06208FE9-AE86-6647-82CF-4D8BD4503F2D}">
      <dsp:nvSpPr>
        <dsp:cNvPr id="0" name=""/>
        <dsp:cNvSpPr/>
      </dsp:nvSpPr>
      <dsp:spPr>
        <a:xfrm>
          <a:off x="3322508" y="2396082"/>
          <a:ext cx="1287619" cy="1105349"/>
        </a:xfrm>
        <a:prstGeom prst="hexagon">
          <a:avLst>
            <a:gd name="adj" fmla="val 25000"/>
            <a:gd name="vf" fmla="val 115470"/>
          </a:avLst>
        </a:prstGeom>
        <a:solidFill>
          <a:schemeClr val="accent3">
            <a:lumMod val="50000"/>
          </a:schemeClr>
        </a:solidFill>
        <a:ln>
          <a:solidFill>
            <a:schemeClr val="accent3">
              <a:lumMod val="50000"/>
            </a:schemeClr>
          </a:solid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sp>
    <dsp:sp modelId="{6E047701-A2AC-B244-BF3C-638AC34E2347}">
      <dsp:nvSpPr>
        <dsp:cNvPr id="0" name=""/>
        <dsp:cNvSpPr/>
      </dsp:nvSpPr>
      <dsp:spPr>
        <a:xfrm>
          <a:off x="3354134" y="2888068"/>
          <a:ext cx="149996" cy="129469"/>
        </a:xfrm>
        <a:prstGeom prst="hexagon">
          <a:avLst>
            <a:gd name="adj" fmla="val 25000"/>
            <a:gd name="vf" fmla="val 115470"/>
          </a:avLst>
        </a:prstGeom>
        <a:solidFill>
          <a:schemeClr val="accent3">
            <a:lumMod val="50000"/>
          </a:schemeClr>
        </a:solidFill>
        <a:ln>
          <a:solidFill>
            <a:schemeClr val="accent3">
              <a:lumMod val="50000"/>
            </a:schemeClr>
          </a:solid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sp>
    <dsp:sp modelId="{C803A754-F22F-1540-B789-94DFC9F69A5F}">
      <dsp:nvSpPr>
        <dsp:cNvPr id="0" name=""/>
        <dsp:cNvSpPr/>
      </dsp:nvSpPr>
      <dsp:spPr>
        <a:xfrm>
          <a:off x="1107804" y="1176367"/>
          <a:ext cx="1287619" cy="1105349"/>
        </a:xfrm>
        <a:prstGeom prst="hexagon">
          <a:avLst>
            <a:gd name="adj" fmla="val 25000"/>
            <a:gd name="vf" fmla="val 115470"/>
          </a:avLst>
        </a:prstGeom>
        <a:solidFill>
          <a:schemeClr val="accent3">
            <a:lumMod val="50000"/>
          </a:schemeClr>
        </a:solidFill>
        <a:ln w="9525" cap="flat" cmpd="sng" algn="ctr">
          <a:solidFill>
            <a:schemeClr val="accent3">
              <a:lumMod val="5000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txBody>
        <a:bodyPr spcFirstLastPara="0" vert="horz" wrap="square" lIns="0" tIns="40640" rIns="0" bIns="40640" numCol="1" spcCol="1270" anchor="ctr" anchorCtr="0">
          <a:noAutofit/>
          <a:sp3d extrusionH="28000" prstMaterial="matte"/>
        </a:bodyPr>
        <a:lstStyle/>
        <a:p>
          <a:pPr lvl="0" algn="ctr" defTabSz="1422400">
            <a:lnSpc>
              <a:spcPct val="90000"/>
            </a:lnSpc>
            <a:spcBef>
              <a:spcPct val="0"/>
            </a:spcBef>
            <a:spcAft>
              <a:spcPct val="35000"/>
            </a:spcAft>
          </a:pPr>
          <a:r>
            <a:rPr lang="it-IT" sz="3200" kern="1200" dirty="0" smtClean="0">
              <a:ln>
                <a:solidFill>
                  <a:schemeClr val="accent3">
                    <a:lumMod val="50000"/>
                  </a:schemeClr>
                </a:solidFill>
              </a:ln>
              <a:solidFill>
                <a:schemeClr val="accent3">
                  <a:lumMod val="50000"/>
                </a:schemeClr>
              </a:solidFill>
              <a:effectLst/>
            </a:rPr>
            <a:t>ICS-C</a:t>
          </a:r>
          <a:endParaRPr lang="it-IT" sz="3200" kern="1200" dirty="0">
            <a:ln>
              <a:solidFill>
                <a:schemeClr val="accent3">
                  <a:lumMod val="50000"/>
                </a:schemeClr>
              </a:solidFill>
            </a:ln>
            <a:solidFill>
              <a:schemeClr val="accent3">
                <a:lumMod val="50000"/>
              </a:schemeClr>
            </a:solidFill>
            <a:effectLst/>
          </a:endParaRPr>
        </a:p>
      </dsp:txBody>
      <dsp:txXfrm>
        <a:off x="1307218" y="1347553"/>
        <a:ext cx="888791" cy="762977"/>
      </dsp:txXfrm>
    </dsp:sp>
    <dsp:sp modelId="{B2E374BE-EAF2-B74B-BB77-69A6830F76D5}">
      <dsp:nvSpPr>
        <dsp:cNvPr id="0" name=""/>
        <dsp:cNvSpPr/>
      </dsp:nvSpPr>
      <dsp:spPr>
        <a:xfrm>
          <a:off x="1984288" y="1191472"/>
          <a:ext cx="149996" cy="129469"/>
        </a:xfrm>
        <a:prstGeom prst="hexagon">
          <a:avLst>
            <a:gd name="adj" fmla="val 25000"/>
            <a:gd name="vf" fmla="val 115470"/>
          </a:avLst>
        </a:prstGeom>
        <a:solidFill>
          <a:schemeClr val="accent3">
            <a:lumMod val="50000"/>
          </a:schemeClr>
        </a:solidFill>
        <a:ln>
          <a:solidFill>
            <a:schemeClr val="accent3">
              <a:lumMod val="50000"/>
            </a:schemeClr>
          </a:solid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sp>
    <dsp:sp modelId="{698FF716-8D60-3E42-A705-BAB8C3F5DAE7}">
      <dsp:nvSpPr>
        <dsp:cNvPr id="0" name=""/>
        <dsp:cNvSpPr/>
      </dsp:nvSpPr>
      <dsp:spPr>
        <a:xfrm>
          <a:off x="2215608" y="561925"/>
          <a:ext cx="1287619" cy="1105349"/>
        </a:xfrm>
        <a:prstGeom prst="hexagon">
          <a:avLst>
            <a:gd name="adj" fmla="val 25000"/>
            <a:gd name="vf" fmla="val 115470"/>
          </a:avLst>
        </a:prstGeom>
        <a:solidFill>
          <a:schemeClr val="accent3">
            <a:lumMod val="50000"/>
          </a:schemeClr>
        </a:solidFill>
        <a:ln>
          <a:solidFill>
            <a:schemeClr val="accent3">
              <a:lumMod val="50000"/>
            </a:schemeClr>
          </a:solid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sp>
    <dsp:sp modelId="{87C6AD75-B773-3A4C-9BE7-D57FEDC73D10}">
      <dsp:nvSpPr>
        <dsp:cNvPr id="0" name=""/>
        <dsp:cNvSpPr/>
      </dsp:nvSpPr>
      <dsp:spPr>
        <a:xfrm>
          <a:off x="2251752" y="1051752"/>
          <a:ext cx="149996" cy="129469"/>
        </a:xfrm>
        <a:prstGeom prst="hexagon">
          <a:avLst>
            <a:gd name="adj" fmla="val 25000"/>
            <a:gd name="vf" fmla="val 115470"/>
          </a:avLst>
        </a:prstGeom>
        <a:solidFill>
          <a:schemeClr val="accent3">
            <a:lumMod val="50000"/>
          </a:schemeClr>
        </a:solidFill>
        <a:ln>
          <a:solidFill>
            <a:schemeClr val="accent3">
              <a:lumMod val="50000"/>
            </a:schemeClr>
          </a:solid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sp>
    <dsp:sp modelId="{76E8EC77-CED4-B245-8921-8FF2E7FD486B}">
      <dsp:nvSpPr>
        <dsp:cNvPr id="0" name=""/>
        <dsp:cNvSpPr/>
      </dsp:nvSpPr>
      <dsp:spPr>
        <a:xfrm>
          <a:off x="3322508" y="1174209"/>
          <a:ext cx="1287619" cy="1105349"/>
        </a:xfrm>
        <a:prstGeom prst="hexagon">
          <a:avLst>
            <a:gd name="adj" fmla="val 25000"/>
            <a:gd name="vf" fmla="val 115470"/>
          </a:avLst>
        </a:prstGeom>
        <a:solidFill>
          <a:schemeClr val="accent3">
            <a:lumMod val="50000"/>
          </a:schemeClr>
        </a:solidFill>
        <a:ln w="9525" cap="flat" cmpd="sng" algn="ctr">
          <a:solidFill>
            <a:schemeClr val="accent3">
              <a:lumMod val="5000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txBody>
        <a:bodyPr spcFirstLastPara="0" vert="horz" wrap="square" lIns="0" tIns="40640" rIns="0" bIns="40640" numCol="1" spcCol="1270" anchor="ctr" anchorCtr="0">
          <a:noAutofit/>
          <a:sp3d extrusionH="28000" prstMaterial="matte"/>
        </a:bodyPr>
        <a:lstStyle/>
        <a:p>
          <a:pPr lvl="0" algn="ctr" defTabSz="1422400">
            <a:lnSpc>
              <a:spcPct val="90000"/>
            </a:lnSpc>
            <a:spcBef>
              <a:spcPct val="0"/>
            </a:spcBef>
            <a:spcAft>
              <a:spcPct val="35000"/>
            </a:spcAft>
          </a:pPr>
          <a:r>
            <a:rPr lang="it-IT" sz="3200" kern="1200" smtClean="0">
              <a:ln>
                <a:solidFill>
                  <a:schemeClr val="accent3">
                    <a:lumMod val="50000"/>
                  </a:schemeClr>
                </a:solidFill>
              </a:ln>
              <a:solidFill>
                <a:schemeClr val="accent3">
                  <a:lumMod val="50000"/>
                </a:schemeClr>
              </a:solidFill>
              <a:effectLst/>
            </a:rPr>
            <a:t>ICS-D</a:t>
          </a:r>
          <a:endParaRPr lang="it-IT" sz="3200" kern="1200" dirty="0">
            <a:ln>
              <a:solidFill>
                <a:schemeClr val="accent3">
                  <a:lumMod val="50000"/>
                </a:schemeClr>
              </a:solidFill>
            </a:ln>
            <a:solidFill>
              <a:schemeClr val="accent3">
                <a:lumMod val="50000"/>
              </a:schemeClr>
            </a:solidFill>
            <a:effectLst/>
          </a:endParaRPr>
        </a:p>
      </dsp:txBody>
      <dsp:txXfrm>
        <a:off x="3521922" y="1345395"/>
        <a:ext cx="888791" cy="762977"/>
      </dsp:txXfrm>
    </dsp:sp>
    <dsp:sp modelId="{356B2DA0-7361-BC41-B350-4154BD028C56}">
      <dsp:nvSpPr>
        <dsp:cNvPr id="0" name=""/>
        <dsp:cNvSpPr/>
      </dsp:nvSpPr>
      <dsp:spPr>
        <a:xfrm>
          <a:off x="4436638" y="1663498"/>
          <a:ext cx="149996" cy="129469"/>
        </a:xfrm>
        <a:prstGeom prst="hexagon">
          <a:avLst>
            <a:gd name="adj" fmla="val 25000"/>
            <a:gd name="vf" fmla="val 115470"/>
          </a:avLst>
        </a:prstGeom>
        <a:solidFill>
          <a:schemeClr val="accent3">
            <a:lumMod val="50000"/>
          </a:schemeClr>
        </a:solidFill>
        <a:ln>
          <a:solidFill>
            <a:schemeClr val="accent3">
              <a:lumMod val="50000"/>
            </a:schemeClr>
          </a:solid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sp>
    <dsp:sp modelId="{614D56F3-A7D7-5C42-9C5D-803AFE4BCCD1}">
      <dsp:nvSpPr>
        <dsp:cNvPr id="0" name=""/>
        <dsp:cNvSpPr/>
      </dsp:nvSpPr>
      <dsp:spPr>
        <a:xfrm>
          <a:off x="4430313" y="1795665"/>
          <a:ext cx="1287619" cy="1105349"/>
        </a:xfrm>
        <a:prstGeom prst="hexagon">
          <a:avLst>
            <a:gd name="adj" fmla="val 25000"/>
            <a:gd name="vf" fmla="val 115470"/>
          </a:avLst>
        </a:prstGeom>
        <a:solidFill>
          <a:schemeClr val="accent3">
            <a:lumMod val="50000"/>
          </a:schemeClr>
        </a:solidFill>
        <a:ln>
          <a:solidFill>
            <a:schemeClr val="accent3">
              <a:lumMod val="50000"/>
            </a:schemeClr>
          </a:solid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sp>
    <dsp:sp modelId="{48E485FE-504F-304C-AB4A-4D52A3D032BC}">
      <dsp:nvSpPr>
        <dsp:cNvPr id="0" name=""/>
        <dsp:cNvSpPr/>
      </dsp:nvSpPr>
      <dsp:spPr>
        <a:xfrm>
          <a:off x="4681511" y="1815086"/>
          <a:ext cx="149996" cy="129469"/>
        </a:xfrm>
        <a:prstGeom prst="hexagon">
          <a:avLst>
            <a:gd name="adj" fmla="val 25000"/>
            <a:gd name="vf" fmla="val 115470"/>
          </a:avLst>
        </a:prstGeom>
        <a:solidFill>
          <a:schemeClr val="accent3">
            <a:lumMod val="50000"/>
          </a:schemeClr>
        </a:solidFill>
        <a:ln>
          <a:solidFill>
            <a:schemeClr val="accent3">
              <a:lumMod val="50000"/>
            </a:schemeClr>
          </a:solid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sp>
    <dsp:sp modelId="{3BC3D9F9-1276-BE41-9DF8-52B51F71E83C}">
      <dsp:nvSpPr>
        <dsp:cNvPr id="0" name=""/>
        <dsp:cNvSpPr/>
      </dsp:nvSpPr>
      <dsp:spPr>
        <a:xfrm>
          <a:off x="4430313" y="573793"/>
          <a:ext cx="1287619" cy="1105349"/>
        </a:xfrm>
        <a:prstGeom prst="hexagon">
          <a:avLst>
            <a:gd name="adj" fmla="val 25000"/>
            <a:gd name="vf" fmla="val 115470"/>
          </a:avLst>
        </a:prstGeom>
        <a:solidFill>
          <a:schemeClr val="accent3">
            <a:lumMod val="50000"/>
          </a:schemeClr>
        </a:solidFill>
        <a:ln w="9525" cap="flat" cmpd="sng" algn="ctr">
          <a:solidFill>
            <a:schemeClr val="accent3">
              <a:lumMod val="5000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txBody>
        <a:bodyPr spcFirstLastPara="0" vert="horz" wrap="square" lIns="0" tIns="50800" rIns="0" bIns="50800" numCol="1" spcCol="1270" anchor="ctr" anchorCtr="0">
          <a:noAutofit/>
          <a:sp3d extrusionH="28000" prstMaterial="matte"/>
        </a:bodyPr>
        <a:lstStyle/>
        <a:p>
          <a:pPr lvl="0" algn="ctr" defTabSz="1778000">
            <a:lnSpc>
              <a:spcPct val="90000"/>
            </a:lnSpc>
            <a:spcBef>
              <a:spcPct val="0"/>
            </a:spcBef>
            <a:spcAft>
              <a:spcPct val="35000"/>
            </a:spcAft>
          </a:pPr>
          <a:r>
            <a:rPr lang="it-IT" sz="4000" kern="1200" smtClean="0">
              <a:ln>
                <a:solidFill>
                  <a:schemeClr val="accent3">
                    <a:lumMod val="50000"/>
                  </a:schemeClr>
                </a:solidFill>
              </a:ln>
              <a:solidFill>
                <a:schemeClr val="accent3">
                  <a:lumMod val="50000"/>
                </a:schemeClr>
              </a:solidFill>
              <a:effectLst/>
            </a:rPr>
            <a:t>ECO</a:t>
          </a:r>
          <a:endParaRPr lang="it-IT" sz="4000" kern="1200" dirty="0">
            <a:ln>
              <a:solidFill>
                <a:schemeClr val="accent3">
                  <a:lumMod val="50000"/>
                </a:schemeClr>
              </a:solidFill>
            </a:ln>
            <a:solidFill>
              <a:schemeClr val="accent3">
                <a:lumMod val="50000"/>
              </a:schemeClr>
            </a:solidFill>
            <a:effectLst/>
          </a:endParaRPr>
        </a:p>
      </dsp:txBody>
      <dsp:txXfrm>
        <a:off x="4629727" y="744979"/>
        <a:ext cx="888791" cy="762977"/>
      </dsp:txXfrm>
    </dsp:sp>
    <dsp:sp modelId="{6E2EE077-2F5C-444C-A901-802E8DE3F6F7}">
      <dsp:nvSpPr>
        <dsp:cNvPr id="0" name=""/>
        <dsp:cNvSpPr/>
      </dsp:nvSpPr>
      <dsp:spPr>
        <a:xfrm>
          <a:off x="5544442" y="1069015"/>
          <a:ext cx="149996" cy="129469"/>
        </a:xfrm>
        <a:prstGeom prst="hexagon">
          <a:avLst>
            <a:gd name="adj" fmla="val 25000"/>
            <a:gd name="vf" fmla="val 115470"/>
          </a:avLst>
        </a:prstGeom>
        <a:solidFill>
          <a:schemeClr val="accent3">
            <a:lumMod val="50000"/>
          </a:schemeClr>
        </a:solidFill>
        <a:ln>
          <a:solidFill>
            <a:schemeClr val="accent3">
              <a:lumMod val="50000"/>
            </a:schemeClr>
          </a:solid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sp>
    <dsp:sp modelId="{F3BCB2F9-0527-C442-9488-3E973CB531F7}">
      <dsp:nvSpPr>
        <dsp:cNvPr id="0" name=""/>
        <dsp:cNvSpPr/>
      </dsp:nvSpPr>
      <dsp:spPr>
        <a:xfrm>
          <a:off x="5538117" y="1190393"/>
          <a:ext cx="1287619" cy="1105349"/>
        </a:xfrm>
        <a:prstGeom prst="hexagon">
          <a:avLst>
            <a:gd name="adj" fmla="val 25000"/>
            <a:gd name="vf" fmla="val 115470"/>
          </a:avLst>
        </a:prstGeom>
        <a:solidFill>
          <a:schemeClr val="accent3">
            <a:lumMod val="50000"/>
          </a:schemeClr>
        </a:solidFill>
        <a:ln>
          <a:solidFill>
            <a:schemeClr val="accent3">
              <a:lumMod val="50000"/>
            </a:schemeClr>
          </a:solid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sp>
    <dsp:sp modelId="{EBA0D04C-1435-4B4E-8B5A-411A88E86D38}">
      <dsp:nvSpPr>
        <dsp:cNvPr id="0" name=""/>
        <dsp:cNvSpPr/>
      </dsp:nvSpPr>
      <dsp:spPr>
        <a:xfrm>
          <a:off x="5794737" y="1214669"/>
          <a:ext cx="149996" cy="129469"/>
        </a:xfrm>
        <a:prstGeom prst="hexagon">
          <a:avLst>
            <a:gd name="adj" fmla="val 25000"/>
            <a:gd name="vf" fmla="val 115470"/>
          </a:avLst>
        </a:prstGeom>
        <a:solidFill>
          <a:schemeClr val="accent3">
            <a:lumMod val="50000"/>
          </a:schemeClr>
        </a:solidFill>
        <a:ln>
          <a:solidFill>
            <a:schemeClr val="accent3">
              <a:lumMod val="50000"/>
            </a:schemeClr>
          </a:solid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sp>
    <dsp:sp modelId="{CD254F11-37B5-8D45-AEB0-57D15702E0BD}">
      <dsp:nvSpPr>
        <dsp:cNvPr id="0" name=""/>
        <dsp:cNvSpPr/>
      </dsp:nvSpPr>
      <dsp:spPr>
        <a:xfrm>
          <a:off x="5538117" y="2410108"/>
          <a:ext cx="1287619" cy="1105349"/>
        </a:xfrm>
        <a:prstGeom prst="hexagon">
          <a:avLst>
            <a:gd name="adj" fmla="val 25000"/>
            <a:gd name="vf" fmla="val 115470"/>
          </a:avLst>
        </a:prstGeom>
        <a:solidFill>
          <a:schemeClr val="accent3">
            <a:lumMod val="50000"/>
          </a:schemeClr>
        </a:solidFill>
        <a:ln w="9525" cap="flat" cmpd="sng" algn="ctr">
          <a:solidFill>
            <a:schemeClr val="accent3">
              <a:lumMod val="5000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txBody>
        <a:bodyPr spcFirstLastPara="0" vert="horz" wrap="square" lIns="0" tIns="25400" rIns="0" bIns="25400" numCol="1" spcCol="1270" anchor="ctr" anchorCtr="0">
          <a:noAutofit/>
          <a:sp3d extrusionH="28000" prstMaterial="matte"/>
        </a:bodyPr>
        <a:lstStyle/>
        <a:p>
          <a:pPr lvl="0" algn="ctr" defTabSz="889000">
            <a:lnSpc>
              <a:spcPct val="90000"/>
            </a:lnSpc>
            <a:spcBef>
              <a:spcPct val="0"/>
            </a:spcBef>
            <a:spcAft>
              <a:spcPct val="35000"/>
            </a:spcAft>
          </a:pPr>
          <a:r>
            <a:rPr lang="it-IT" sz="2000" kern="1200" smtClean="0">
              <a:ln>
                <a:solidFill>
                  <a:schemeClr val="accent3">
                    <a:lumMod val="50000"/>
                  </a:schemeClr>
                </a:solidFill>
              </a:ln>
              <a:solidFill>
                <a:schemeClr val="accent3">
                  <a:lumMod val="50000"/>
                </a:schemeClr>
              </a:solidFill>
              <a:effectLst/>
            </a:rPr>
            <a:t>TCS Anthrop Hazard</a:t>
          </a:r>
          <a:endParaRPr lang="it-IT" sz="2000" kern="1200" dirty="0">
            <a:ln>
              <a:solidFill>
                <a:schemeClr val="accent3">
                  <a:lumMod val="50000"/>
                </a:schemeClr>
              </a:solidFill>
            </a:ln>
            <a:solidFill>
              <a:schemeClr val="accent3">
                <a:lumMod val="50000"/>
              </a:schemeClr>
            </a:solidFill>
            <a:effectLst/>
          </a:endParaRPr>
        </a:p>
      </dsp:txBody>
      <dsp:txXfrm>
        <a:off x="5737531" y="2581294"/>
        <a:ext cx="888791" cy="762977"/>
      </dsp:txXfrm>
    </dsp:sp>
    <dsp:sp modelId="{FB56BC99-BC89-4249-BEB6-6D9CFDE8F77A}">
      <dsp:nvSpPr>
        <dsp:cNvPr id="0" name=""/>
        <dsp:cNvSpPr/>
      </dsp:nvSpPr>
      <dsp:spPr>
        <a:xfrm>
          <a:off x="5792930" y="3378435"/>
          <a:ext cx="149996" cy="129469"/>
        </a:xfrm>
        <a:prstGeom prst="hexagon">
          <a:avLst>
            <a:gd name="adj" fmla="val 25000"/>
            <a:gd name="vf" fmla="val 115470"/>
          </a:avLst>
        </a:prstGeom>
        <a:solidFill>
          <a:schemeClr val="accent3">
            <a:lumMod val="50000"/>
          </a:schemeClr>
        </a:solidFill>
        <a:ln>
          <a:solidFill>
            <a:schemeClr val="accent3">
              <a:lumMod val="50000"/>
            </a:schemeClr>
          </a:solid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sp>
    <dsp:sp modelId="{E8F92451-963E-5F4D-838F-FD15C4F0E799}">
      <dsp:nvSpPr>
        <dsp:cNvPr id="0" name=""/>
        <dsp:cNvSpPr/>
      </dsp:nvSpPr>
      <dsp:spPr>
        <a:xfrm>
          <a:off x="4430313" y="3015380"/>
          <a:ext cx="1287619" cy="1105349"/>
        </a:xfrm>
        <a:prstGeom prst="hexagon">
          <a:avLst>
            <a:gd name="adj" fmla="val 25000"/>
            <a:gd name="vf" fmla="val 115470"/>
          </a:avLst>
        </a:prstGeom>
        <a:solidFill>
          <a:schemeClr val="accent3">
            <a:lumMod val="50000"/>
          </a:schemeClr>
        </a:solidFill>
        <a:ln>
          <a:solidFill>
            <a:schemeClr val="accent3">
              <a:lumMod val="50000"/>
            </a:schemeClr>
          </a:solid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sp>
    <dsp:sp modelId="{A34C8275-1017-904D-A850-4A89307295DE}">
      <dsp:nvSpPr>
        <dsp:cNvPr id="0" name=""/>
        <dsp:cNvSpPr/>
      </dsp:nvSpPr>
      <dsp:spPr>
        <a:xfrm>
          <a:off x="5554381" y="3500353"/>
          <a:ext cx="149996" cy="129469"/>
        </a:xfrm>
        <a:prstGeom prst="hexagon">
          <a:avLst>
            <a:gd name="adj" fmla="val 25000"/>
            <a:gd name="vf" fmla="val 115470"/>
          </a:avLst>
        </a:prstGeom>
        <a:solidFill>
          <a:schemeClr val="accent3">
            <a:lumMod val="50000"/>
          </a:schemeClr>
        </a:solidFill>
        <a:ln>
          <a:solidFill>
            <a:schemeClr val="accent3">
              <a:lumMod val="50000"/>
            </a:schemeClr>
          </a:solid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sp>
    <dsp:sp modelId="{E043AB92-011A-3847-A39A-34B805E9A30E}">
      <dsp:nvSpPr>
        <dsp:cNvPr id="0" name=""/>
        <dsp:cNvSpPr/>
      </dsp:nvSpPr>
      <dsp:spPr>
        <a:xfrm>
          <a:off x="2214704" y="3008367"/>
          <a:ext cx="1287619" cy="1105349"/>
        </a:xfrm>
        <a:prstGeom prst="hexagon">
          <a:avLst>
            <a:gd name="adj" fmla="val 25000"/>
            <a:gd name="vf" fmla="val 115470"/>
          </a:avLst>
        </a:prstGeom>
        <a:solidFill>
          <a:schemeClr val="accent3">
            <a:lumMod val="50000"/>
          </a:schemeClr>
        </a:solidFill>
        <a:ln w="9525" cap="flat" cmpd="sng" algn="ctr">
          <a:solidFill>
            <a:schemeClr val="accent3">
              <a:lumMod val="5000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txBody>
        <a:bodyPr spcFirstLastPara="0" vert="horz" wrap="square" lIns="0" tIns="25400" rIns="0" bIns="25400" numCol="1" spcCol="1270" anchor="ctr" anchorCtr="0">
          <a:noAutofit/>
          <a:sp3d extrusionH="28000" prstMaterial="matte"/>
        </a:bodyPr>
        <a:lstStyle/>
        <a:p>
          <a:pPr lvl="0" algn="ctr" defTabSz="889000">
            <a:lnSpc>
              <a:spcPct val="90000"/>
            </a:lnSpc>
            <a:spcBef>
              <a:spcPct val="0"/>
            </a:spcBef>
            <a:spcAft>
              <a:spcPct val="35000"/>
            </a:spcAft>
          </a:pPr>
          <a:r>
            <a:rPr lang="it-IT" sz="2000" kern="1200" dirty="0" smtClean="0">
              <a:ln>
                <a:solidFill>
                  <a:schemeClr val="accent3">
                    <a:lumMod val="50000"/>
                  </a:schemeClr>
                </a:solidFill>
              </a:ln>
              <a:solidFill>
                <a:schemeClr val="accent3">
                  <a:lumMod val="50000"/>
                </a:schemeClr>
              </a:solidFill>
              <a:effectLst/>
            </a:rPr>
            <a:t>TCS </a:t>
          </a:r>
          <a:r>
            <a:rPr lang="it-IT" sz="2000" kern="1200" dirty="0" err="1" smtClean="0">
              <a:ln>
                <a:solidFill>
                  <a:schemeClr val="accent3">
                    <a:lumMod val="50000"/>
                  </a:schemeClr>
                </a:solidFill>
              </a:ln>
              <a:solidFill>
                <a:schemeClr val="accent3">
                  <a:lumMod val="50000"/>
                </a:schemeClr>
              </a:solidFill>
              <a:effectLst/>
            </a:rPr>
            <a:t>Geomag</a:t>
          </a:r>
          <a:r>
            <a:rPr lang="it-IT" sz="2000" kern="1200" dirty="0" smtClean="0">
              <a:ln>
                <a:solidFill>
                  <a:schemeClr val="accent3">
                    <a:lumMod val="50000"/>
                  </a:schemeClr>
                </a:solidFill>
              </a:ln>
              <a:solidFill>
                <a:schemeClr val="accent3">
                  <a:lumMod val="50000"/>
                </a:schemeClr>
              </a:solidFill>
              <a:effectLst/>
            </a:rPr>
            <a:t> </a:t>
          </a:r>
          <a:r>
            <a:rPr lang="it-IT" sz="2000" kern="1200" dirty="0" err="1" smtClean="0">
              <a:ln>
                <a:solidFill>
                  <a:schemeClr val="accent3">
                    <a:lumMod val="50000"/>
                  </a:schemeClr>
                </a:solidFill>
              </a:ln>
              <a:solidFill>
                <a:schemeClr val="accent3">
                  <a:lumMod val="50000"/>
                </a:schemeClr>
              </a:solidFill>
              <a:effectLst/>
            </a:rPr>
            <a:t>Obs</a:t>
          </a:r>
          <a:r>
            <a:rPr lang="it-IT" sz="2000" kern="1200" dirty="0" smtClean="0">
              <a:ln>
                <a:solidFill>
                  <a:schemeClr val="accent3">
                    <a:lumMod val="50000"/>
                  </a:schemeClr>
                </a:solidFill>
              </a:ln>
              <a:solidFill>
                <a:schemeClr val="accent3">
                  <a:lumMod val="50000"/>
                </a:schemeClr>
              </a:solidFill>
              <a:effectLst/>
            </a:rPr>
            <a:t>.</a:t>
          </a:r>
          <a:endParaRPr lang="it-IT" sz="2000" kern="1200" dirty="0">
            <a:ln>
              <a:solidFill>
                <a:schemeClr val="accent3">
                  <a:lumMod val="50000"/>
                </a:schemeClr>
              </a:solidFill>
            </a:ln>
            <a:solidFill>
              <a:schemeClr val="accent3">
                <a:lumMod val="50000"/>
              </a:schemeClr>
            </a:solidFill>
            <a:effectLst/>
          </a:endParaRPr>
        </a:p>
      </dsp:txBody>
      <dsp:txXfrm>
        <a:off x="2414118" y="3179553"/>
        <a:ext cx="888791" cy="762977"/>
      </dsp:txXfrm>
    </dsp:sp>
    <dsp:sp modelId="{D371D8BC-C484-DF4D-86D0-53346628F35F}">
      <dsp:nvSpPr>
        <dsp:cNvPr id="0" name=""/>
        <dsp:cNvSpPr/>
      </dsp:nvSpPr>
      <dsp:spPr>
        <a:xfrm>
          <a:off x="2250848" y="3498195"/>
          <a:ext cx="149996" cy="129469"/>
        </a:xfrm>
        <a:prstGeom prst="hexagon">
          <a:avLst>
            <a:gd name="adj" fmla="val 25000"/>
            <a:gd name="vf" fmla="val 115470"/>
          </a:avLst>
        </a:prstGeom>
        <a:solidFill>
          <a:schemeClr val="accent3">
            <a:lumMod val="50000"/>
          </a:schemeClr>
        </a:solidFill>
        <a:ln>
          <a:solidFill>
            <a:schemeClr val="accent3">
              <a:lumMod val="50000"/>
            </a:schemeClr>
          </a:solid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sp>
    <dsp:sp modelId="{06435D0F-3A83-3041-B4BC-113ADAFA9AED}">
      <dsp:nvSpPr>
        <dsp:cNvPr id="0" name=""/>
        <dsp:cNvSpPr/>
      </dsp:nvSpPr>
      <dsp:spPr>
        <a:xfrm>
          <a:off x="1106900" y="3622810"/>
          <a:ext cx="1287619" cy="1105349"/>
        </a:xfrm>
        <a:prstGeom prst="hexagon">
          <a:avLst>
            <a:gd name="adj" fmla="val 25000"/>
            <a:gd name="vf" fmla="val 115470"/>
          </a:avLst>
        </a:prstGeom>
        <a:solidFill>
          <a:schemeClr val="accent3">
            <a:lumMod val="50000"/>
          </a:schemeClr>
        </a:solidFill>
        <a:ln>
          <a:solidFill>
            <a:schemeClr val="accent3">
              <a:lumMod val="50000"/>
            </a:schemeClr>
          </a:solid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sp>
    <dsp:sp modelId="{68ED5281-25FD-6747-8159-B1219ACA01D5}">
      <dsp:nvSpPr>
        <dsp:cNvPr id="0" name=""/>
        <dsp:cNvSpPr/>
      </dsp:nvSpPr>
      <dsp:spPr>
        <a:xfrm>
          <a:off x="1983385" y="3638454"/>
          <a:ext cx="149996" cy="129469"/>
        </a:xfrm>
        <a:prstGeom prst="hexagon">
          <a:avLst>
            <a:gd name="adj" fmla="val 25000"/>
            <a:gd name="vf" fmla="val 115470"/>
          </a:avLst>
        </a:prstGeom>
        <a:solidFill>
          <a:schemeClr val="accent3">
            <a:lumMod val="50000"/>
          </a:schemeClr>
        </a:solidFill>
        <a:ln>
          <a:solidFill>
            <a:schemeClr val="accent3">
              <a:lumMod val="50000"/>
            </a:schemeClr>
          </a:solid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sp>
    <dsp:sp modelId="{ACC3C0D4-6ED8-DE46-A080-4CD18AAC3F89}">
      <dsp:nvSpPr>
        <dsp:cNvPr id="0" name=""/>
        <dsp:cNvSpPr/>
      </dsp:nvSpPr>
      <dsp:spPr>
        <a:xfrm>
          <a:off x="6640499" y="3029406"/>
          <a:ext cx="1287619" cy="1105349"/>
        </a:xfrm>
        <a:prstGeom prst="hexagon">
          <a:avLst>
            <a:gd name="adj" fmla="val 25000"/>
            <a:gd name="vf" fmla="val 115470"/>
          </a:avLst>
        </a:prstGeom>
        <a:solidFill>
          <a:schemeClr val="accent3">
            <a:lumMod val="50000"/>
          </a:schemeClr>
        </a:solidFill>
        <a:ln w="9525" cap="flat" cmpd="sng" algn="ctr">
          <a:solidFill>
            <a:schemeClr val="accent3">
              <a:lumMod val="5000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txBody>
        <a:bodyPr spcFirstLastPara="0" vert="horz" wrap="square" lIns="0" tIns="25400" rIns="0" bIns="25400" numCol="1" spcCol="1270" anchor="ctr" anchorCtr="0">
          <a:noAutofit/>
          <a:sp3d extrusionH="28000" prstMaterial="matte"/>
        </a:bodyPr>
        <a:lstStyle/>
        <a:p>
          <a:pPr lvl="0" algn="ctr" defTabSz="889000">
            <a:lnSpc>
              <a:spcPct val="90000"/>
            </a:lnSpc>
            <a:spcBef>
              <a:spcPct val="0"/>
            </a:spcBef>
            <a:spcAft>
              <a:spcPct val="35000"/>
            </a:spcAft>
          </a:pPr>
          <a:r>
            <a:rPr lang="it-IT" sz="2000" kern="1200" smtClean="0">
              <a:ln>
                <a:solidFill>
                  <a:schemeClr val="accent3">
                    <a:lumMod val="50000"/>
                  </a:schemeClr>
                </a:solidFill>
              </a:ln>
              <a:solidFill>
                <a:schemeClr val="accent3">
                  <a:lumMod val="50000"/>
                </a:schemeClr>
              </a:solidFill>
              <a:effectLst/>
            </a:rPr>
            <a:t>TCS Volcano Obs.</a:t>
          </a:r>
          <a:endParaRPr lang="it-IT" sz="2000" kern="1200" dirty="0">
            <a:ln>
              <a:solidFill>
                <a:schemeClr val="accent3">
                  <a:lumMod val="50000"/>
                </a:schemeClr>
              </a:solidFill>
            </a:ln>
            <a:solidFill>
              <a:schemeClr val="accent3">
                <a:lumMod val="50000"/>
              </a:schemeClr>
            </a:solidFill>
            <a:effectLst/>
          </a:endParaRPr>
        </a:p>
      </dsp:txBody>
      <dsp:txXfrm>
        <a:off x="6839913" y="3200592"/>
        <a:ext cx="888791" cy="762977"/>
      </dsp:txXfrm>
    </dsp:sp>
    <dsp:sp modelId="{B5AF98A9-56A4-9443-B882-7EBA196FA7B9}">
      <dsp:nvSpPr>
        <dsp:cNvPr id="0" name=""/>
        <dsp:cNvSpPr/>
      </dsp:nvSpPr>
      <dsp:spPr>
        <a:xfrm>
          <a:off x="6895312" y="3997733"/>
          <a:ext cx="149996" cy="129469"/>
        </a:xfrm>
        <a:prstGeom prst="hexagon">
          <a:avLst>
            <a:gd name="adj" fmla="val 25000"/>
            <a:gd name="vf" fmla="val 115470"/>
          </a:avLst>
        </a:prstGeom>
        <a:solidFill>
          <a:schemeClr val="accent3">
            <a:lumMod val="50000"/>
          </a:schemeClr>
        </a:solidFill>
        <a:ln>
          <a:solidFill>
            <a:schemeClr val="accent3">
              <a:lumMod val="50000"/>
            </a:schemeClr>
          </a:solid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sp>
    <dsp:sp modelId="{00CFA307-BDC0-A84A-BC81-4AC35C2E6211}">
      <dsp:nvSpPr>
        <dsp:cNvPr id="0" name=""/>
        <dsp:cNvSpPr/>
      </dsp:nvSpPr>
      <dsp:spPr>
        <a:xfrm>
          <a:off x="5532695" y="3634678"/>
          <a:ext cx="1287619" cy="1105349"/>
        </a:xfrm>
        <a:prstGeom prst="hexagon">
          <a:avLst>
            <a:gd name="adj" fmla="val 25000"/>
            <a:gd name="vf" fmla="val 115470"/>
          </a:avLst>
        </a:prstGeom>
        <a:solidFill>
          <a:schemeClr val="accent3">
            <a:lumMod val="50000"/>
          </a:schemeClr>
        </a:solidFill>
        <a:ln>
          <a:solidFill>
            <a:schemeClr val="accent3">
              <a:lumMod val="50000"/>
            </a:schemeClr>
          </a:solid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sp>
    <dsp:sp modelId="{74505237-887B-7845-840B-5777860410C1}">
      <dsp:nvSpPr>
        <dsp:cNvPr id="0" name=""/>
        <dsp:cNvSpPr/>
      </dsp:nvSpPr>
      <dsp:spPr>
        <a:xfrm>
          <a:off x="6656764" y="4119651"/>
          <a:ext cx="149996" cy="129469"/>
        </a:xfrm>
        <a:prstGeom prst="hexagon">
          <a:avLst>
            <a:gd name="adj" fmla="val 25000"/>
            <a:gd name="vf" fmla="val 115470"/>
          </a:avLst>
        </a:prstGeom>
        <a:solidFill>
          <a:schemeClr val="accent3">
            <a:lumMod val="50000"/>
          </a:schemeClr>
        </a:solidFill>
        <a:ln>
          <a:solidFill>
            <a:schemeClr val="accent3">
              <a:lumMod val="50000"/>
            </a:schemeClr>
          </a:solid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sp>
    <dsp:sp modelId="{A4D49CC6-7D76-294E-8635-6EC75A3D5321}">
      <dsp:nvSpPr>
        <dsp:cNvPr id="0" name=""/>
        <dsp:cNvSpPr/>
      </dsp:nvSpPr>
      <dsp:spPr>
        <a:xfrm>
          <a:off x="6645017" y="585661"/>
          <a:ext cx="1287619" cy="1105349"/>
        </a:xfrm>
        <a:prstGeom prst="hexagon">
          <a:avLst>
            <a:gd name="adj" fmla="val 25000"/>
            <a:gd name="vf" fmla="val 115470"/>
          </a:avLst>
        </a:prstGeom>
        <a:solidFill>
          <a:schemeClr val="accent3">
            <a:lumMod val="50000"/>
          </a:schemeClr>
        </a:solidFill>
        <a:ln w="9525" cap="flat" cmpd="sng" algn="ctr">
          <a:solidFill>
            <a:schemeClr val="accent3">
              <a:lumMod val="5000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txBody>
        <a:bodyPr spcFirstLastPara="0" vert="horz" wrap="square" lIns="0" tIns="29210" rIns="0" bIns="29210" numCol="1" spcCol="1270" anchor="ctr" anchorCtr="0">
          <a:noAutofit/>
          <a:sp3d extrusionH="28000" prstMaterial="matte"/>
        </a:bodyPr>
        <a:lstStyle/>
        <a:p>
          <a:pPr lvl="0" algn="ctr" defTabSz="1022350">
            <a:lnSpc>
              <a:spcPct val="90000"/>
            </a:lnSpc>
            <a:spcBef>
              <a:spcPct val="0"/>
            </a:spcBef>
            <a:spcAft>
              <a:spcPct val="35000"/>
            </a:spcAft>
          </a:pPr>
          <a:r>
            <a:rPr lang="it-IT" sz="2300" kern="1200" dirty="0" smtClean="0">
              <a:ln>
                <a:solidFill>
                  <a:schemeClr val="accent3">
                    <a:lumMod val="50000"/>
                  </a:schemeClr>
                </a:solidFill>
              </a:ln>
              <a:solidFill>
                <a:schemeClr val="accent3">
                  <a:lumMod val="50000"/>
                </a:schemeClr>
              </a:solidFill>
              <a:effectLst/>
            </a:rPr>
            <a:t>TCS </a:t>
          </a:r>
          <a:r>
            <a:rPr lang="it-IT" sz="2300" kern="1200" dirty="0" err="1" smtClean="0">
              <a:ln>
                <a:solidFill>
                  <a:schemeClr val="accent3">
                    <a:lumMod val="50000"/>
                  </a:schemeClr>
                </a:solidFill>
              </a:ln>
              <a:solidFill>
                <a:schemeClr val="accent3">
                  <a:lumMod val="50000"/>
                </a:schemeClr>
              </a:solidFill>
              <a:effectLst/>
            </a:rPr>
            <a:t>Subsur</a:t>
          </a:r>
          <a:r>
            <a:rPr lang="it-IT" sz="2300" kern="1200" dirty="0" smtClean="0">
              <a:ln>
                <a:solidFill>
                  <a:schemeClr val="accent3">
                    <a:lumMod val="50000"/>
                  </a:schemeClr>
                </a:solidFill>
              </a:ln>
              <a:solidFill>
                <a:schemeClr val="accent3">
                  <a:lumMod val="50000"/>
                </a:schemeClr>
              </a:solidFill>
              <a:effectLst/>
            </a:rPr>
            <a:t> Data</a:t>
          </a:r>
          <a:endParaRPr lang="it-IT" sz="2300" kern="1200" dirty="0">
            <a:ln>
              <a:solidFill>
                <a:schemeClr val="accent3">
                  <a:lumMod val="50000"/>
                </a:schemeClr>
              </a:solidFill>
            </a:ln>
            <a:solidFill>
              <a:schemeClr val="accent3">
                <a:lumMod val="50000"/>
              </a:schemeClr>
            </a:solidFill>
            <a:effectLst/>
          </a:endParaRPr>
        </a:p>
      </dsp:txBody>
      <dsp:txXfrm>
        <a:off x="6844431" y="756847"/>
        <a:ext cx="888791" cy="762977"/>
      </dsp:txXfrm>
    </dsp:sp>
    <dsp:sp modelId="{CB3C3598-0670-1740-A76B-88D46D844BD3}">
      <dsp:nvSpPr>
        <dsp:cNvPr id="0" name=""/>
        <dsp:cNvSpPr/>
      </dsp:nvSpPr>
      <dsp:spPr>
        <a:xfrm>
          <a:off x="7535056" y="1557764"/>
          <a:ext cx="149996" cy="129469"/>
        </a:xfrm>
        <a:prstGeom prst="hexagon">
          <a:avLst>
            <a:gd name="adj" fmla="val 25000"/>
            <a:gd name="vf" fmla="val 115470"/>
          </a:avLst>
        </a:prstGeom>
        <a:solidFill>
          <a:schemeClr val="accent3">
            <a:lumMod val="50000"/>
          </a:schemeClr>
        </a:solidFill>
        <a:ln>
          <a:solidFill>
            <a:schemeClr val="accent3">
              <a:lumMod val="50000"/>
            </a:schemeClr>
          </a:solid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sp>
    <dsp:sp modelId="{1D09625D-C401-DD4F-A45E-C7AC3DA67DFF}">
      <dsp:nvSpPr>
        <dsp:cNvPr id="0" name=""/>
        <dsp:cNvSpPr/>
      </dsp:nvSpPr>
      <dsp:spPr>
        <a:xfrm>
          <a:off x="6645017" y="1805915"/>
          <a:ext cx="1287619" cy="1105349"/>
        </a:xfrm>
        <a:prstGeom prst="hexagon">
          <a:avLst>
            <a:gd name="adj" fmla="val 25000"/>
            <a:gd name="vf" fmla="val 115470"/>
          </a:avLst>
        </a:prstGeom>
        <a:solidFill>
          <a:schemeClr val="accent3">
            <a:lumMod val="50000"/>
          </a:schemeClr>
        </a:solidFill>
        <a:ln>
          <a:solidFill>
            <a:schemeClr val="accent3">
              <a:lumMod val="50000"/>
            </a:schemeClr>
          </a:solid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sp>
    <dsp:sp modelId="{E20E86BC-1A3B-714A-B0F2-A2755F599E4C}">
      <dsp:nvSpPr>
        <dsp:cNvPr id="0" name=""/>
        <dsp:cNvSpPr/>
      </dsp:nvSpPr>
      <dsp:spPr>
        <a:xfrm>
          <a:off x="7535056" y="1812388"/>
          <a:ext cx="149996" cy="129469"/>
        </a:xfrm>
        <a:prstGeom prst="hexagon">
          <a:avLst>
            <a:gd name="adj" fmla="val 25000"/>
            <a:gd name="vf" fmla="val 115470"/>
          </a:avLst>
        </a:prstGeom>
        <a:solidFill>
          <a:schemeClr val="accent3">
            <a:lumMod val="50000"/>
          </a:schemeClr>
        </a:solidFill>
        <a:ln>
          <a:solidFill>
            <a:schemeClr val="accent3">
              <a:lumMod val="50000"/>
            </a:schemeClr>
          </a:solid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sp>
    <dsp:sp modelId="{E8CE54EF-D222-404B-8547-9E31B8B055DD}">
      <dsp:nvSpPr>
        <dsp:cNvPr id="0" name=""/>
        <dsp:cNvSpPr/>
      </dsp:nvSpPr>
      <dsp:spPr>
        <a:xfrm>
          <a:off x="3317990" y="3627665"/>
          <a:ext cx="1287619" cy="1105349"/>
        </a:xfrm>
        <a:prstGeom prst="hexagon">
          <a:avLst>
            <a:gd name="adj" fmla="val 25000"/>
            <a:gd name="vf" fmla="val 115470"/>
          </a:avLst>
        </a:prstGeom>
        <a:solidFill>
          <a:schemeClr val="accent3">
            <a:lumMod val="50000"/>
          </a:schemeClr>
        </a:solidFill>
        <a:ln w="9525" cap="flat" cmpd="sng" algn="ctr">
          <a:solidFill>
            <a:schemeClr val="accent3">
              <a:lumMod val="5000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txBody>
        <a:bodyPr spcFirstLastPara="0" vert="horz" wrap="square" lIns="0" tIns="25400" rIns="0" bIns="25400" numCol="1" spcCol="1270" anchor="ctr" anchorCtr="0">
          <a:noAutofit/>
          <a:sp3d extrusionH="28000" prstMaterial="matte"/>
        </a:bodyPr>
        <a:lstStyle/>
        <a:p>
          <a:pPr lvl="0" algn="ctr" defTabSz="889000">
            <a:lnSpc>
              <a:spcPct val="90000"/>
            </a:lnSpc>
            <a:spcBef>
              <a:spcPct val="0"/>
            </a:spcBef>
            <a:spcAft>
              <a:spcPct val="35000"/>
            </a:spcAft>
          </a:pPr>
          <a:r>
            <a:rPr lang="it-IT" sz="2000" kern="1200" smtClean="0">
              <a:ln>
                <a:solidFill>
                  <a:schemeClr val="accent3">
                    <a:lumMod val="50000"/>
                  </a:schemeClr>
                </a:solidFill>
              </a:ln>
              <a:solidFill>
                <a:schemeClr val="accent3">
                  <a:lumMod val="50000"/>
                </a:schemeClr>
              </a:solidFill>
              <a:effectLst/>
            </a:rPr>
            <a:t>TCS Geology</a:t>
          </a:r>
          <a:endParaRPr lang="it-IT" sz="2000" kern="1200" dirty="0">
            <a:ln>
              <a:solidFill>
                <a:schemeClr val="accent3">
                  <a:lumMod val="50000"/>
                </a:schemeClr>
              </a:solidFill>
            </a:ln>
            <a:solidFill>
              <a:schemeClr val="accent3">
                <a:lumMod val="50000"/>
              </a:schemeClr>
            </a:solidFill>
            <a:effectLst/>
          </a:endParaRPr>
        </a:p>
      </dsp:txBody>
      <dsp:txXfrm>
        <a:off x="3517404" y="3798851"/>
        <a:ext cx="888791" cy="762977"/>
      </dsp:txXfrm>
    </dsp:sp>
    <dsp:sp modelId="{D51CE4BE-555D-E04D-A727-24C69BCE8FB1}">
      <dsp:nvSpPr>
        <dsp:cNvPr id="0" name=""/>
        <dsp:cNvSpPr/>
      </dsp:nvSpPr>
      <dsp:spPr>
        <a:xfrm>
          <a:off x="3572803" y="4595992"/>
          <a:ext cx="149996" cy="129469"/>
        </a:xfrm>
        <a:prstGeom prst="hexagon">
          <a:avLst>
            <a:gd name="adj" fmla="val 25000"/>
            <a:gd name="vf" fmla="val 115470"/>
          </a:avLst>
        </a:prstGeom>
        <a:solidFill>
          <a:schemeClr val="accent3">
            <a:lumMod val="50000"/>
          </a:schemeClr>
        </a:solidFill>
        <a:ln>
          <a:solidFill>
            <a:schemeClr val="accent3">
              <a:lumMod val="50000"/>
            </a:schemeClr>
          </a:solid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sp>
    <dsp:sp modelId="{27F947A8-5EA9-9548-8745-C4936B960139}">
      <dsp:nvSpPr>
        <dsp:cNvPr id="0" name=""/>
        <dsp:cNvSpPr/>
      </dsp:nvSpPr>
      <dsp:spPr>
        <a:xfrm>
          <a:off x="2210186" y="4232937"/>
          <a:ext cx="1287619" cy="1105349"/>
        </a:xfrm>
        <a:prstGeom prst="hexagon">
          <a:avLst>
            <a:gd name="adj" fmla="val 25000"/>
            <a:gd name="vf" fmla="val 115470"/>
          </a:avLst>
        </a:prstGeom>
        <a:solidFill>
          <a:schemeClr val="accent3">
            <a:lumMod val="50000"/>
          </a:schemeClr>
        </a:solidFill>
        <a:ln>
          <a:solidFill>
            <a:schemeClr val="accent3">
              <a:lumMod val="50000"/>
            </a:schemeClr>
          </a:solid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sp>
    <dsp:sp modelId="{AAA4D17C-EE67-914D-9710-A28850128C41}">
      <dsp:nvSpPr>
        <dsp:cNvPr id="0" name=""/>
        <dsp:cNvSpPr/>
      </dsp:nvSpPr>
      <dsp:spPr>
        <a:xfrm>
          <a:off x="3334255" y="4717910"/>
          <a:ext cx="149996" cy="129469"/>
        </a:xfrm>
        <a:prstGeom prst="hexagon">
          <a:avLst>
            <a:gd name="adj" fmla="val 25000"/>
            <a:gd name="vf" fmla="val 115470"/>
          </a:avLst>
        </a:prstGeom>
        <a:solidFill>
          <a:schemeClr val="accent3">
            <a:lumMod val="50000"/>
          </a:schemeClr>
        </a:solidFill>
        <a:ln>
          <a:solidFill>
            <a:schemeClr val="accent3">
              <a:lumMod val="50000"/>
            </a:schemeClr>
          </a:solid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sp>
    <dsp:sp modelId="{74328C42-4B56-7B42-B5C3-C330BA9D272B}">
      <dsp:nvSpPr>
        <dsp:cNvPr id="0" name=""/>
        <dsp:cNvSpPr/>
      </dsp:nvSpPr>
      <dsp:spPr>
        <a:xfrm>
          <a:off x="5529984" y="4851156"/>
          <a:ext cx="1287619" cy="1105349"/>
        </a:xfrm>
        <a:prstGeom prst="hexagon">
          <a:avLst>
            <a:gd name="adj" fmla="val 25000"/>
            <a:gd name="vf" fmla="val 115470"/>
          </a:avLst>
        </a:prstGeom>
        <a:solidFill>
          <a:schemeClr val="accent3">
            <a:lumMod val="50000"/>
          </a:schemeClr>
        </a:solidFill>
        <a:ln w="9525" cap="flat" cmpd="sng" algn="ctr">
          <a:solidFill>
            <a:schemeClr val="accent3">
              <a:lumMod val="5000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txBody>
        <a:bodyPr spcFirstLastPara="0" vert="horz" wrap="square" lIns="0" tIns="25400" rIns="0" bIns="25400" numCol="1" spcCol="1270" anchor="ctr" anchorCtr="0">
          <a:noAutofit/>
          <a:sp3d extrusionH="28000" prstMaterial="matte"/>
        </a:bodyPr>
        <a:lstStyle/>
        <a:p>
          <a:pPr lvl="0" algn="ctr" defTabSz="889000">
            <a:lnSpc>
              <a:spcPct val="90000"/>
            </a:lnSpc>
            <a:spcBef>
              <a:spcPct val="0"/>
            </a:spcBef>
            <a:spcAft>
              <a:spcPct val="35000"/>
            </a:spcAft>
          </a:pPr>
          <a:r>
            <a:rPr lang="it-IT" sz="2000" kern="1200" smtClean="0">
              <a:ln>
                <a:solidFill>
                  <a:schemeClr val="accent3">
                    <a:lumMod val="50000"/>
                  </a:schemeClr>
                </a:solidFill>
              </a:ln>
              <a:solidFill>
                <a:schemeClr val="accent3">
                  <a:lumMod val="50000"/>
                </a:schemeClr>
              </a:solidFill>
              <a:effectLst/>
            </a:rPr>
            <a:t>TCS Satellite Data</a:t>
          </a:r>
          <a:endParaRPr lang="it-IT" sz="2000" kern="1200" dirty="0">
            <a:ln>
              <a:solidFill>
                <a:schemeClr val="accent3">
                  <a:lumMod val="50000"/>
                </a:schemeClr>
              </a:solidFill>
            </a:ln>
            <a:solidFill>
              <a:schemeClr val="accent3">
                <a:lumMod val="50000"/>
              </a:schemeClr>
            </a:solidFill>
            <a:effectLst/>
          </a:endParaRPr>
        </a:p>
      </dsp:txBody>
      <dsp:txXfrm>
        <a:off x="5729398" y="5022342"/>
        <a:ext cx="888791" cy="762977"/>
      </dsp:txXfrm>
    </dsp:sp>
    <dsp:sp modelId="{EAFEF4C3-BBB8-2E4A-9229-E998299FA8AA}">
      <dsp:nvSpPr>
        <dsp:cNvPr id="0" name=""/>
        <dsp:cNvSpPr/>
      </dsp:nvSpPr>
      <dsp:spPr>
        <a:xfrm>
          <a:off x="5560707" y="5343142"/>
          <a:ext cx="149996" cy="129469"/>
        </a:xfrm>
        <a:prstGeom prst="hexagon">
          <a:avLst>
            <a:gd name="adj" fmla="val 25000"/>
            <a:gd name="vf" fmla="val 115470"/>
          </a:avLst>
        </a:prstGeom>
        <a:solidFill>
          <a:schemeClr val="accent3">
            <a:lumMod val="50000"/>
          </a:schemeClr>
        </a:solidFill>
        <a:ln>
          <a:solidFill>
            <a:schemeClr val="accent3">
              <a:lumMod val="50000"/>
            </a:schemeClr>
          </a:solid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sp>
    <dsp:sp modelId="{70739D04-074B-784C-9D23-654B59D410E7}">
      <dsp:nvSpPr>
        <dsp:cNvPr id="0" name=""/>
        <dsp:cNvSpPr/>
      </dsp:nvSpPr>
      <dsp:spPr>
        <a:xfrm>
          <a:off x="4422180" y="4238871"/>
          <a:ext cx="1287619" cy="1105349"/>
        </a:xfrm>
        <a:prstGeom prst="hexagon">
          <a:avLst>
            <a:gd name="adj" fmla="val 25000"/>
            <a:gd name="vf" fmla="val 115470"/>
          </a:avLst>
        </a:prstGeom>
        <a:solidFill>
          <a:schemeClr val="accent3">
            <a:lumMod val="50000"/>
          </a:schemeClr>
        </a:solidFill>
        <a:ln>
          <a:solidFill>
            <a:schemeClr val="accent3">
              <a:lumMod val="50000"/>
            </a:schemeClr>
          </a:solid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sp>
    <dsp:sp modelId="{0A29EAC0-0BD8-BA4E-B123-12F400E6C9FC}">
      <dsp:nvSpPr>
        <dsp:cNvPr id="0" name=""/>
        <dsp:cNvSpPr/>
      </dsp:nvSpPr>
      <dsp:spPr>
        <a:xfrm>
          <a:off x="5307701" y="5195330"/>
          <a:ext cx="149996" cy="129469"/>
        </a:xfrm>
        <a:prstGeom prst="hexagon">
          <a:avLst>
            <a:gd name="adj" fmla="val 25000"/>
            <a:gd name="vf" fmla="val 115470"/>
          </a:avLst>
        </a:prstGeom>
        <a:solidFill>
          <a:schemeClr val="accent3">
            <a:lumMod val="50000"/>
          </a:schemeClr>
        </a:solidFill>
        <a:ln>
          <a:solidFill>
            <a:schemeClr val="accent3">
              <a:lumMod val="50000"/>
            </a:schemeClr>
          </a:solid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sp>
    <dsp:sp modelId="{4BCACF4F-4E13-3241-9188-A081D8A40804}">
      <dsp:nvSpPr>
        <dsp:cNvPr id="0" name=""/>
        <dsp:cNvSpPr/>
      </dsp:nvSpPr>
      <dsp:spPr>
        <a:xfrm>
          <a:off x="6641403" y="4251818"/>
          <a:ext cx="1287619" cy="1105349"/>
        </a:xfrm>
        <a:prstGeom prst="hexagon">
          <a:avLst>
            <a:gd name="adj" fmla="val 25000"/>
            <a:gd name="vf" fmla="val 115470"/>
          </a:avLst>
        </a:prstGeom>
        <a:solidFill>
          <a:schemeClr val="accent3">
            <a:lumMod val="50000"/>
          </a:schemeClr>
        </a:solidFill>
        <a:ln w="9525" cap="flat" cmpd="sng" algn="ctr">
          <a:solidFill>
            <a:schemeClr val="accent3">
              <a:lumMod val="5000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txBody>
        <a:bodyPr spcFirstLastPara="0" vert="horz" wrap="square" lIns="0" tIns="30480" rIns="0" bIns="30480" numCol="1" spcCol="1270" anchor="ctr" anchorCtr="0">
          <a:noAutofit/>
          <a:sp3d extrusionH="28000" prstMaterial="matte"/>
        </a:bodyPr>
        <a:lstStyle/>
        <a:p>
          <a:pPr lvl="0" algn="ctr" defTabSz="1066800">
            <a:lnSpc>
              <a:spcPct val="90000"/>
            </a:lnSpc>
            <a:spcBef>
              <a:spcPct val="0"/>
            </a:spcBef>
            <a:spcAft>
              <a:spcPct val="35000"/>
            </a:spcAft>
          </a:pPr>
          <a:r>
            <a:rPr lang="it-IT" sz="2400" kern="1200" dirty="0" smtClean="0">
              <a:ln>
                <a:solidFill>
                  <a:schemeClr val="accent3">
                    <a:lumMod val="50000"/>
                  </a:schemeClr>
                </a:solidFill>
              </a:ln>
              <a:solidFill>
                <a:schemeClr val="accent3">
                  <a:lumMod val="50000"/>
                </a:schemeClr>
              </a:solidFill>
              <a:effectLst/>
            </a:rPr>
            <a:t>TCS </a:t>
          </a:r>
          <a:r>
            <a:rPr lang="it-IT" sz="2400" kern="1200" dirty="0" err="1" smtClean="0">
              <a:ln>
                <a:solidFill>
                  <a:schemeClr val="accent3">
                    <a:lumMod val="50000"/>
                  </a:schemeClr>
                </a:solidFill>
              </a:ln>
              <a:solidFill>
                <a:schemeClr val="accent3">
                  <a:lumMod val="50000"/>
                </a:schemeClr>
              </a:solidFill>
              <a:effectLst/>
            </a:rPr>
            <a:t>Exper</a:t>
          </a:r>
          <a:r>
            <a:rPr lang="it-IT" sz="2400" kern="1200" dirty="0" smtClean="0">
              <a:ln>
                <a:solidFill>
                  <a:schemeClr val="accent3">
                    <a:lumMod val="50000"/>
                  </a:schemeClr>
                </a:solidFill>
              </a:ln>
              <a:solidFill>
                <a:schemeClr val="accent3">
                  <a:lumMod val="50000"/>
                </a:schemeClr>
              </a:solidFill>
              <a:effectLst/>
            </a:rPr>
            <a:t>. </a:t>
          </a:r>
          <a:r>
            <a:rPr lang="it-IT" sz="2400" kern="1200" dirty="0" err="1" smtClean="0">
              <a:ln>
                <a:solidFill>
                  <a:schemeClr val="accent3">
                    <a:lumMod val="50000"/>
                  </a:schemeClr>
                </a:solidFill>
              </a:ln>
              <a:solidFill>
                <a:schemeClr val="accent3">
                  <a:lumMod val="50000"/>
                </a:schemeClr>
              </a:solidFill>
              <a:effectLst/>
            </a:rPr>
            <a:t>Labs</a:t>
          </a:r>
          <a:endParaRPr lang="it-IT" sz="1800" kern="1200" dirty="0">
            <a:ln>
              <a:solidFill>
                <a:schemeClr val="accent3">
                  <a:lumMod val="50000"/>
                </a:schemeClr>
              </a:solidFill>
            </a:ln>
            <a:solidFill>
              <a:schemeClr val="accent3">
                <a:lumMod val="50000"/>
              </a:schemeClr>
            </a:solidFill>
            <a:effectLst/>
          </a:endParaRPr>
        </a:p>
      </dsp:txBody>
      <dsp:txXfrm>
        <a:off x="6840817" y="4423004"/>
        <a:ext cx="888791" cy="762977"/>
      </dsp:txXfrm>
    </dsp:sp>
    <dsp:sp modelId="{C1F62EF1-DB2F-9C45-B077-7852B0BD6139}">
      <dsp:nvSpPr>
        <dsp:cNvPr id="0" name=""/>
        <dsp:cNvSpPr/>
      </dsp:nvSpPr>
      <dsp:spPr>
        <a:xfrm>
          <a:off x="7765472" y="4736791"/>
          <a:ext cx="149996" cy="129469"/>
        </a:xfrm>
        <a:prstGeom prst="hexagon">
          <a:avLst>
            <a:gd name="adj" fmla="val 25000"/>
            <a:gd name="vf" fmla="val 115470"/>
          </a:avLst>
        </a:prstGeom>
        <a:solidFill>
          <a:schemeClr val="accent3">
            <a:lumMod val="50000"/>
          </a:schemeClr>
        </a:solidFill>
        <a:ln>
          <a:solidFill>
            <a:schemeClr val="accent3">
              <a:lumMod val="50000"/>
            </a:schemeClr>
          </a:solid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sp>
    <dsp:sp modelId="{71049214-F98D-2347-BC7A-085AD72B6089}">
      <dsp:nvSpPr>
        <dsp:cNvPr id="0" name=""/>
        <dsp:cNvSpPr/>
      </dsp:nvSpPr>
      <dsp:spPr>
        <a:xfrm>
          <a:off x="7748303" y="3646546"/>
          <a:ext cx="1287619" cy="1105349"/>
        </a:xfrm>
        <a:prstGeom prst="hexagon">
          <a:avLst>
            <a:gd name="adj" fmla="val 25000"/>
            <a:gd name="vf" fmla="val 115470"/>
          </a:avLst>
        </a:prstGeom>
        <a:solidFill>
          <a:schemeClr val="accent3">
            <a:lumMod val="50000"/>
          </a:schemeClr>
        </a:solidFill>
        <a:ln>
          <a:solidFill>
            <a:schemeClr val="accent3">
              <a:lumMod val="50000"/>
            </a:schemeClr>
          </a:solid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sp>
    <dsp:sp modelId="{744A8E00-E63F-4B4D-A2EB-563E4D1A8864}">
      <dsp:nvSpPr>
        <dsp:cNvPr id="0" name=""/>
        <dsp:cNvSpPr/>
      </dsp:nvSpPr>
      <dsp:spPr>
        <a:xfrm>
          <a:off x="8004020" y="4614873"/>
          <a:ext cx="149996" cy="129469"/>
        </a:xfrm>
        <a:prstGeom prst="hexagon">
          <a:avLst>
            <a:gd name="adj" fmla="val 25000"/>
            <a:gd name="vf" fmla="val 115470"/>
          </a:avLst>
        </a:prstGeom>
        <a:solidFill>
          <a:schemeClr val="accent3">
            <a:lumMod val="50000"/>
          </a:schemeClr>
        </a:solidFill>
        <a:ln>
          <a:solidFill>
            <a:schemeClr val="accent3">
              <a:lumMod val="50000"/>
            </a:schemeClr>
          </a:solid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AD75F8-4A2D-7E40-8651-91DC93D782D3}" type="datetimeFigureOut">
              <a:rPr lang="it-IT" smtClean="0"/>
              <a:t>01/05/18</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3E5991-2FE1-2645-AE30-6BDA43F76E40}" type="slidenum">
              <a:rPr lang="it-IT" smtClean="0"/>
              <a:t>‹#›</a:t>
            </a:fld>
            <a:endParaRPr lang="it-IT"/>
          </a:p>
        </p:txBody>
      </p:sp>
    </p:spTree>
    <p:extLst>
      <p:ext uri="{BB962C8B-B14F-4D97-AF65-F5344CB8AC3E}">
        <p14:creationId xmlns:p14="http://schemas.microsoft.com/office/powerpoint/2010/main" val="348798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DESCRIBE SOLID EARTH, SPECIFYING</a:t>
            </a:r>
            <a:r>
              <a:rPr lang="en-US" baseline="0" dirty="0" smtClean="0"/>
              <a:t> THAT:</a:t>
            </a:r>
          </a:p>
          <a:p>
            <a:r>
              <a:rPr lang="en-US" baseline="0" dirty="0" smtClean="0"/>
              <a:t>								</a:t>
            </a:r>
          </a:p>
          <a:p>
            <a:pPr marL="171450" indent="-171450">
              <a:buFontTx/>
              <a:buChar char="-"/>
            </a:pPr>
            <a:r>
              <a:rPr lang="en-US" baseline="0" dirty="0" smtClean="0"/>
              <a:t>WE STUDY THE WHOLE SOLID COMPONENT OF OUR PLANET (FROM THE INNER CORE TO THE SURFACE)</a:t>
            </a:r>
          </a:p>
          <a:p>
            <a:pPr marL="171450" indent="-171450">
              <a:buFontTx/>
              <a:buChar char="-"/>
            </a:pPr>
            <a:r>
              <a:rPr lang="en-US" baseline="0" dirty="0" smtClean="0"/>
              <a:t>WE STUDY PROCESSESS EVOLVING IN VERY DIFFERENT TIME SCALES (from </a:t>
            </a:r>
            <a:r>
              <a:rPr lang="en-US" baseline="0" dirty="0" smtClean="0">
                <a:latin typeface="Symbol" charset="2"/>
                <a:cs typeface="Symbol" charset="2"/>
              </a:rPr>
              <a:t>micro-</a:t>
            </a:r>
            <a:r>
              <a:rPr lang="en-US" baseline="0" dirty="0" smtClean="0"/>
              <a:t>seconds to thousands years)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WE STUDY PROCESSESS EVOLVING IN VERY DIFFERENT SPATIAL SCALES (from </a:t>
            </a:r>
            <a:r>
              <a:rPr lang="en-US" baseline="0" dirty="0" smtClean="0">
                <a:latin typeface="Symbol" charset="2"/>
                <a:cs typeface="Symbol" charset="2"/>
              </a:rPr>
              <a:t>NANOMETERS TO THOUSANDS KM</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49D78D20-F1AC-4F48-ADA8-716B82602B77}"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1787864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sz="1200" kern="1200" dirty="0" smtClean="0">
                <a:solidFill>
                  <a:schemeClr val="tx1"/>
                </a:solidFill>
                <a:effectLst/>
                <a:latin typeface="+mn-lt"/>
                <a:ea typeface="+mn-ea"/>
                <a:cs typeface="+mn-cs"/>
              </a:rPr>
              <a:t>Currently, EPOS means 25 countries involved, both at scientific and </a:t>
            </a:r>
            <a:r>
              <a:rPr lang="en-GB" sz="1200" b="1" kern="1200" dirty="0" smtClean="0">
                <a:solidFill>
                  <a:schemeClr val="tx1"/>
                </a:solidFill>
                <a:effectLst/>
                <a:latin typeface="+mn-lt"/>
                <a:ea typeface="+mn-ea"/>
                <a:cs typeface="+mn-cs"/>
              </a:rPr>
              <a:t>go</a:t>
            </a:r>
            <a:r>
              <a:rPr lang="en-GB" sz="1200" kern="1200" dirty="0" smtClean="0">
                <a:solidFill>
                  <a:schemeClr val="tx1"/>
                </a:solidFill>
                <a:effectLst/>
                <a:latin typeface="+mn-lt"/>
                <a:ea typeface="+mn-ea"/>
                <a:cs typeface="+mn-cs"/>
              </a:rPr>
              <a:t>vernment level, 5 international organizations, more than 250 national research infrastructures sharing thousands of recording </a:t>
            </a:r>
            <a:r>
              <a:rPr lang="en-GB" sz="1200" kern="1200" dirty="0" err="1" smtClean="0">
                <a:solidFill>
                  <a:schemeClr val="tx1"/>
                </a:solidFill>
                <a:effectLst/>
                <a:latin typeface="+mn-lt"/>
                <a:ea typeface="+mn-ea"/>
                <a:cs typeface="+mn-cs"/>
              </a:rPr>
              <a:t>apparata</a:t>
            </a:r>
            <a:r>
              <a:rPr lang="en-GB" sz="1200" kern="1200" dirty="0" smtClean="0">
                <a:solidFill>
                  <a:schemeClr val="tx1"/>
                </a:solidFill>
                <a:effectLst/>
                <a:latin typeface="+mn-lt"/>
                <a:ea typeface="+mn-ea"/>
                <a:cs typeface="+mn-cs"/>
              </a:rPr>
              <a:t> such as seismic stations, GPS receivers, geochemical stations, all together producing several petabytes of data that in the next years, through EPOS, will be available for several thousands of users, including, but not limited to scientists.</a:t>
            </a:r>
            <a:endParaRPr lang="it-IT"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it-IT"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EPOS integrates all this, the already existing, but also the future European research infrastructures for solid Earth into a single, but distributed, sustainable infrastructure that will take full advantage of all the new available e-science opportunities.</a:t>
            </a:r>
            <a:endParaRPr lang="it-IT" sz="1200" kern="1200" dirty="0" smtClean="0">
              <a:solidFill>
                <a:schemeClr val="tx1"/>
              </a:solidFill>
              <a:effectLst/>
              <a:latin typeface="+mn-lt"/>
              <a:ea typeface="+mn-ea"/>
              <a:cs typeface="+mn-cs"/>
            </a:endParaRPr>
          </a:p>
          <a:p>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1C3E5991-2FE1-2645-AE30-6BDA43F76E40}" type="slidenum">
              <a:rPr lang="it-IT" smtClean="0"/>
              <a:t>2</a:t>
            </a:fld>
            <a:endParaRPr lang="it-IT"/>
          </a:p>
        </p:txBody>
      </p:sp>
    </p:spTree>
    <p:extLst>
      <p:ext uri="{BB962C8B-B14F-4D97-AF65-F5344CB8AC3E}">
        <p14:creationId xmlns:p14="http://schemas.microsoft.com/office/powerpoint/2010/main" val="1891590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FAF227F4-7CEF-2848-AAEB-2B35012A8581}" type="slidenum">
              <a:rPr lang="en-US" smtClean="0"/>
              <a:t>5</a:t>
            </a:fld>
            <a:endParaRPr lang="en-US"/>
          </a:p>
        </p:txBody>
      </p:sp>
    </p:spTree>
    <p:extLst>
      <p:ext uri="{BB962C8B-B14F-4D97-AF65-F5344CB8AC3E}">
        <p14:creationId xmlns:p14="http://schemas.microsoft.com/office/powerpoint/2010/main" val="2826214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6CE6F68D-1F31-3C4D-8DC4-A9A1E48FB275}" type="datetimeFigureOut">
              <a:rPr lang="it-IT" smtClean="0"/>
              <a:t>01/05/18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D0DFCCF-54DB-3945-B9F5-2EAD0A880E58}" type="slidenum">
              <a:rPr lang="it-IT" smtClean="0"/>
              <a:t>‹#›</a:t>
            </a:fld>
            <a:endParaRPr lang="it-IT"/>
          </a:p>
        </p:txBody>
      </p:sp>
    </p:spTree>
    <p:extLst>
      <p:ext uri="{BB962C8B-B14F-4D97-AF65-F5344CB8AC3E}">
        <p14:creationId xmlns:p14="http://schemas.microsoft.com/office/powerpoint/2010/main" val="3050112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CE6F68D-1F31-3C4D-8DC4-A9A1E48FB275}" type="datetimeFigureOut">
              <a:rPr lang="it-IT" smtClean="0"/>
              <a:t>01/05/18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D0DFCCF-54DB-3945-B9F5-2EAD0A880E58}" type="slidenum">
              <a:rPr lang="it-IT" smtClean="0"/>
              <a:t>‹#›</a:t>
            </a:fld>
            <a:endParaRPr lang="it-IT"/>
          </a:p>
        </p:txBody>
      </p:sp>
    </p:spTree>
    <p:extLst>
      <p:ext uri="{BB962C8B-B14F-4D97-AF65-F5344CB8AC3E}">
        <p14:creationId xmlns:p14="http://schemas.microsoft.com/office/powerpoint/2010/main" val="4101355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CE6F68D-1F31-3C4D-8DC4-A9A1E48FB275}" type="datetimeFigureOut">
              <a:rPr lang="it-IT" smtClean="0"/>
              <a:t>01/05/18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D0DFCCF-54DB-3945-B9F5-2EAD0A880E58}" type="slidenum">
              <a:rPr lang="it-IT" smtClean="0"/>
              <a:t>‹#›</a:t>
            </a:fld>
            <a:endParaRPr lang="it-IT"/>
          </a:p>
        </p:txBody>
      </p:sp>
    </p:spTree>
    <p:extLst>
      <p:ext uri="{BB962C8B-B14F-4D97-AF65-F5344CB8AC3E}">
        <p14:creationId xmlns:p14="http://schemas.microsoft.com/office/powerpoint/2010/main" val="3890913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it-IT"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68" indent="0" algn="ctr">
              <a:buNone/>
              <a:defRPr/>
            </a:lvl2pPr>
            <a:lvl3pPr marL="913538" indent="0" algn="ctr">
              <a:buNone/>
              <a:defRPr/>
            </a:lvl3pPr>
            <a:lvl4pPr marL="1370311" indent="0" algn="ctr">
              <a:buNone/>
              <a:defRPr/>
            </a:lvl4pPr>
            <a:lvl5pPr marL="1827081" indent="0" algn="ctr">
              <a:buNone/>
              <a:defRPr/>
            </a:lvl5pPr>
            <a:lvl6pPr marL="2283851" indent="0" algn="ctr">
              <a:buNone/>
              <a:defRPr/>
            </a:lvl6pPr>
            <a:lvl7pPr marL="2740623" indent="0" algn="ctr">
              <a:buNone/>
              <a:defRPr/>
            </a:lvl7pPr>
            <a:lvl8pPr marL="3197388" indent="0" algn="ctr">
              <a:buNone/>
              <a:defRPr/>
            </a:lvl8pPr>
            <a:lvl9pPr marL="3654162" indent="0" algn="ctr">
              <a:buNone/>
              <a:defRPr/>
            </a:lvl9pPr>
          </a:lstStyle>
          <a:p>
            <a:r>
              <a:rPr lang="it-IT"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r>
              <a:rPr lang="it-IT">
                <a:solidFill>
                  <a:srgbClr val="000000"/>
                </a:solidFill>
              </a:rPr>
              <a:t>March 2010</a:t>
            </a:r>
          </a:p>
        </p:txBody>
      </p:sp>
      <p:sp>
        <p:nvSpPr>
          <p:cNvPr id="5" name="Rectangle 5"/>
          <p:cNvSpPr>
            <a:spLocks noGrp="1" noChangeArrowheads="1"/>
          </p:cNvSpPr>
          <p:nvPr>
            <p:ph type="ftr" sz="quarter" idx="11"/>
          </p:nvPr>
        </p:nvSpPr>
        <p:spPr>
          <a:ln/>
        </p:spPr>
        <p:txBody>
          <a:bodyPr/>
          <a:lstStyle>
            <a:lvl1pPr>
              <a:defRPr/>
            </a:lvl1pPr>
          </a:lstStyle>
          <a:p>
            <a:r>
              <a:rPr lang="it-IT">
                <a:solidFill>
                  <a:srgbClr val="000000"/>
                </a:solidFill>
              </a:rPr>
              <a:t>EPOS Preparatory Phase</a:t>
            </a:r>
          </a:p>
        </p:txBody>
      </p:sp>
      <p:sp>
        <p:nvSpPr>
          <p:cNvPr id="6" name="Rectangle 6"/>
          <p:cNvSpPr>
            <a:spLocks noGrp="1" noChangeArrowheads="1"/>
          </p:cNvSpPr>
          <p:nvPr>
            <p:ph type="sldNum" sz="quarter" idx="12"/>
          </p:nvPr>
        </p:nvSpPr>
        <p:spPr>
          <a:ln/>
        </p:spPr>
        <p:txBody>
          <a:bodyPr/>
          <a:lstStyle>
            <a:lvl1pPr>
              <a:defRPr/>
            </a:lvl1pPr>
          </a:lstStyle>
          <a:p>
            <a:fld id="{A1D148F0-2389-334E-9AD7-8DCE2818D0BA}" type="slidenum">
              <a:rPr lang="it-IT">
                <a:solidFill>
                  <a:srgbClr val="000000"/>
                </a:solidFill>
              </a:rPr>
              <a:pPr/>
              <a:t>‹#›</a:t>
            </a:fld>
            <a:endParaRPr lang="it-IT">
              <a:solidFill>
                <a:srgbClr val="000000"/>
              </a:solidFill>
            </a:endParaRPr>
          </a:p>
        </p:txBody>
      </p:sp>
    </p:spTree>
    <p:extLst>
      <p:ext uri="{BB962C8B-B14F-4D97-AF65-F5344CB8AC3E}">
        <p14:creationId xmlns:p14="http://schemas.microsoft.com/office/powerpoint/2010/main" val="4194395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en-US" smtClean="0"/>
              <a:t>Click to edit Master title style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t-IT"/>
          </a:p>
        </p:txBody>
      </p:sp>
      <p:sp>
        <p:nvSpPr>
          <p:cNvPr id="4" name="Segnaposto data 3"/>
          <p:cNvSpPr>
            <a:spLocks noGrp="1"/>
          </p:cNvSpPr>
          <p:nvPr>
            <p:ph type="dt" sz="half" idx="10"/>
          </p:nvPr>
        </p:nvSpPr>
        <p:spPr/>
        <p:txBody>
          <a:bodyPr/>
          <a:lstStyle>
            <a:lvl1pPr>
              <a:defRPr/>
            </a:lvl1pPr>
          </a:lstStyle>
          <a:p>
            <a:pPr>
              <a:defRPr/>
            </a:pPr>
            <a:fld id="{EB5CF9E8-A690-7149-8A37-E02075325C95}" type="datetimeFigureOut">
              <a:rPr lang="it-IT">
                <a:solidFill>
                  <a:prstClr val="black">
                    <a:tint val="75000"/>
                  </a:prstClr>
                </a:solidFill>
                <a:latin typeface="Calibri"/>
              </a:rPr>
              <a:pPr>
                <a:defRPr/>
              </a:pPr>
              <a:t>01/05/18</a:t>
            </a:fld>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lvl1pPr>
              <a:defRPr/>
            </a:lvl1pPr>
          </a:lstStyle>
          <a:p>
            <a:pPr>
              <a:defRPr/>
            </a:pPr>
            <a:fld id="{79BBD886-B1C5-114D-A6FD-42D678687C6E}" type="slidenum">
              <a:rPr lang="it-IT">
                <a:solidFill>
                  <a:prstClr val="black">
                    <a:tint val="75000"/>
                  </a:prstClr>
                </a:solidFill>
                <a:latin typeface="Calibri"/>
              </a:rPr>
              <a:pPr>
                <a:def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960966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Click to edit Master title style</a:t>
            </a:r>
            <a:endParaRPr lang="it-IT"/>
          </a:p>
        </p:txBody>
      </p:sp>
      <p:sp>
        <p:nvSpPr>
          <p:cNvPr id="3" name="Segnaposto contenuto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Segnaposto data 3"/>
          <p:cNvSpPr>
            <a:spLocks noGrp="1"/>
          </p:cNvSpPr>
          <p:nvPr>
            <p:ph type="dt" sz="half" idx="10"/>
          </p:nvPr>
        </p:nvSpPr>
        <p:spPr/>
        <p:txBody>
          <a:bodyPr/>
          <a:lstStyle>
            <a:lvl1pPr>
              <a:defRPr/>
            </a:lvl1pPr>
          </a:lstStyle>
          <a:p>
            <a:pPr>
              <a:defRPr/>
            </a:pPr>
            <a:fld id="{7C4E0B02-AFF9-8549-BB9D-85F781E1F103}" type="datetimeFigureOut">
              <a:rPr lang="it-IT">
                <a:solidFill>
                  <a:prstClr val="black">
                    <a:tint val="75000"/>
                  </a:prstClr>
                </a:solidFill>
                <a:latin typeface="Calibri"/>
              </a:rPr>
              <a:pPr>
                <a:defRPr/>
              </a:pPr>
              <a:t>01/05/18</a:t>
            </a:fld>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lvl1pPr>
              <a:defRPr/>
            </a:lvl1pPr>
          </a:lstStyle>
          <a:p>
            <a:pPr>
              <a:defRPr/>
            </a:pPr>
            <a:fld id="{C14839EF-9F4D-9740-A98D-A58A5574FEC2}" type="slidenum">
              <a:rPr lang="it-IT">
                <a:solidFill>
                  <a:prstClr val="black">
                    <a:tint val="75000"/>
                  </a:prstClr>
                </a:solidFill>
                <a:latin typeface="Calibri"/>
              </a:rPr>
              <a:pPr>
                <a:def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1121445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egnaposto data 3"/>
          <p:cNvSpPr>
            <a:spLocks noGrp="1"/>
          </p:cNvSpPr>
          <p:nvPr>
            <p:ph type="dt" sz="half" idx="10"/>
          </p:nvPr>
        </p:nvSpPr>
        <p:spPr/>
        <p:txBody>
          <a:bodyPr/>
          <a:lstStyle>
            <a:lvl1pPr>
              <a:defRPr/>
            </a:lvl1pPr>
          </a:lstStyle>
          <a:p>
            <a:pPr>
              <a:defRPr/>
            </a:pPr>
            <a:fld id="{03381C53-A73F-944E-A880-DA979C51A32E}" type="datetimeFigureOut">
              <a:rPr lang="it-IT">
                <a:solidFill>
                  <a:prstClr val="black">
                    <a:tint val="75000"/>
                  </a:prstClr>
                </a:solidFill>
                <a:latin typeface="Calibri"/>
              </a:rPr>
              <a:pPr>
                <a:defRPr/>
              </a:pPr>
              <a:t>01/05/18</a:t>
            </a:fld>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lvl1pPr>
              <a:defRPr/>
            </a:lvl1pPr>
          </a:lstStyle>
          <a:p>
            <a:pPr>
              <a:defRPr/>
            </a:pPr>
            <a:fld id="{75B7229D-E3D0-C64F-A201-FD5BFD46459B}" type="slidenum">
              <a:rPr lang="it-IT">
                <a:solidFill>
                  <a:prstClr val="black">
                    <a:tint val="75000"/>
                  </a:prstClr>
                </a:solidFill>
                <a:latin typeface="Calibri"/>
              </a:rPr>
              <a:pPr>
                <a:def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2776675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Click to edit Master title style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Segnaposto data 3"/>
          <p:cNvSpPr>
            <a:spLocks noGrp="1"/>
          </p:cNvSpPr>
          <p:nvPr>
            <p:ph type="dt" sz="half" idx="10"/>
          </p:nvPr>
        </p:nvSpPr>
        <p:spPr/>
        <p:txBody>
          <a:bodyPr/>
          <a:lstStyle>
            <a:lvl1pPr>
              <a:defRPr/>
            </a:lvl1pPr>
          </a:lstStyle>
          <a:p>
            <a:pPr>
              <a:defRPr/>
            </a:pPr>
            <a:fld id="{F7972D26-556B-3042-96B0-D1E0CB65B13C}" type="datetimeFigureOut">
              <a:rPr lang="it-IT">
                <a:solidFill>
                  <a:prstClr val="black">
                    <a:tint val="75000"/>
                  </a:prstClr>
                </a:solidFill>
                <a:latin typeface="Calibri"/>
              </a:rPr>
              <a:pPr>
                <a:defRPr/>
              </a:pPr>
              <a:t>01/05/18</a:t>
            </a:fld>
            <a:endParaRPr lang="it-IT">
              <a:solidFill>
                <a:prstClr val="black">
                  <a:tint val="75000"/>
                </a:prstClr>
              </a:solidFill>
              <a:latin typeface="Calibri"/>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latin typeface="Calibri"/>
            </a:endParaRPr>
          </a:p>
        </p:txBody>
      </p:sp>
      <p:sp>
        <p:nvSpPr>
          <p:cNvPr id="7" name="Segnaposto numero diapositiva 5"/>
          <p:cNvSpPr>
            <a:spLocks noGrp="1"/>
          </p:cNvSpPr>
          <p:nvPr>
            <p:ph type="sldNum" sz="quarter" idx="12"/>
          </p:nvPr>
        </p:nvSpPr>
        <p:spPr/>
        <p:txBody>
          <a:bodyPr/>
          <a:lstStyle>
            <a:lvl1pPr>
              <a:defRPr/>
            </a:lvl1pPr>
          </a:lstStyle>
          <a:p>
            <a:pPr>
              <a:defRPr/>
            </a:pPr>
            <a:fld id="{C91BFF62-EBDA-574C-AF1F-28392EC218FC}" type="slidenum">
              <a:rPr lang="it-IT">
                <a:solidFill>
                  <a:prstClr val="black">
                    <a:tint val="75000"/>
                  </a:prstClr>
                </a:solidFill>
                <a:latin typeface="Calibri"/>
              </a:rPr>
              <a:pPr>
                <a:def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38196664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en-US" smtClean="0"/>
              <a:t>Click to edit Master title style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Segnaposto data 3"/>
          <p:cNvSpPr>
            <a:spLocks noGrp="1"/>
          </p:cNvSpPr>
          <p:nvPr>
            <p:ph type="dt" sz="half" idx="10"/>
          </p:nvPr>
        </p:nvSpPr>
        <p:spPr/>
        <p:txBody>
          <a:bodyPr/>
          <a:lstStyle>
            <a:lvl1pPr>
              <a:defRPr/>
            </a:lvl1pPr>
          </a:lstStyle>
          <a:p>
            <a:pPr>
              <a:defRPr/>
            </a:pPr>
            <a:fld id="{652CBF20-0B2C-CB40-9F7E-ABEBD429DC1A}" type="datetimeFigureOut">
              <a:rPr lang="it-IT">
                <a:solidFill>
                  <a:prstClr val="black">
                    <a:tint val="75000"/>
                  </a:prstClr>
                </a:solidFill>
                <a:latin typeface="Calibri"/>
              </a:rPr>
              <a:pPr>
                <a:defRPr/>
              </a:pPr>
              <a:t>01/05/18</a:t>
            </a:fld>
            <a:endParaRPr lang="it-IT">
              <a:solidFill>
                <a:prstClr val="black">
                  <a:tint val="75000"/>
                </a:prstClr>
              </a:solidFill>
              <a:latin typeface="Calibri"/>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latin typeface="Calibri"/>
            </a:endParaRPr>
          </a:p>
        </p:txBody>
      </p:sp>
      <p:sp>
        <p:nvSpPr>
          <p:cNvPr id="9" name="Segnaposto numero diapositiva 5"/>
          <p:cNvSpPr>
            <a:spLocks noGrp="1"/>
          </p:cNvSpPr>
          <p:nvPr>
            <p:ph type="sldNum" sz="quarter" idx="12"/>
          </p:nvPr>
        </p:nvSpPr>
        <p:spPr/>
        <p:txBody>
          <a:bodyPr/>
          <a:lstStyle>
            <a:lvl1pPr>
              <a:defRPr/>
            </a:lvl1pPr>
          </a:lstStyle>
          <a:p>
            <a:pPr>
              <a:defRPr/>
            </a:pPr>
            <a:fld id="{BC8D48AB-0BBF-3845-84FB-14A9029AD51D}" type="slidenum">
              <a:rPr lang="it-IT">
                <a:solidFill>
                  <a:prstClr val="black">
                    <a:tint val="75000"/>
                  </a:prstClr>
                </a:solidFill>
                <a:latin typeface="Calibri"/>
              </a:rPr>
              <a:pPr>
                <a:def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34886041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Click to edit Master title style</a:t>
            </a:r>
            <a:endParaRPr lang="it-IT"/>
          </a:p>
        </p:txBody>
      </p:sp>
      <p:sp>
        <p:nvSpPr>
          <p:cNvPr id="3" name="Segnaposto data 3"/>
          <p:cNvSpPr>
            <a:spLocks noGrp="1"/>
          </p:cNvSpPr>
          <p:nvPr>
            <p:ph type="dt" sz="half" idx="10"/>
          </p:nvPr>
        </p:nvSpPr>
        <p:spPr/>
        <p:txBody>
          <a:bodyPr/>
          <a:lstStyle>
            <a:lvl1pPr>
              <a:defRPr/>
            </a:lvl1pPr>
          </a:lstStyle>
          <a:p>
            <a:pPr>
              <a:defRPr/>
            </a:pPr>
            <a:fld id="{1FD83AB7-A5FD-D846-BA1D-FCA2B0B14EDD}" type="datetimeFigureOut">
              <a:rPr lang="it-IT">
                <a:solidFill>
                  <a:prstClr val="black">
                    <a:tint val="75000"/>
                  </a:prstClr>
                </a:solidFill>
                <a:latin typeface="Calibri"/>
              </a:rPr>
              <a:pPr>
                <a:defRPr/>
              </a:pPr>
              <a:t>01/05/18</a:t>
            </a:fld>
            <a:endParaRPr lang="it-IT">
              <a:solidFill>
                <a:prstClr val="black">
                  <a:tint val="75000"/>
                </a:prstClr>
              </a:solidFill>
              <a:latin typeface="Calibri"/>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latin typeface="Calibri"/>
            </a:endParaRPr>
          </a:p>
        </p:txBody>
      </p:sp>
      <p:sp>
        <p:nvSpPr>
          <p:cNvPr id="5" name="Segnaposto numero diapositiva 5"/>
          <p:cNvSpPr>
            <a:spLocks noGrp="1"/>
          </p:cNvSpPr>
          <p:nvPr>
            <p:ph type="sldNum" sz="quarter" idx="12"/>
          </p:nvPr>
        </p:nvSpPr>
        <p:spPr/>
        <p:txBody>
          <a:bodyPr/>
          <a:lstStyle>
            <a:lvl1pPr>
              <a:defRPr/>
            </a:lvl1pPr>
          </a:lstStyle>
          <a:p>
            <a:pPr>
              <a:defRPr/>
            </a:pPr>
            <a:fld id="{6B4AEA42-BCF5-1544-A873-C043891337B7}" type="slidenum">
              <a:rPr lang="it-IT">
                <a:solidFill>
                  <a:prstClr val="black">
                    <a:tint val="75000"/>
                  </a:prstClr>
                </a:solidFill>
                <a:latin typeface="Calibri"/>
              </a:rPr>
              <a:pPr>
                <a:def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14645715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E852800E-6190-DB4D-A7CE-0E37FA92CA36}" type="datetimeFigureOut">
              <a:rPr lang="it-IT">
                <a:solidFill>
                  <a:prstClr val="black">
                    <a:tint val="75000"/>
                  </a:prstClr>
                </a:solidFill>
                <a:latin typeface="Calibri"/>
              </a:rPr>
              <a:pPr>
                <a:defRPr/>
              </a:pPr>
              <a:t>01/05/18</a:t>
            </a:fld>
            <a:endParaRPr lang="it-IT">
              <a:solidFill>
                <a:prstClr val="black">
                  <a:tint val="75000"/>
                </a:prstClr>
              </a:solidFill>
              <a:latin typeface="Calibri"/>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latin typeface="Calibri"/>
            </a:endParaRPr>
          </a:p>
        </p:txBody>
      </p:sp>
      <p:sp>
        <p:nvSpPr>
          <p:cNvPr id="4" name="Segnaposto numero diapositiva 5"/>
          <p:cNvSpPr>
            <a:spLocks noGrp="1"/>
          </p:cNvSpPr>
          <p:nvPr>
            <p:ph type="sldNum" sz="quarter" idx="12"/>
          </p:nvPr>
        </p:nvSpPr>
        <p:spPr/>
        <p:txBody>
          <a:bodyPr/>
          <a:lstStyle>
            <a:lvl1pPr>
              <a:defRPr/>
            </a:lvl1pPr>
          </a:lstStyle>
          <a:p>
            <a:pPr>
              <a:defRPr/>
            </a:pPr>
            <a:fld id="{5BB5486C-D774-7C4B-8E88-5F7E1D6993B9}" type="slidenum">
              <a:rPr lang="it-IT">
                <a:solidFill>
                  <a:prstClr val="black">
                    <a:tint val="75000"/>
                  </a:prstClr>
                </a:solidFill>
                <a:latin typeface="Calibri"/>
              </a:rPr>
              <a:pPr>
                <a:def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735313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CE6F68D-1F31-3C4D-8DC4-A9A1E48FB275}" type="datetimeFigureOut">
              <a:rPr lang="it-IT" smtClean="0"/>
              <a:t>01/05/18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D0DFCCF-54DB-3945-B9F5-2EAD0A880E58}" type="slidenum">
              <a:rPr lang="it-IT" smtClean="0"/>
              <a:t>‹#›</a:t>
            </a:fld>
            <a:endParaRPr lang="it-IT"/>
          </a:p>
        </p:txBody>
      </p:sp>
    </p:spTree>
    <p:extLst>
      <p:ext uri="{BB962C8B-B14F-4D97-AF65-F5344CB8AC3E}">
        <p14:creationId xmlns:p14="http://schemas.microsoft.com/office/powerpoint/2010/main" val="40704193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egnaposto data 3"/>
          <p:cNvSpPr>
            <a:spLocks noGrp="1"/>
          </p:cNvSpPr>
          <p:nvPr>
            <p:ph type="dt" sz="half" idx="10"/>
          </p:nvPr>
        </p:nvSpPr>
        <p:spPr/>
        <p:txBody>
          <a:bodyPr/>
          <a:lstStyle>
            <a:lvl1pPr>
              <a:defRPr/>
            </a:lvl1pPr>
          </a:lstStyle>
          <a:p>
            <a:pPr>
              <a:defRPr/>
            </a:pPr>
            <a:fld id="{5F57D763-8F3C-3646-B3FD-B4BA3AD70DBB}" type="datetimeFigureOut">
              <a:rPr lang="it-IT">
                <a:solidFill>
                  <a:prstClr val="black">
                    <a:tint val="75000"/>
                  </a:prstClr>
                </a:solidFill>
                <a:latin typeface="Calibri"/>
              </a:rPr>
              <a:pPr>
                <a:defRPr/>
              </a:pPr>
              <a:t>01/05/18</a:t>
            </a:fld>
            <a:endParaRPr lang="it-IT">
              <a:solidFill>
                <a:prstClr val="black">
                  <a:tint val="75000"/>
                </a:prstClr>
              </a:solidFill>
              <a:latin typeface="Calibri"/>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latin typeface="Calibri"/>
            </a:endParaRPr>
          </a:p>
        </p:txBody>
      </p:sp>
      <p:sp>
        <p:nvSpPr>
          <p:cNvPr id="7" name="Segnaposto numero diapositiva 5"/>
          <p:cNvSpPr>
            <a:spLocks noGrp="1"/>
          </p:cNvSpPr>
          <p:nvPr>
            <p:ph type="sldNum" sz="quarter" idx="12"/>
          </p:nvPr>
        </p:nvSpPr>
        <p:spPr/>
        <p:txBody>
          <a:bodyPr/>
          <a:lstStyle>
            <a:lvl1pPr>
              <a:defRPr/>
            </a:lvl1pPr>
          </a:lstStyle>
          <a:p>
            <a:pPr>
              <a:defRPr/>
            </a:pPr>
            <a:fld id="{AE780EC7-E8CF-8648-9981-95A08642B436}" type="slidenum">
              <a:rPr lang="it-IT">
                <a:solidFill>
                  <a:prstClr val="black">
                    <a:tint val="75000"/>
                  </a:prstClr>
                </a:solidFill>
                <a:latin typeface="Calibri"/>
              </a:rPr>
              <a:pPr>
                <a:def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8367120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egnaposto data 3"/>
          <p:cNvSpPr>
            <a:spLocks noGrp="1"/>
          </p:cNvSpPr>
          <p:nvPr>
            <p:ph type="dt" sz="half" idx="10"/>
          </p:nvPr>
        </p:nvSpPr>
        <p:spPr/>
        <p:txBody>
          <a:bodyPr/>
          <a:lstStyle>
            <a:lvl1pPr>
              <a:defRPr/>
            </a:lvl1pPr>
          </a:lstStyle>
          <a:p>
            <a:pPr>
              <a:defRPr/>
            </a:pPr>
            <a:fld id="{61CC9F9B-2C78-704E-8ABA-65976DC8ECA2}" type="datetimeFigureOut">
              <a:rPr lang="it-IT">
                <a:solidFill>
                  <a:prstClr val="black">
                    <a:tint val="75000"/>
                  </a:prstClr>
                </a:solidFill>
                <a:latin typeface="Calibri"/>
              </a:rPr>
              <a:pPr>
                <a:defRPr/>
              </a:pPr>
              <a:t>01/05/18</a:t>
            </a:fld>
            <a:endParaRPr lang="it-IT">
              <a:solidFill>
                <a:prstClr val="black">
                  <a:tint val="75000"/>
                </a:prstClr>
              </a:solidFill>
              <a:latin typeface="Calibri"/>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latin typeface="Calibri"/>
            </a:endParaRPr>
          </a:p>
        </p:txBody>
      </p:sp>
      <p:sp>
        <p:nvSpPr>
          <p:cNvPr id="7" name="Segnaposto numero diapositiva 5"/>
          <p:cNvSpPr>
            <a:spLocks noGrp="1"/>
          </p:cNvSpPr>
          <p:nvPr>
            <p:ph type="sldNum" sz="quarter" idx="12"/>
          </p:nvPr>
        </p:nvSpPr>
        <p:spPr/>
        <p:txBody>
          <a:bodyPr/>
          <a:lstStyle>
            <a:lvl1pPr>
              <a:defRPr/>
            </a:lvl1pPr>
          </a:lstStyle>
          <a:p>
            <a:pPr>
              <a:defRPr/>
            </a:pPr>
            <a:fld id="{92542D1D-ECDD-424B-B275-EF991FE994A0}" type="slidenum">
              <a:rPr lang="it-IT">
                <a:solidFill>
                  <a:prstClr val="black">
                    <a:tint val="75000"/>
                  </a:prstClr>
                </a:solidFill>
                <a:latin typeface="Calibri"/>
              </a:rPr>
              <a:pPr>
                <a:def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6239205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Click to edit Master title style</a:t>
            </a:r>
            <a:endParaRPr lang="it-IT"/>
          </a:p>
        </p:txBody>
      </p:sp>
      <p:sp>
        <p:nvSpPr>
          <p:cNvPr id="3" name="Segnaposto testo verticale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Segnaposto data 3"/>
          <p:cNvSpPr>
            <a:spLocks noGrp="1"/>
          </p:cNvSpPr>
          <p:nvPr>
            <p:ph type="dt" sz="half" idx="10"/>
          </p:nvPr>
        </p:nvSpPr>
        <p:spPr/>
        <p:txBody>
          <a:bodyPr/>
          <a:lstStyle>
            <a:lvl1pPr>
              <a:defRPr/>
            </a:lvl1pPr>
          </a:lstStyle>
          <a:p>
            <a:pPr>
              <a:defRPr/>
            </a:pPr>
            <a:fld id="{F20E736F-D30F-6B48-9671-1EEC9BEBA55A}" type="datetimeFigureOut">
              <a:rPr lang="it-IT">
                <a:solidFill>
                  <a:prstClr val="black">
                    <a:tint val="75000"/>
                  </a:prstClr>
                </a:solidFill>
                <a:latin typeface="Calibri"/>
              </a:rPr>
              <a:pPr>
                <a:defRPr/>
              </a:pPr>
              <a:t>01/05/18</a:t>
            </a:fld>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lvl1pPr>
              <a:defRPr/>
            </a:lvl1pPr>
          </a:lstStyle>
          <a:p>
            <a:pPr>
              <a:defRPr/>
            </a:pPr>
            <a:fld id="{AE016DFD-008E-5142-909D-8409BF8D4149}" type="slidenum">
              <a:rPr lang="it-IT">
                <a:solidFill>
                  <a:prstClr val="black">
                    <a:tint val="75000"/>
                  </a:prstClr>
                </a:solidFill>
                <a:latin typeface="Calibri"/>
              </a:rPr>
              <a:pPr>
                <a:def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1079050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en-US" smtClean="0"/>
              <a:t>Click to edit Master title style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Segnaposto data 3"/>
          <p:cNvSpPr>
            <a:spLocks noGrp="1"/>
          </p:cNvSpPr>
          <p:nvPr>
            <p:ph type="dt" sz="half" idx="10"/>
          </p:nvPr>
        </p:nvSpPr>
        <p:spPr/>
        <p:txBody>
          <a:bodyPr/>
          <a:lstStyle>
            <a:lvl1pPr>
              <a:defRPr/>
            </a:lvl1pPr>
          </a:lstStyle>
          <a:p>
            <a:pPr>
              <a:defRPr/>
            </a:pPr>
            <a:fld id="{501CF550-F304-7542-8B25-A693FF7313EE}" type="datetimeFigureOut">
              <a:rPr lang="it-IT">
                <a:solidFill>
                  <a:prstClr val="black">
                    <a:tint val="75000"/>
                  </a:prstClr>
                </a:solidFill>
                <a:latin typeface="Calibri"/>
              </a:rPr>
              <a:pPr>
                <a:defRPr/>
              </a:pPr>
              <a:t>01/05/18</a:t>
            </a:fld>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lvl1pPr>
              <a:defRPr/>
            </a:lvl1pPr>
          </a:lstStyle>
          <a:p>
            <a:pPr>
              <a:defRPr/>
            </a:pPr>
            <a:fld id="{65449188-109D-724C-9949-C376819E924D}" type="slidenum">
              <a:rPr lang="it-IT">
                <a:solidFill>
                  <a:prstClr val="black">
                    <a:tint val="75000"/>
                  </a:prstClr>
                </a:solidFill>
                <a:latin typeface="Calibri"/>
              </a:rPr>
              <a:pPr>
                <a:def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23854908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6CE6F68D-1F31-3C4D-8DC4-A9A1E48FB275}" type="datetimeFigureOut">
              <a:rPr lang="it-IT" smtClean="0">
                <a:solidFill>
                  <a:prstClr val="black">
                    <a:tint val="75000"/>
                  </a:prstClr>
                </a:solidFill>
                <a:latin typeface="Calibri"/>
              </a:rPr>
              <a:pPr/>
              <a:t>01/05/18</a:t>
            </a:fld>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p>
            <a:fld id="{BD0DFCCF-54DB-3945-B9F5-2EAD0A880E58}"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7781101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CE6F68D-1F31-3C4D-8DC4-A9A1E48FB275}" type="datetimeFigureOut">
              <a:rPr lang="it-IT" smtClean="0">
                <a:solidFill>
                  <a:prstClr val="black">
                    <a:tint val="75000"/>
                  </a:prstClr>
                </a:solidFill>
                <a:latin typeface="Calibri"/>
              </a:rPr>
              <a:pPr/>
              <a:t>01/05/18</a:t>
            </a:fld>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p>
            <a:fld id="{BD0DFCCF-54DB-3945-B9F5-2EAD0A880E58}"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25463056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6CE6F68D-1F31-3C4D-8DC4-A9A1E48FB275}" type="datetimeFigureOut">
              <a:rPr lang="it-IT" smtClean="0">
                <a:solidFill>
                  <a:prstClr val="black">
                    <a:tint val="75000"/>
                  </a:prstClr>
                </a:solidFill>
                <a:latin typeface="Calibri"/>
              </a:rPr>
              <a:pPr/>
              <a:t>01/05/18</a:t>
            </a:fld>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p>
            <a:fld id="{BD0DFCCF-54DB-3945-B9F5-2EAD0A880E58}"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8130394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6CE6F68D-1F31-3C4D-8DC4-A9A1E48FB275}" type="datetimeFigureOut">
              <a:rPr lang="it-IT" smtClean="0">
                <a:solidFill>
                  <a:prstClr val="black">
                    <a:tint val="75000"/>
                  </a:prstClr>
                </a:solidFill>
                <a:latin typeface="Calibri"/>
              </a:rPr>
              <a:pPr/>
              <a:t>01/05/18</a:t>
            </a:fld>
            <a:endParaRPr lang="it-IT">
              <a:solidFill>
                <a:prstClr val="black">
                  <a:tint val="75000"/>
                </a:prstClr>
              </a:solidFill>
              <a:latin typeface="Calibri"/>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latin typeface="Calibri"/>
            </a:endParaRPr>
          </a:p>
        </p:txBody>
      </p:sp>
      <p:sp>
        <p:nvSpPr>
          <p:cNvPr id="7" name="Segnaposto numero diapositiva 6"/>
          <p:cNvSpPr>
            <a:spLocks noGrp="1"/>
          </p:cNvSpPr>
          <p:nvPr>
            <p:ph type="sldNum" sz="quarter" idx="12"/>
          </p:nvPr>
        </p:nvSpPr>
        <p:spPr/>
        <p:txBody>
          <a:bodyPr/>
          <a:lstStyle/>
          <a:p>
            <a:fld id="{BD0DFCCF-54DB-3945-B9F5-2EAD0A880E58}"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37028577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6CE6F68D-1F31-3C4D-8DC4-A9A1E48FB275}" type="datetimeFigureOut">
              <a:rPr lang="it-IT" smtClean="0">
                <a:solidFill>
                  <a:prstClr val="black">
                    <a:tint val="75000"/>
                  </a:prstClr>
                </a:solidFill>
                <a:latin typeface="Calibri"/>
              </a:rPr>
              <a:pPr/>
              <a:t>01/05/18</a:t>
            </a:fld>
            <a:endParaRPr lang="it-IT">
              <a:solidFill>
                <a:prstClr val="black">
                  <a:tint val="75000"/>
                </a:prstClr>
              </a:solidFill>
              <a:latin typeface="Calibri"/>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latin typeface="Calibri"/>
            </a:endParaRPr>
          </a:p>
        </p:txBody>
      </p:sp>
      <p:sp>
        <p:nvSpPr>
          <p:cNvPr id="9" name="Segnaposto numero diapositiva 8"/>
          <p:cNvSpPr>
            <a:spLocks noGrp="1"/>
          </p:cNvSpPr>
          <p:nvPr>
            <p:ph type="sldNum" sz="quarter" idx="12"/>
          </p:nvPr>
        </p:nvSpPr>
        <p:spPr/>
        <p:txBody>
          <a:bodyPr/>
          <a:lstStyle/>
          <a:p>
            <a:fld id="{BD0DFCCF-54DB-3945-B9F5-2EAD0A880E58}"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30180742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6CE6F68D-1F31-3C4D-8DC4-A9A1E48FB275}" type="datetimeFigureOut">
              <a:rPr lang="it-IT" smtClean="0">
                <a:solidFill>
                  <a:prstClr val="black">
                    <a:tint val="75000"/>
                  </a:prstClr>
                </a:solidFill>
                <a:latin typeface="Calibri"/>
              </a:rPr>
              <a:pPr/>
              <a:t>01/05/18</a:t>
            </a:fld>
            <a:endParaRPr lang="it-IT">
              <a:solidFill>
                <a:prstClr val="black">
                  <a:tint val="75000"/>
                </a:prstClr>
              </a:solidFill>
              <a:latin typeface="Calibri"/>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latin typeface="Calibri"/>
            </a:endParaRPr>
          </a:p>
        </p:txBody>
      </p:sp>
      <p:sp>
        <p:nvSpPr>
          <p:cNvPr id="5" name="Segnaposto numero diapositiva 4"/>
          <p:cNvSpPr>
            <a:spLocks noGrp="1"/>
          </p:cNvSpPr>
          <p:nvPr>
            <p:ph type="sldNum" sz="quarter" idx="12"/>
          </p:nvPr>
        </p:nvSpPr>
        <p:spPr/>
        <p:txBody>
          <a:bodyPr/>
          <a:lstStyle/>
          <a:p>
            <a:fld id="{BD0DFCCF-54DB-3945-B9F5-2EAD0A880E58}"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4242575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6CE6F68D-1F31-3C4D-8DC4-A9A1E48FB275}" type="datetimeFigureOut">
              <a:rPr lang="it-IT" smtClean="0"/>
              <a:t>01/05/18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D0DFCCF-54DB-3945-B9F5-2EAD0A880E58}" type="slidenum">
              <a:rPr lang="it-IT" smtClean="0"/>
              <a:t>‹#›</a:t>
            </a:fld>
            <a:endParaRPr lang="it-IT"/>
          </a:p>
        </p:txBody>
      </p:sp>
    </p:spTree>
    <p:extLst>
      <p:ext uri="{BB962C8B-B14F-4D97-AF65-F5344CB8AC3E}">
        <p14:creationId xmlns:p14="http://schemas.microsoft.com/office/powerpoint/2010/main" val="36444846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CE6F68D-1F31-3C4D-8DC4-A9A1E48FB275}" type="datetimeFigureOut">
              <a:rPr lang="it-IT" smtClean="0">
                <a:solidFill>
                  <a:prstClr val="black">
                    <a:tint val="75000"/>
                  </a:prstClr>
                </a:solidFill>
                <a:latin typeface="Calibri"/>
              </a:rPr>
              <a:pPr/>
              <a:t>01/05/18</a:t>
            </a:fld>
            <a:endParaRPr lang="it-IT">
              <a:solidFill>
                <a:prstClr val="black">
                  <a:tint val="75000"/>
                </a:prstClr>
              </a:solidFill>
              <a:latin typeface="Calibri"/>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latin typeface="Calibri"/>
            </a:endParaRPr>
          </a:p>
        </p:txBody>
      </p:sp>
      <p:sp>
        <p:nvSpPr>
          <p:cNvPr id="4" name="Segnaposto numero diapositiva 3"/>
          <p:cNvSpPr>
            <a:spLocks noGrp="1"/>
          </p:cNvSpPr>
          <p:nvPr>
            <p:ph type="sldNum" sz="quarter" idx="12"/>
          </p:nvPr>
        </p:nvSpPr>
        <p:spPr/>
        <p:txBody>
          <a:bodyPr/>
          <a:lstStyle/>
          <a:p>
            <a:fld id="{BD0DFCCF-54DB-3945-B9F5-2EAD0A880E58}"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38423199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6CE6F68D-1F31-3C4D-8DC4-A9A1E48FB275}" type="datetimeFigureOut">
              <a:rPr lang="it-IT" smtClean="0">
                <a:solidFill>
                  <a:prstClr val="black">
                    <a:tint val="75000"/>
                  </a:prstClr>
                </a:solidFill>
                <a:latin typeface="Calibri"/>
              </a:rPr>
              <a:pPr/>
              <a:t>01/05/18</a:t>
            </a:fld>
            <a:endParaRPr lang="it-IT">
              <a:solidFill>
                <a:prstClr val="black">
                  <a:tint val="75000"/>
                </a:prstClr>
              </a:solidFill>
              <a:latin typeface="Calibri"/>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latin typeface="Calibri"/>
            </a:endParaRPr>
          </a:p>
        </p:txBody>
      </p:sp>
      <p:sp>
        <p:nvSpPr>
          <p:cNvPr id="7" name="Segnaposto numero diapositiva 6"/>
          <p:cNvSpPr>
            <a:spLocks noGrp="1"/>
          </p:cNvSpPr>
          <p:nvPr>
            <p:ph type="sldNum" sz="quarter" idx="12"/>
          </p:nvPr>
        </p:nvSpPr>
        <p:spPr/>
        <p:txBody>
          <a:bodyPr/>
          <a:lstStyle/>
          <a:p>
            <a:fld id="{BD0DFCCF-54DB-3945-B9F5-2EAD0A880E58}"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6709039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6CE6F68D-1F31-3C4D-8DC4-A9A1E48FB275}" type="datetimeFigureOut">
              <a:rPr lang="it-IT" smtClean="0">
                <a:solidFill>
                  <a:prstClr val="black">
                    <a:tint val="75000"/>
                  </a:prstClr>
                </a:solidFill>
                <a:latin typeface="Calibri"/>
              </a:rPr>
              <a:pPr/>
              <a:t>01/05/18</a:t>
            </a:fld>
            <a:endParaRPr lang="it-IT">
              <a:solidFill>
                <a:prstClr val="black">
                  <a:tint val="75000"/>
                </a:prstClr>
              </a:solidFill>
              <a:latin typeface="Calibri"/>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latin typeface="Calibri"/>
            </a:endParaRPr>
          </a:p>
        </p:txBody>
      </p:sp>
      <p:sp>
        <p:nvSpPr>
          <p:cNvPr id="7" name="Segnaposto numero diapositiva 6"/>
          <p:cNvSpPr>
            <a:spLocks noGrp="1"/>
          </p:cNvSpPr>
          <p:nvPr>
            <p:ph type="sldNum" sz="quarter" idx="12"/>
          </p:nvPr>
        </p:nvSpPr>
        <p:spPr/>
        <p:txBody>
          <a:bodyPr/>
          <a:lstStyle/>
          <a:p>
            <a:fld id="{BD0DFCCF-54DB-3945-B9F5-2EAD0A880E58}"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29258827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CE6F68D-1F31-3C4D-8DC4-A9A1E48FB275}" type="datetimeFigureOut">
              <a:rPr lang="it-IT" smtClean="0">
                <a:solidFill>
                  <a:prstClr val="black">
                    <a:tint val="75000"/>
                  </a:prstClr>
                </a:solidFill>
                <a:latin typeface="Calibri"/>
              </a:rPr>
              <a:pPr/>
              <a:t>01/05/18</a:t>
            </a:fld>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p>
            <a:fld id="{BD0DFCCF-54DB-3945-B9F5-2EAD0A880E58}"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23962360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CE6F68D-1F31-3C4D-8DC4-A9A1E48FB275}" type="datetimeFigureOut">
              <a:rPr lang="it-IT" smtClean="0">
                <a:solidFill>
                  <a:prstClr val="black">
                    <a:tint val="75000"/>
                  </a:prstClr>
                </a:solidFill>
                <a:latin typeface="Calibri"/>
              </a:rPr>
              <a:pPr/>
              <a:t>01/05/18</a:t>
            </a:fld>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p>
            <a:fld id="{BD0DFCCF-54DB-3945-B9F5-2EAD0A880E58}"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15707348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Segnaposto contenuto 2"/>
          <p:cNvSpPr>
            <a:spLocks noGrp="1"/>
          </p:cNvSpPr>
          <p:nvPr>
            <p:ph idx="1"/>
          </p:nvPr>
        </p:nvSpPr>
        <p:spPr>
          <a:xfrm>
            <a:off x="1482725" y="1563688"/>
            <a:ext cx="7191375" cy="4711700"/>
          </a:xfrm>
          <a:prstGeom prst="rect">
            <a:avLst/>
          </a:prstGeom>
        </p:spPr>
        <p:txBody>
          <a:bodyPr/>
          <a:lstStyle>
            <a:lvl1pPr>
              <a:defRPr b="0">
                <a:solidFill>
                  <a:schemeClr val="tx1"/>
                </a:solidFill>
              </a:defRPr>
            </a:lvl1pPr>
            <a:lvl2pPr>
              <a:defRPr b="0">
                <a:solidFill>
                  <a:schemeClr val="tx1"/>
                </a:solidFill>
              </a:defRPr>
            </a:lvl2pPr>
            <a:lvl3pPr>
              <a:defRPr b="0">
                <a:solidFill>
                  <a:schemeClr val="tx1"/>
                </a:solidFill>
              </a:defRPr>
            </a:lvl3pPr>
            <a:lvl4pPr>
              <a:defRPr b="0">
                <a:solidFill>
                  <a:schemeClr val="tx1"/>
                </a:solidFill>
              </a:defRPr>
            </a:lvl4pPr>
            <a:lvl5pPr>
              <a:defRPr b="0">
                <a:solidFill>
                  <a:schemeClr val="tx1"/>
                </a:solidFill>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6" name="Titolo 5"/>
          <p:cNvSpPr>
            <a:spLocks noGrp="1"/>
          </p:cNvSpPr>
          <p:nvPr>
            <p:ph type="title"/>
          </p:nvPr>
        </p:nvSpPr>
        <p:spPr>
          <a:xfrm>
            <a:off x="1471613" y="287338"/>
            <a:ext cx="7151687" cy="717550"/>
          </a:xfrm>
          <a:prstGeom prst="rect">
            <a:avLst/>
          </a:prstGeom>
        </p:spPr>
        <p:txBody>
          <a:bodyPr/>
          <a:lstStyle/>
          <a:p>
            <a:r>
              <a:rPr lang="it-IT" smtClean="0"/>
              <a:t>Fare clic per modificare stile</a:t>
            </a:r>
            <a:endParaRPr lang="it-IT"/>
          </a:p>
        </p:txBody>
      </p:sp>
    </p:spTree>
    <p:extLst>
      <p:ext uri="{BB962C8B-B14F-4D97-AF65-F5344CB8AC3E}">
        <p14:creationId xmlns:p14="http://schemas.microsoft.com/office/powerpoint/2010/main" val="4240706087"/>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6CE6F68D-1F31-3C4D-8DC4-A9A1E48FB275}" type="datetimeFigureOut">
              <a:rPr lang="it-IT" smtClean="0"/>
              <a:t>01/05/18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D0DFCCF-54DB-3945-B9F5-2EAD0A880E58}" type="slidenum">
              <a:rPr lang="it-IT" smtClean="0"/>
              <a:t>‹#›</a:t>
            </a:fld>
            <a:endParaRPr lang="it-IT"/>
          </a:p>
        </p:txBody>
      </p:sp>
    </p:spTree>
    <p:extLst>
      <p:ext uri="{BB962C8B-B14F-4D97-AF65-F5344CB8AC3E}">
        <p14:creationId xmlns:p14="http://schemas.microsoft.com/office/powerpoint/2010/main" val="889431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6CE6F68D-1F31-3C4D-8DC4-A9A1E48FB275}" type="datetimeFigureOut">
              <a:rPr lang="it-IT" smtClean="0"/>
              <a:t>01/05/18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D0DFCCF-54DB-3945-B9F5-2EAD0A880E58}" type="slidenum">
              <a:rPr lang="it-IT" smtClean="0"/>
              <a:t>‹#›</a:t>
            </a:fld>
            <a:endParaRPr lang="it-IT"/>
          </a:p>
        </p:txBody>
      </p:sp>
    </p:spTree>
    <p:extLst>
      <p:ext uri="{BB962C8B-B14F-4D97-AF65-F5344CB8AC3E}">
        <p14:creationId xmlns:p14="http://schemas.microsoft.com/office/powerpoint/2010/main" val="3783796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6CE6F68D-1F31-3C4D-8DC4-A9A1E48FB275}" type="datetimeFigureOut">
              <a:rPr lang="it-IT" smtClean="0"/>
              <a:t>01/05/18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D0DFCCF-54DB-3945-B9F5-2EAD0A880E58}" type="slidenum">
              <a:rPr lang="it-IT" smtClean="0"/>
              <a:t>‹#›</a:t>
            </a:fld>
            <a:endParaRPr lang="it-IT"/>
          </a:p>
        </p:txBody>
      </p:sp>
    </p:spTree>
    <p:extLst>
      <p:ext uri="{BB962C8B-B14F-4D97-AF65-F5344CB8AC3E}">
        <p14:creationId xmlns:p14="http://schemas.microsoft.com/office/powerpoint/2010/main" val="152396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CE6F68D-1F31-3C4D-8DC4-A9A1E48FB275}" type="datetimeFigureOut">
              <a:rPr lang="it-IT" smtClean="0"/>
              <a:t>01/05/18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D0DFCCF-54DB-3945-B9F5-2EAD0A880E58}" type="slidenum">
              <a:rPr lang="it-IT" smtClean="0"/>
              <a:t>‹#›</a:t>
            </a:fld>
            <a:endParaRPr lang="it-IT"/>
          </a:p>
        </p:txBody>
      </p:sp>
    </p:spTree>
    <p:extLst>
      <p:ext uri="{BB962C8B-B14F-4D97-AF65-F5344CB8AC3E}">
        <p14:creationId xmlns:p14="http://schemas.microsoft.com/office/powerpoint/2010/main" val="145788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6CE6F68D-1F31-3C4D-8DC4-A9A1E48FB275}" type="datetimeFigureOut">
              <a:rPr lang="it-IT" smtClean="0"/>
              <a:t>01/05/18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D0DFCCF-54DB-3945-B9F5-2EAD0A880E58}" type="slidenum">
              <a:rPr lang="it-IT" smtClean="0"/>
              <a:t>‹#›</a:t>
            </a:fld>
            <a:endParaRPr lang="it-IT"/>
          </a:p>
        </p:txBody>
      </p:sp>
    </p:spTree>
    <p:extLst>
      <p:ext uri="{BB962C8B-B14F-4D97-AF65-F5344CB8AC3E}">
        <p14:creationId xmlns:p14="http://schemas.microsoft.com/office/powerpoint/2010/main" val="2251167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6CE6F68D-1F31-3C4D-8DC4-A9A1E48FB275}" type="datetimeFigureOut">
              <a:rPr lang="it-IT" smtClean="0"/>
              <a:t>01/05/18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D0DFCCF-54DB-3945-B9F5-2EAD0A880E58}" type="slidenum">
              <a:rPr lang="it-IT" smtClean="0"/>
              <a:t>‹#›</a:t>
            </a:fld>
            <a:endParaRPr lang="it-IT"/>
          </a:p>
        </p:txBody>
      </p:sp>
    </p:spTree>
    <p:extLst>
      <p:ext uri="{BB962C8B-B14F-4D97-AF65-F5344CB8AC3E}">
        <p14:creationId xmlns:p14="http://schemas.microsoft.com/office/powerpoint/2010/main" val="80638830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 Id="rId3"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3.xml"/><Relationship Id="rId13" Type="http://schemas.openxmlformats.org/officeDocument/2006/relationships/image" Target="../media/image3.pn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theme" Target="../theme/theme4.xml"/><Relationship Id="rId14" Type="http://schemas.openxmlformats.org/officeDocument/2006/relationships/image" Target="../media/image1.png"/><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E6F68D-1F31-3C4D-8DC4-A9A1E48FB275}" type="datetimeFigureOut">
              <a:rPr lang="it-IT" smtClean="0"/>
              <a:t>01/05/18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0DFCCF-54DB-3945-B9F5-2EAD0A880E58}" type="slidenum">
              <a:rPr lang="it-IT" smtClean="0"/>
              <a:t>‹#›</a:t>
            </a:fld>
            <a:endParaRPr lang="it-IT"/>
          </a:p>
        </p:txBody>
      </p:sp>
    </p:spTree>
    <p:extLst>
      <p:ext uri="{BB962C8B-B14F-4D97-AF65-F5344CB8AC3E}">
        <p14:creationId xmlns:p14="http://schemas.microsoft.com/office/powerpoint/2010/main" val="23670633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353" tIns="45679" rIns="91353" bIns="45679" numCol="1" anchor="ctr" anchorCtr="0" compatLnSpc="1">
            <a:prstTxWarp prst="textNoShape">
              <a:avLst/>
            </a:prstTxWarp>
          </a:bodyPr>
          <a:lstStyle/>
          <a:p>
            <a:pPr lvl="0"/>
            <a:r>
              <a:rPr lang="it-IT"/>
              <a:t>Fare clic per modificare stile</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353" tIns="45679" rIns="91353" bIns="45679"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353" tIns="45679" rIns="91353" bIns="45679" numCol="1" anchor="t" anchorCtr="0" compatLnSpc="1">
            <a:prstTxWarp prst="textNoShape">
              <a:avLst/>
            </a:prstTxWarp>
          </a:bodyPr>
          <a:lstStyle>
            <a:lvl1pPr>
              <a:defRPr sz="1400"/>
            </a:lvl1pPr>
          </a:lstStyle>
          <a:p>
            <a:pPr defTabSz="456768" fontAlgn="base">
              <a:spcBef>
                <a:spcPct val="0"/>
              </a:spcBef>
              <a:spcAft>
                <a:spcPct val="0"/>
              </a:spcAft>
            </a:pPr>
            <a:r>
              <a:rPr lang="it-IT" smtClean="0">
                <a:solidFill>
                  <a:srgbClr val="000000"/>
                </a:solidFill>
                <a:latin typeface="Arial" charset="0"/>
                <a:ea typeface="ＭＳ Ｐゴシック" charset="0"/>
                <a:cs typeface="ＭＳ Ｐゴシック" charset="0"/>
              </a:rPr>
              <a:t>March 2010</a:t>
            </a:r>
          </a:p>
        </p:txBody>
      </p:sp>
      <p:sp>
        <p:nvSpPr>
          <p:cNvPr id="1029" name="Rectangle 5"/>
          <p:cNvSpPr>
            <a:spLocks noGrp="1" noChangeArrowheads="1"/>
          </p:cNvSpPr>
          <p:nvPr>
            <p:ph type="ftr" sz="quarter" idx="3"/>
          </p:nvPr>
        </p:nvSpPr>
        <p:spPr bwMode="auto">
          <a:xfrm>
            <a:off x="3124201" y="6248400"/>
            <a:ext cx="2895600" cy="457200"/>
          </a:xfrm>
          <a:prstGeom prst="rect">
            <a:avLst/>
          </a:prstGeom>
          <a:noFill/>
          <a:ln w="9525">
            <a:noFill/>
            <a:miter lim="800000"/>
            <a:headEnd/>
            <a:tailEnd/>
          </a:ln>
        </p:spPr>
        <p:txBody>
          <a:bodyPr vert="horz" wrap="square" lIns="91353" tIns="45679" rIns="91353" bIns="45679" numCol="1" anchor="t" anchorCtr="0" compatLnSpc="1">
            <a:prstTxWarp prst="textNoShape">
              <a:avLst/>
            </a:prstTxWarp>
          </a:bodyPr>
          <a:lstStyle>
            <a:lvl1pPr algn="ctr">
              <a:defRPr sz="1400"/>
            </a:lvl1pPr>
          </a:lstStyle>
          <a:p>
            <a:pPr defTabSz="456768" fontAlgn="base">
              <a:spcBef>
                <a:spcPct val="0"/>
              </a:spcBef>
              <a:spcAft>
                <a:spcPct val="0"/>
              </a:spcAft>
            </a:pPr>
            <a:r>
              <a:rPr lang="it-IT" smtClean="0">
                <a:solidFill>
                  <a:srgbClr val="000000"/>
                </a:solidFill>
                <a:latin typeface="Arial" charset="0"/>
                <a:ea typeface="ＭＳ Ｐゴシック" charset="0"/>
                <a:cs typeface="ＭＳ Ｐゴシック" charset="0"/>
              </a:rPr>
              <a:t>EPOS Preparatory Phase</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353" tIns="45679" rIns="91353" bIns="45679" numCol="1" anchor="t" anchorCtr="0" compatLnSpc="1">
            <a:prstTxWarp prst="textNoShape">
              <a:avLst/>
            </a:prstTxWarp>
          </a:bodyPr>
          <a:lstStyle>
            <a:lvl1pPr algn="r">
              <a:defRPr sz="1400"/>
            </a:lvl1pPr>
          </a:lstStyle>
          <a:p>
            <a:pPr defTabSz="456768" fontAlgn="base">
              <a:spcBef>
                <a:spcPct val="0"/>
              </a:spcBef>
              <a:spcAft>
                <a:spcPct val="0"/>
              </a:spcAft>
            </a:pPr>
            <a:fld id="{F415C38C-AB9D-454A-B033-64967F68F0AF}" type="slidenum">
              <a:rPr lang="it-IT" smtClean="0">
                <a:solidFill>
                  <a:srgbClr val="000000"/>
                </a:solidFill>
                <a:latin typeface="Arial" charset="0"/>
                <a:ea typeface="ＭＳ Ｐゴシック" charset="0"/>
                <a:cs typeface="ＭＳ Ｐゴシック" charset="0"/>
              </a:rPr>
              <a:pPr defTabSz="456768" fontAlgn="base">
                <a:spcBef>
                  <a:spcPct val="0"/>
                </a:spcBef>
                <a:spcAft>
                  <a:spcPct val="0"/>
                </a:spcAft>
              </a:pPr>
              <a:t>‹#›</a:t>
            </a:fld>
            <a:endParaRPr lang="it-IT"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031129421"/>
      </p:ext>
    </p:extLst>
  </p:cSld>
  <p:clrMap bg1="lt1" tx1="dk1" bg2="lt2" tx2="dk2" accent1="accent1" accent2="accent2" accent3="accent3" accent4="accent4" accent5="accent5" accent6="accent6" hlink="hlink" folHlink="folHlink"/>
  <p:sldLayoutIdLst>
    <p:sldLayoutId id="2147483662" r:id="rId1"/>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6768" algn="ctr" rtl="0" fontAlgn="base">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6pPr>
      <a:lvl7pPr marL="913538" algn="ctr" rtl="0" fontAlgn="base">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7pPr>
      <a:lvl8pPr marL="1370311" algn="ctr" rtl="0" fontAlgn="base">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8pPr>
      <a:lvl9pPr marL="1827081" algn="ctr" rtl="0" fontAlgn="base">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9pPr>
    </p:titleStyle>
    <p:bodyStyle>
      <a:lvl1pPr marL="342580" indent="-342580" algn="l" rtl="0" eaLnBrk="0" fontAlgn="base" hangingPunct="0">
        <a:spcBef>
          <a:spcPct val="20000"/>
        </a:spcBef>
        <a:spcAft>
          <a:spcPct val="0"/>
        </a:spcAft>
        <a:buChar char="•"/>
        <a:defRPr sz="3200">
          <a:solidFill>
            <a:schemeClr val="tx1"/>
          </a:solidFill>
          <a:latin typeface="+mn-lt"/>
          <a:ea typeface="+mn-ea"/>
          <a:cs typeface="+mn-cs"/>
        </a:defRPr>
      </a:lvl1pPr>
      <a:lvl2pPr marL="742252" indent="-285481" algn="l" rtl="0" eaLnBrk="0" fontAlgn="base" hangingPunct="0">
        <a:spcBef>
          <a:spcPct val="20000"/>
        </a:spcBef>
        <a:spcAft>
          <a:spcPct val="0"/>
        </a:spcAft>
        <a:buChar char="–"/>
        <a:defRPr sz="2800">
          <a:solidFill>
            <a:schemeClr val="tx1"/>
          </a:solidFill>
          <a:latin typeface="+mn-lt"/>
          <a:ea typeface="+mn-ea"/>
        </a:defRPr>
      </a:lvl2pPr>
      <a:lvl3pPr marL="1141923" indent="-228383" algn="l" rtl="0" eaLnBrk="0" fontAlgn="base" hangingPunct="0">
        <a:spcBef>
          <a:spcPct val="20000"/>
        </a:spcBef>
        <a:spcAft>
          <a:spcPct val="0"/>
        </a:spcAft>
        <a:buChar char="•"/>
        <a:defRPr sz="2400">
          <a:solidFill>
            <a:schemeClr val="tx1"/>
          </a:solidFill>
          <a:latin typeface="+mn-lt"/>
          <a:ea typeface="+mn-ea"/>
        </a:defRPr>
      </a:lvl3pPr>
      <a:lvl4pPr marL="1598694" indent="-228383" algn="l" rtl="0" eaLnBrk="0" fontAlgn="base" hangingPunct="0">
        <a:spcBef>
          <a:spcPct val="20000"/>
        </a:spcBef>
        <a:spcAft>
          <a:spcPct val="0"/>
        </a:spcAft>
        <a:buChar char="–"/>
        <a:defRPr sz="2000">
          <a:solidFill>
            <a:schemeClr val="tx1"/>
          </a:solidFill>
          <a:latin typeface="+mn-lt"/>
          <a:ea typeface="+mn-ea"/>
        </a:defRPr>
      </a:lvl4pPr>
      <a:lvl5pPr marL="2055468" indent="-228383" algn="l" rtl="0" eaLnBrk="0" fontAlgn="base" hangingPunct="0">
        <a:spcBef>
          <a:spcPct val="20000"/>
        </a:spcBef>
        <a:spcAft>
          <a:spcPct val="0"/>
        </a:spcAft>
        <a:buChar char="»"/>
        <a:defRPr sz="2000">
          <a:solidFill>
            <a:schemeClr val="tx1"/>
          </a:solidFill>
          <a:latin typeface="+mn-lt"/>
          <a:ea typeface="+mn-ea"/>
        </a:defRPr>
      </a:lvl5pPr>
      <a:lvl6pPr marL="2512238" indent="-228383" algn="l" rtl="0" fontAlgn="base">
        <a:spcBef>
          <a:spcPct val="20000"/>
        </a:spcBef>
        <a:spcAft>
          <a:spcPct val="0"/>
        </a:spcAft>
        <a:buChar char="»"/>
        <a:defRPr sz="2000">
          <a:solidFill>
            <a:schemeClr val="tx1"/>
          </a:solidFill>
          <a:latin typeface="+mn-lt"/>
          <a:ea typeface="+mn-ea"/>
        </a:defRPr>
      </a:lvl6pPr>
      <a:lvl7pPr marL="2969007" indent="-228383" algn="l" rtl="0" fontAlgn="base">
        <a:spcBef>
          <a:spcPct val="20000"/>
        </a:spcBef>
        <a:spcAft>
          <a:spcPct val="0"/>
        </a:spcAft>
        <a:buChar char="»"/>
        <a:defRPr sz="2000">
          <a:solidFill>
            <a:schemeClr val="tx1"/>
          </a:solidFill>
          <a:latin typeface="+mn-lt"/>
          <a:ea typeface="+mn-ea"/>
        </a:defRPr>
      </a:lvl7pPr>
      <a:lvl8pPr marL="3425779" indent="-228383" algn="l" rtl="0" fontAlgn="base">
        <a:spcBef>
          <a:spcPct val="20000"/>
        </a:spcBef>
        <a:spcAft>
          <a:spcPct val="0"/>
        </a:spcAft>
        <a:buChar char="»"/>
        <a:defRPr sz="2000">
          <a:solidFill>
            <a:schemeClr val="tx1"/>
          </a:solidFill>
          <a:latin typeface="+mn-lt"/>
          <a:ea typeface="+mn-ea"/>
        </a:defRPr>
      </a:lvl8pPr>
      <a:lvl9pPr marL="3882546" indent="-228383" algn="l" rtl="0" fontAlgn="base">
        <a:spcBef>
          <a:spcPct val="20000"/>
        </a:spcBef>
        <a:spcAft>
          <a:spcPct val="0"/>
        </a:spcAft>
        <a:buChar char="»"/>
        <a:defRPr sz="2000">
          <a:solidFill>
            <a:schemeClr val="tx1"/>
          </a:solidFill>
          <a:latin typeface="+mn-lt"/>
          <a:ea typeface="+mn-ea"/>
        </a:defRPr>
      </a:lvl9pPr>
    </p:bodyStyle>
    <p:otherStyle>
      <a:defPPr>
        <a:defRPr lang="it-IT"/>
      </a:defPPr>
      <a:lvl1pPr marL="0" algn="l" defTabSz="456768" rtl="0" eaLnBrk="1" latinLnBrk="0" hangingPunct="1">
        <a:defRPr sz="1800" kern="1200">
          <a:solidFill>
            <a:schemeClr val="tx1"/>
          </a:solidFill>
          <a:latin typeface="+mn-lt"/>
          <a:ea typeface="+mn-ea"/>
          <a:cs typeface="+mn-cs"/>
        </a:defRPr>
      </a:lvl1pPr>
      <a:lvl2pPr marL="456768" algn="l" defTabSz="456768" rtl="0" eaLnBrk="1" latinLnBrk="0" hangingPunct="1">
        <a:defRPr sz="1800" kern="1200">
          <a:solidFill>
            <a:schemeClr val="tx1"/>
          </a:solidFill>
          <a:latin typeface="+mn-lt"/>
          <a:ea typeface="+mn-ea"/>
          <a:cs typeface="+mn-cs"/>
        </a:defRPr>
      </a:lvl2pPr>
      <a:lvl3pPr marL="913538" algn="l" defTabSz="456768" rtl="0" eaLnBrk="1" latinLnBrk="0" hangingPunct="1">
        <a:defRPr sz="1800" kern="1200">
          <a:solidFill>
            <a:schemeClr val="tx1"/>
          </a:solidFill>
          <a:latin typeface="+mn-lt"/>
          <a:ea typeface="+mn-ea"/>
          <a:cs typeface="+mn-cs"/>
        </a:defRPr>
      </a:lvl3pPr>
      <a:lvl4pPr marL="1370311" algn="l" defTabSz="456768" rtl="0" eaLnBrk="1" latinLnBrk="0" hangingPunct="1">
        <a:defRPr sz="1800" kern="1200">
          <a:solidFill>
            <a:schemeClr val="tx1"/>
          </a:solidFill>
          <a:latin typeface="+mn-lt"/>
          <a:ea typeface="+mn-ea"/>
          <a:cs typeface="+mn-cs"/>
        </a:defRPr>
      </a:lvl4pPr>
      <a:lvl5pPr marL="1827081" algn="l" defTabSz="456768" rtl="0" eaLnBrk="1" latinLnBrk="0" hangingPunct="1">
        <a:defRPr sz="1800" kern="1200">
          <a:solidFill>
            <a:schemeClr val="tx1"/>
          </a:solidFill>
          <a:latin typeface="+mn-lt"/>
          <a:ea typeface="+mn-ea"/>
          <a:cs typeface="+mn-cs"/>
        </a:defRPr>
      </a:lvl5pPr>
      <a:lvl6pPr marL="2283851" algn="l" defTabSz="456768" rtl="0" eaLnBrk="1" latinLnBrk="0" hangingPunct="1">
        <a:defRPr sz="1800" kern="1200">
          <a:solidFill>
            <a:schemeClr val="tx1"/>
          </a:solidFill>
          <a:latin typeface="+mn-lt"/>
          <a:ea typeface="+mn-ea"/>
          <a:cs typeface="+mn-cs"/>
        </a:defRPr>
      </a:lvl6pPr>
      <a:lvl7pPr marL="2740623" algn="l" defTabSz="456768" rtl="0" eaLnBrk="1" latinLnBrk="0" hangingPunct="1">
        <a:defRPr sz="1800" kern="1200">
          <a:solidFill>
            <a:schemeClr val="tx1"/>
          </a:solidFill>
          <a:latin typeface="+mn-lt"/>
          <a:ea typeface="+mn-ea"/>
          <a:cs typeface="+mn-cs"/>
        </a:defRPr>
      </a:lvl7pPr>
      <a:lvl8pPr marL="3197388" algn="l" defTabSz="456768" rtl="0" eaLnBrk="1" latinLnBrk="0" hangingPunct="1">
        <a:defRPr sz="1800" kern="1200">
          <a:solidFill>
            <a:schemeClr val="tx1"/>
          </a:solidFill>
          <a:latin typeface="+mn-lt"/>
          <a:ea typeface="+mn-ea"/>
          <a:cs typeface="+mn-cs"/>
        </a:defRPr>
      </a:lvl8pPr>
      <a:lvl9pPr marL="3654162" algn="l" defTabSz="45676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it-IT"/>
              <a:t>Fare clic per modificare stile</a:t>
            </a:r>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1D17190B-1721-794E-8E0E-32966B737ACC}" type="datetimeFigureOut">
              <a:rPr lang="it-IT">
                <a:solidFill>
                  <a:prstClr val="black">
                    <a:tint val="75000"/>
                  </a:prstClr>
                </a:solidFill>
                <a:latin typeface="Calibri"/>
              </a:rPr>
              <a:pPr>
                <a:defRPr/>
              </a:pPr>
              <a:t>01/05/18</a:t>
            </a:fld>
            <a:endParaRPr lang="it-IT">
              <a:solidFill>
                <a:prstClr val="black">
                  <a:tint val="75000"/>
                </a:prstClr>
              </a:solidFill>
              <a:latin typeface="Calibri"/>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ea typeface="+mn-ea"/>
                <a:cs typeface="+mn-cs"/>
              </a:defRPr>
            </a:lvl1pPr>
          </a:lstStyle>
          <a:p>
            <a:pPr>
              <a:defRPr/>
            </a:pPr>
            <a:endParaRPr lang="it-IT">
              <a:solidFill>
                <a:prstClr val="black">
                  <a:tint val="75000"/>
                </a:prstClr>
              </a:solidFill>
              <a:latin typeface="Calibri"/>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96038B02-FF53-6A42-8483-4BD9C14023B5}" type="slidenum">
              <a:rPr lang="it-IT">
                <a:solidFill>
                  <a:prstClr val="black">
                    <a:tint val="75000"/>
                  </a:prstClr>
                </a:solidFill>
                <a:latin typeface="Calibri"/>
              </a:rPr>
              <a:pPr>
                <a:def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397701721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E6F68D-1F31-3C4D-8DC4-A9A1E48FB275}" type="datetimeFigureOut">
              <a:rPr lang="it-IT" smtClean="0">
                <a:solidFill>
                  <a:prstClr val="black">
                    <a:tint val="75000"/>
                  </a:prstClr>
                </a:solidFill>
                <a:latin typeface="Calibri"/>
              </a:rPr>
              <a:pPr/>
              <a:t>01/05/18</a:t>
            </a:fld>
            <a:endParaRPr lang="it-IT">
              <a:solidFill>
                <a:prstClr val="black">
                  <a:tint val="75000"/>
                </a:prstClr>
              </a:solidFill>
              <a:latin typeface="Calibri"/>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latin typeface="Calibri"/>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0DFCCF-54DB-3945-B9F5-2EAD0A880E58}"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283072528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image" Target="../media/image8.jpeg"/><Relationship Id="rId8" Type="http://schemas.openxmlformats.org/officeDocument/2006/relationships/image" Target="../media/image9.jpeg"/><Relationship Id="rId9" Type="http://schemas.openxmlformats.org/officeDocument/2006/relationships/image" Target="../media/image10.jpeg"/><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5.xml"/><Relationship Id="rId2"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165949" y="-27384"/>
            <a:ext cx="6014563" cy="6597826"/>
            <a:chOff x="3165949" y="-27384"/>
            <a:chExt cx="6014563" cy="6597826"/>
          </a:xfrm>
        </p:grpSpPr>
        <p:pic>
          <p:nvPicPr>
            <p:cNvPr id="4" name="Immagine 1" descr="EARTHQUAKES.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84846" y="-27384"/>
              <a:ext cx="5995666" cy="1138673"/>
            </a:xfrm>
            <a:prstGeom prst="rect">
              <a:avLst/>
            </a:prstGeom>
          </p:spPr>
        </p:pic>
        <p:pic>
          <p:nvPicPr>
            <p:cNvPr id="5" name="Immagine 1" descr="VOLCANIC.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84846" y="1052736"/>
              <a:ext cx="5995666" cy="1138673"/>
            </a:xfrm>
            <a:prstGeom prst="rect">
              <a:avLst/>
            </a:prstGeom>
          </p:spPr>
        </p:pic>
        <p:pic>
          <p:nvPicPr>
            <p:cNvPr id="6" name="Immagine 1" descr="TSUNAMIS.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65949" y="2132856"/>
              <a:ext cx="5995666" cy="1138673"/>
            </a:xfrm>
            <a:prstGeom prst="rect">
              <a:avLst/>
            </a:prstGeom>
          </p:spPr>
        </p:pic>
        <p:pic>
          <p:nvPicPr>
            <p:cNvPr id="8" name="Immagine 2" descr="TECTONICS.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65949" y="3212976"/>
              <a:ext cx="5995666" cy="1138673"/>
            </a:xfrm>
            <a:prstGeom prst="rect">
              <a:avLst/>
            </a:prstGeom>
          </p:spPr>
        </p:pic>
        <p:pic>
          <p:nvPicPr>
            <p:cNvPr id="12" name="Immagine 3" descr="LABORATORIES.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184846" y="5431769"/>
              <a:ext cx="5995666" cy="1138673"/>
            </a:xfrm>
            <a:prstGeom prst="rect">
              <a:avLst/>
            </a:prstGeom>
          </p:spPr>
        </p:pic>
      </p:grpSp>
      <p:pic>
        <p:nvPicPr>
          <p:cNvPr id="14" name="Picture 13" descr="pinsEPOS_def-02.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087216" y="5544616"/>
            <a:ext cx="1052736" cy="1052736"/>
          </a:xfrm>
          <a:prstGeom prst="rect">
            <a:avLst/>
          </a:prstGeom>
        </p:spPr>
      </p:pic>
      <p:pic>
        <p:nvPicPr>
          <p:cNvPr id="9" name="Picture 8" descr="GEODETIC.jp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915816" y="4293096"/>
            <a:ext cx="6228184" cy="1182832"/>
          </a:xfrm>
          <a:prstGeom prst="rect">
            <a:avLst/>
          </a:prstGeom>
        </p:spPr>
      </p:pic>
      <p:sp>
        <p:nvSpPr>
          <p:cNvPr id="7" name="TextBox 6"/>
          <p:cNvSpPr txBox="1"/>
          <p:nvPr/>
        </p:nvSpPr>
        <p:spPr>
          <a:xfrm>
            <a:off x="251520" y="6093296"/>
            <a:ext cx="432048" cy="646331"/>
          </a:xfrm>
          <a:prstGeom prst="rect">
            <a:avLst/>
          </a:prstGeom>
          <a:solidFill>
            <a:schemeClr val="bg1"/>
          </a:solidFill>
        </p:spPr>
        <p:txBody>
          <a:bodyPr wrap="square" rtlCol="0">
            <a:spAutoFit/>
          </a:bodyPr>
          <a:lstStyle/>
          <a:p>
            <a:endParaRPr lang="en-US" dirty="0" smtClean="0">
              <a:solidFill>
                <a:prstClr val="black"/>
              </a:solidFill>
              <a:latin typeface="Calibri"/>
            </a:endParaRPr>
          </a:p>
          <a:p>
            <a:endParaRPr lang="en-US" dirty="0">
              <a:solidFill>
                <a:prstClr val="black"/>
              </a:solidFill>
              <a:latin typeface="Calibri"/>
            </a:endParaRPr>
          </a:p>
        </p:txBody>
      </p:sp>
      <p:sp>
        <p:nvSpPr>
          <p:cNvPr id="15" name="Titolo 1"/>
          <p:cNvSpPr txBox="1">
            <a:spLocks/>
          </p:cNvSpPr>
          <p:nvPr/>
        </p:nvSpPr>
        <p:spPr bwMode="auto">
          <a:xfrm>
            <a:off x="186304" y="1181360"/>
            <a:ext cx="5624460" cy="3209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US" sz="2800" b="1" dirty="0" smtClean="0">
                <a:solidFill>
                  <a:srgbClr val="005300"/>
                </a:solidFill>
              </a:rPr>
              <a:t>The EPOS Integration </a:t>
            </a:r>
          </a:p>
          <a:p>
            <a:pPr algn="l"/>
            <a:r>
              <a:rPr lang="en-US" sz="2800" b="1" dirty="0" smtClean="0">
                <a:solidFill>
                  <a:srgbClr val="005300"/>
                </a:solidFill>
              </a:rPr>
              <a:t>Plan: building </a:t>
            </a:r>
            <a:r>
              <a:rPr lang="en-US" sz="2800" b="1" dirty="0" smtClean="0">
                <a:solidFill>
                  <a:schemeClr val="accent3">
                    <a:lumMod val="50000"/>
                  </a:schemeClr>
                </a:solidFill>
              </a:rPr>
              <a:t/>
            </a:r>
            <a:br>
              <a:rPr lang="en-US" sz="2800" b="1" dirty="0" smtClean="0">
                <a:solidFill>
                  <a:schemeClr val="accent3">
                    <a:lumMod val="50000"/>
                  </a:schemeClr>
                </a:solidFill>
              </a:rPr>
            </a:br>
            <a:r>
              <a:rPr lang="en-US" sz="2800" b="1" dirty="0" smtClean="0">
                <a:solidFill>
                  <a:srgbClr val="005300"/>
                </a:solidFill>
              </a:rPr>
              <a:t>the infrastructure for </a:t>
            </a:r>
            <a:br>
              <a:rPr lang="en-US" sz="2800" b="1" dirty="0" smtClean="0">
                <a:solidFill>
                  <a:srgbClr val="005300"/>
                </a:solidFill>
              </a:rPr>
            </a:br>
            <a:r>
              <a:rPr lang="en-US" sz="2800" b="1" dirty="0" smtClean="0">
                <a:solidFill>
                  <a:srgbClr val="005300"/>
                </a:solidFill>
              </a:rPr>
              <a:t>solid Earth science</a:t>
            </a:r>
            <a:br>
              <a:rPr lang="en-US" sz="2800" b="1" dirty="0" smtClean="0">
                <a:solidFill>
                  <a:srgbClr val="005300"/>
                </a:solidFill>
              </a:rPr>
            </a:br>
            <a:r>
              <a:rPr lang="en-US" sz="2800" b="1" dirty="0" smtClean="0">
                <a:solidFill>
                  <a:srgbClr val="005300"/>
                </a:solidFill>
              </a:rPr>
              <a:t/>
            </a:r>
            <a:br>
              <a:rPr lang="en-US" sz="2800" b="1" dirty="0" smtClean="0">
                <a:solidFill>
                  <a:srgbClr val="005300"/>
                </a:solidFill>
              </a:rPr>
            </a:br>
            <a:r>
              <a:rPr lang="en-US" sz="2000" b="1" dirty="0" smtClean="0">
                <a:solidFill>
                  <a:schemeClr val="bg1">
                    <a:lumMod val="50000"/>
                  </a:schemeClr>
                </a:solidFill>
              </a:rPr>
              <a:t>Massimo Cocco</a:t>
            </a:r>
            <a:br>
              <a:rPr lang="en-US" sz="2000" b="1" dirty="0" smtClean="0">
                <a:solidFill>
                  <a:schemeClr val="bg1">
                    <a:lumMod val="50000"/>
                  </a:schemeClr>
                </a:solidFill>
              </a:rPr>
            </a:br>
            <a:r>
              <a:rPr lang="en-US" sz="2000" b="1" dirty="0" smtClean="0">
                <a:solidFill>
                  <a:schemeClr val="bg1">
                    <a:lumMod val="50000"/>
                  </a:schemeClr>
                </a:solidFill>
              </a:rPr>
              <a:t>and EPOS Team </a:t>
            </a:r>
            <a:endParaRPr lang="it-IT" sz="2000" b="1" dirty="0">
              <a:solidFill>
                <a:schemeClr val="bg1">
                  <a:lumMod val="50000"/>
                </a:schemeClr>
              </a:solidFill>
              <a:latin typeface="Calibri" charset="0"/>
            </a:endParaRPr>
          </a:p>
        </p:txBody>
      </p:sp>
    </p:spTree>
    <p:extLst>
      <p:ext uri="{BB962C8B-B14F-4D97-AF65-F5344CB8AC3E}">
        <p14:creationId xmlns:p14="http://schemas.microsoft.com/office/powerpoint/2010/main" val="393394941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172200" cy="787400"/>
          </a:xfrm>
        </p:spPr>
        <p:txBody>
          <a:bodyPr>
            <a:normAutofit/>
          </a:bodyPr>
          <a:lstStyle/>
          <a:p>
            <a:pPr algn="l"/>
            <a:r>
              <a:rPr lang="it-IT" sz="3600" b="1" dirty="0" err="1">
                <a:latin typeface="+mn-lt"/>
              </a:rPr>
              <a:t>Thank</a:t>
            </a:r>
            <a:r>
              <a:rPr lang="it-IT" sz="3600" b="1" dirty="0">
                <a:latin typeface="+mn-lt"/>
              </a:rPr>
              <a:t> </a:t>
            </a:r>
            <a:r>
              <a:rPr lang="it-IT" sz="3600" b="1" dirty="0" err="1">
                <a:latin typeface="+mn-lt"/>
              </a:rPr>
              <a:t>You</a:t>
            </a:r>
            <a:endParaRPr lang="it-IT" sz="3600" b="1" dirty="0">
              <a:latin typeface="+mn-lt"/>
            </a:endParaRPr>
          </a:p>
        </p:txBody>
      </p:sp>
      <p:grpSp>
        <p:nvGrpSpPr>
          <p:cNvPr id="16" name="Gruppo 15"/>
          <p:cNvGrpSpPr/>
          <p:nvPr/>
        </p:nvGrpSpPr>
        <p:grpSpPr>
          <a:xfrm>
            <a:off x="2092040" y="719270"/>
            <a:ext cx="1905778" cy="2290630"/>
            <a:chOff x="390240" y="985970"/>
            <a:chExt cx="1905778" cy="2290630"/>
          </a:xfrm>
        </p:grpSpPr>
        <p:pic>
          <p:nvPicPr>
            <p:cNvPr id="5" name="Picture 4" descr="Schermata 05-2456433 alle 11.54.11.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0240" y="1528104"/>
              <a:ext cx="1735083" cy="1458179"/>
            </a:xfrm>
            <a:prstGeom prst="rect">
              <a:avLst/>
            </a:prstGeom>
          </p:spPr>
        </p:pic>
        <p:sp>
          <p:nvSpPr>
            <p:cNvPr id="7" name="TextBox 6"/>
            <p:cNvSpPr txBox="1"/>
            <p:nvPr/>
          </p:nvSpPr>
          <p:spPr>
            <a:xfrm>
              <a:off x="390240" y="2907268"/>
              <a:ext cx="1905778" cy="369332"/>
            </a:xfrm>
            <a:prstGeom prst="rect">
              <a:avLst/>
            </a:prstGeom>
            <a:noFill/>
          </p:spPr>
          <p:txBody>
            <a:bodyPr wrap="none" rtlCol="0">
              <a:spAutoFit/>
            </a:bodyPr>
            <a:lstStyle/>
            <a:p>
              <a:r>
                <a:rPr lang="it-IT" b="1" i="1" dirty="0">
                  <a:solidFill>
                    <a:schemeClr val="accent3">
                      <a:lumMod val="75000"/>
                    </a:schemeClr>
                  </a:solidFill>
                </a:rPr>
                <a:t>www.epos-eu.org</a:t>
              </a:r>
            </a:p>
          </p:txBody>
        </p:sp>
        <p:sp>
          <p:nvSpPr>
            <p:cNvPr id="8" name="TextBox 7"/>
            <p:cNvSpPr txBox="1"/>
            <p:nvPr/>
          </p:nvSpPr>
          <p:spPr>
            <a:xfrm>
              <a:off x="390240" y="985970"/>
              <a:ext cx="1075103" cy="400110"/>
            </a:xfrm>
            <a:prstGeom prst="rect">
              <a:avLst/>
            </a:prstGeom>
            <a:noFill/>
          </p:spPr>
          <p:txBody>
            <a:bodyPr wrap="none" rtlCol="0">
              <a:spAutoFit/>
            </a:bodyPr>
            <a:lstStyle/>
            <a:p>
              <a:r>
                <a:rPr lang="it-IT" sz="2000" b="1" dirty="0" err="1"/>
                <a:t>WebSite</a:t>
              </a:r>
              <a:endParaRPr lang="it-IT" sz="2000" b="1" dirty="0"/>
            </a:p>
          </p:txBody>
        </p:sp>
      </p:grpSp>
      <p:grpSp>
        <p:nvGrpSpPr>
          <p:cNvPr id="24" name="Group 23"/>
          <p:cNvGrpSpPr/>
          <p:nvPr/>
        </p:nvGrpSpPr>
        <p:grpSpPr>
          <a:xfrm>
            <a:off x="2582655" y="2707603"/>
            <a:ext cx="3012620" cy="2346996"/>
            <a:chOff x="-1255446" y="4050332"/>
            <a:chExt cx="4046446" cy="2523101"/>
          </a:xfrm>
        </p:grpSpPr>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001" y="4560331"/>
              <a:ext cx="1904985" cy="1701938"/>
            </a:xfrm>
            <a:prstGeom prst="rect">
              <a:avLst/>
            </a:prstGeom>
          </p:spPr>
        </p:pic>
        <p:sp>
          <p:nvSpPr>
            <p:cNvPr id="11" name="TextBox 10"/>
            <p:cNvSpPr txBox="1"/>
            <p:nvPr/>
          </p:nvSpPr>
          <p:spPr>
            <a:xfrm>
              <a:off x="671943" y="4050332"/>
              <a:ext cx="1665044" cy="397044"/>
            </a:xfrm>
            <a:prstGeom prst="rect">
              <a:avLst/>
            </a:prstGeom>
            <a:noFill/>
          </p:spPr>
          <p:txBody>
            <a:bodyPr wrap="none" rtlCol="0">
              <a:spAutoFit/>
            </a:bodyPr>
            <a:lstStyle/>
            <a:p>
              <a:r>
                <a:rPr lang="it-IT" b="1" dirty="0"/>
                <a:t>Newsletter</a:t>
              </a:r>
            </a:p>
          </p:txBody>
        </p:sp>
        <p:sp>
          <p:nvSpPr>
            <p:cNvPr id="12" name="TextBox 11"/>
            <p:cNvSpPr txBox="1"/>
            <p:nvPr/>
          </p:nvSpPr>
          <p:spPr>
            <a:xfrm>
              <a:off x="-1255446" y="6176388"/>
              <a:ext cx="4046446" cy="397045"/>
            </a:xfrm>
            <a:prstGeom prst="rect">
              <a:avLst/>
            </a:prstGeom>
            <a:noFill/>
          </p:spPr>
          <p:txBody>
            <a:bodyPr wrap="none" rtlCol="0">
              <a:spAutoFit/>
            </a:bodyPr>
            <a:lstStyle/>
            <a:p>
              <a:r>
                <a:rPr lang="it-IT" b="1" i="1" dirty="0">
                  <a:solidFill>
                    <a:srgbClr val="77933C"/>
                  </a:solidFill>
                </a:rPr>
                <a:t>www.epos-eu.org/newsletter</a:t>
              </a:r>
            </a:p>
          </p:txBody>
        </p:sp>
      </p:grpSp>
      <p:grpSp>
        <p:nvGrpSpPr>
          <p:cNvPr id="14" name="Group 13"/>
          <p:cNvGrpSpPr/>
          <p:nvPr/>
        </p:nvGrpSpPr>
        <p:grpSpPr>
          <a:xfrm>
            <a:off x="5780799" y="4682062"/>
            <a:ext cx="1994776" cy="1481541"/>
            <a:chOff x="7020272" y="3169736"/>
            <a:chExt cx="1325629" cy="775083"/>
          </a:xfrm>
        </p:grpSpPr>
        <p:sp>
          <p:nvSpPr>
            <p:cNvPr id="15" name="TextBox 14"/>
            <p:cNvSpPr txBox="1"/>
            <p:nvPr/>
          </p:nvSpPr>
          <p:spPr>
            <a:xfrm>
              <a:off x="7032217" y="3169736"/>
              <a:ext cx="572266" cy="209322"/>
            </a:xfrm>
            <a:prstGeom prst="rect">
              <a:avLst/>
            </a:prstGeom>
            <a:noFill/>
          </p:spPr>
          <p:txBody>
            <a:bodyPr wrap="none" rtlCol="0">
              <a:spAutoFit/>
            </a:bodyPr>
            <a:lstStyle/>
            <a:p>
              <a:r>
                <a:rPr lang="it-IT" sz="2000" b="1" dirty="0" smtClean="0"/>
                <a:t>Social </a:t>
              </a:r>
              <a:endParaRPr lang="it-IT" sz="2000" b="1" dirty="0"/>
            </a:p>
          </p:txBody>
        </p:sp>
        <p:pic>
          <p:nvPicPr>
            <p:cNvPr id="21" name="Picture 2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48704" y="3496409"/>
              <a:ext cx="397197" cy="404115"/>
            </a:xfrm>
            <a:prstGeom prst="rect">
              <a:avLst/>
            </a:prstGeom>
          </p:spPr>
        </p:pic>
        <p:pic>
          <p:nvPicPr>
            <p:cNvPr id="22" name="Picture 2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21476" y="3473295"/>
              <a:ext cx="427229" cy="427229"/>
            </a:xfrm>
            <a:prstGeom prst="rect">
              <a:avLst/>
            </a:prstGeom>
          </p:spPr>
        </p:pic>
        <p:pic>
          <p:nvPicPr>
            <p:cNvPr id="23" name="Picture 2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20272" y="3429000"/>
              <a:ext cx="501204" cy="515819"/>
            </a:xfrm>
            <a:prstGeom prst="rect">
              <a:avLst/>
            </a:prstGeom>
          </p:spPr>
        </p:pic>
      </p:grpSp>
      <p:sp>
        <p:nvSpPr>
          <p:cNvPr id="26" name="TextBox 25"/>
          <p:cNvSpPr txBox="1"/>
          <p:nvPr/>
        </p:nvSpPr>
        <p:spPr>
          <a:xfrm>
            <a:off x="3161523" y="3789042"/>
            <a:ext cx="184666" cy="966418"/>
          </a:xfrm>
          <a:prstGeom prst="rect">
            <a:avLst/>
          </a:prstGeom>
          <a:noFill/>
        </p:spPr>
        <p:txBody>
          <a:bodyPr wrap="none" rtlCol="0">
            <a:spAutoFit/>
          </a:bodyPr>
          <a:lstStyle/>
          <a:p>
            <a:pPr>
              <a:lnSpc>
                <a:spcPct val="120000"/>
              </a:lnSpc>
            </a:pPr>
            <a:endParaRPr lang="en-US" sz="2400" dirty="0"/>
          </a:p>
          <a:p>
            <a:pPr>
              <a:lnSpc>
                <a:spcPct val="120000"/>
              </a:lnSpc>
            </a:pPr>
            <a:endParaRPr lang="en-US" sz="2400" dirty="0"/>
          </a:p>
        </p:txBody>
      </p:sp>
    </p:spTree>
    <p:extLst>
      <p:ext uri="{BB962C8B-B14F-4D97-AF65-F5344CB8AC3E}">
        <p14:creationId xmlns:p14="http://schemas.microsoft.com/office/powerpoint/2010/main" val="163252898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2"/>
          <p:cNvSpPr txBox="1">
            <a:spLocks/>
          </p:cNvSpPr>
          <p:nvPr/>
        </p:nvSpPr>
        <p:spPr>
          <a:xfrm>
            <a:off x="457200" y="510306"/>
            <a:ext cx="8229600" cy="673595"/>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it-IT" sz="2400" b="1" dirty="0" smtClean="0">
                <a:solidFill>
                  <a:schemeClr val="tx1"/>
                </a:solidFill>
                <a:latin typeface="Myriad Pro"/>
                <a:cs typeface="Myriad Pro"/>
              </a:rPr>
              <a:t>EPOS </a:t>
            </a:r>
            <a:r>
              <a:rPr lang="it-IT" sz="2400" b="1" dirty="0" err="1" smtClean="0">
                <a:solidFill>
                  <a:schemeClr val="tx1"/>
                </a:solidFill>
                <a:latin typeface="Myriad Pro"/>
                <a:cs typeface="Myriad Pro"/>
              </a:rPr>
              <a:t>is</a:t>
            </a:r>
            <a:r>
              <a:rPr lang="it-IT" sz="2400" b="1" dirty="0" smtClean="0">
                <a:solidFill>
                  <a:schemeClr val="tx1"/>
                </a:solidFill>
                <a:latin typeface="Myriad Pro"/>
                <a:cs typeface="Myriad Pro"/>
              </a:rPr>
              <a:t> a </a:t>
            </a:r>
            <a:r>
              <a:rPr lang="it-IT" sz="2400" b="1" dirty="0" smtClean="0">
                <a:solidFill>
                  <a:srgbClr val="FF0000"/>
                </a:solidFill>
                <a:latin typeface="Myriad Pro"/>
                <a:cs typeface="Myriad Pro"/>
              </a:rPr>
              <a:t>long-</a:t>
            </a:r>
            <a:r>
              <a:rPr lang="it-IT" sz="2400" b="1" dirty="0" err="1" smtClean="0">
                <a:solidFill>
                  <a:srgbClr val="FF0000"/>
                </a:solidFill>
                <a:latin typeface="Myriad Pro"/>
                <a:cs typeface="Myriad Pro"/>
              </a:rPr>
              <a:t>term</a:t>
            </a:r>
            <a:r>
              <a:rPr lang="it-IT" sz="2400" b="1" dirty="0" smtClean="0">
                <a:solidFill>
                  <a:srgbClr val="FF0000"/>
                </a:solidFill>
                <a:latin typeface="Myriad Pro"/>
                <a:cs typeface="Myriad Pro"/>
              </a:rPr>
              <a:t> </a:t>
            </a:r>
            <a:r>
              <a:rPr lang="it-IT" sz="2400" b="1" dirty="0" err="1" smtClean="0">
                <a:solidFill>
                  <a:srgbClr val="FF0000"/>
                </a:solidFill>
                <a:latin typeface="Myriad Pro"/>
                <a:cs typeface="Myriad Pro"/>
              </a:rPr>
              <a:t>plan</a:t>
            </a:r>
            <a:r>
              <a:rPr lang="it-IT" sz="2400" b="1" dirty="0" smtClean="0">
                <a:solidFill>
                  <a:srgbClr val="FF0000"/>
                </a:solidFill>
                <a:latin typeface="Myriad Pro"/>
                <a:cs typeface="Myriad Pro"/>
              </a:rPr>
              <a:t> for the </a:t>
            </a:r>
            <a:r>
              <a:rPr lang="it-IT" sz="2400" b="1" dirty="0" err="1" smtClean="0">
                <a:solidFill>
                  <a:srgbClr val="FF0000"/>
                </a:solidFill>
                <a:latin typeface="Myriad Pro"/>
                <a:cs typeface="Myriad Pro"/>
              </a:rPr>
              <a:t>integration</a:t>
            </a:r>
            <a:r>
              <a:rPr lang="it-IT" sz="2400" b="1" dirty="0" smtClean="0">
                <a:solidFill>
                  <a:srgbClr val="FF0000"/>
                </a:solidFill>
                <a:latin typeface="Myriad Pro"/>
                <a:cs typeface="Myriad Pro"/>
              </a:rPr>
              <a:t/>
            </a:r>
            <a:br>
              <a:rPr lang="it-IT" sz="2400" b="1" dirty="0" smtClean="0">
                <a:solidFill>
                  <a:srgbClr val="FF0000"/>
                </a:solidFill>
                <a:latin typeface="Myriad Pro"/>
                <a:cs typeface="Myriad Pro"/>
              </a:rPr>
            </a:br>
            <a:r>
              <a:rPr lang="it-IT" sz="2400" b="1" dirty="0" smtClean="0">
                <a:solidFill>
                  <a:schemeClr val="tx1"/>
                </a:solidFill>
                <a:latin typeface="Myriad Pro"/>
                <a:cs typeface="Myriad Pro"/>
              </a:rPr>
              <a:t>of </a:t>
            </a:r>
            <a:r>
              <a:rPr lang="it-IT" sz="2400" b="1" dirty="0" err="1" smtClean="0">
                <a:solidFill>
                  <a:schemeClr val="tx1"/>
                </a:solidFill>
                <a:latin typeface="Myriad Pro"/>
                <a:cs typeface="Myriad Pro"/>
              </a:rPr>
              <a:t>research</a:t>
            </a:r>
            <a:r>
              <a:rPr lang="it-IT" sz="2400" b="1" dirty="0" smtClean="0">
                <a:solidFill>
                  <a:schemeClr val="tx1"/>
                </a:solidFill>
                <a:latin typeface="Myriad Pro"/>
                <a:cs typeface="Myriad Pro"/>
              </a:rPr>
              <a:t> </a:t>
            </a:r>
            <a:r>
              <a:rPr lang="it-IT" sz="2400" b="1" dirty="0" err="1" smtClean="0">
                <a:solidFill>
                  <a:schemeClr val="tx1"/>
                </a:solidFill>
                <a:latin typeface="Myriad Pro"/>
                <a:cs typeface="Myriad Pro"/>
              </a:rPr>
              <a:t>infrastructures</a:t>
            </a:r>
            <a:r>
              <a:rPr lang="it-IT" sz="2400" b="1" dirty="0" smtClean="0">
                <a:solidFill>
                  <a:schemeClr val="tx1"/>
                </a:solidFill>
                <a:latin typeface="Myriad Pro"/>
                <a:cs typeface="Myriad Pro"/>
              </a:rPr>
              <a:t> for </a:t>
            </a:r>
            <a:r>
              <a:rPr lang="it-IT" sz="2400" b="1" dirty="0" err="1" smtClean="0">
                <a:solidFill>
                  <a:schemeClr val="tx1"/>
                </a:solidFill>
                <a:latin typeface="Myriad Pro"/>
                <a:cs typeface="Myriad Pro"/>
              </a:rPr>
              <a:t>solid</a:t>
            </a:r>
            <a:r>
              <a:rPr lang="it-IT" sz="2400" b="1" dirty="0" smtClean="0">
                <a:solidFill>
                  <a:schemeClr val="tx1"/>
                </a:solidFill>
                <a:latin typeface="Myriad Pro"/>
                <a:cs typeface="Myriad Pro"/>
              </a:rPr>
              <a:t> Earth Science in Europe</a:t>
            </a:r>
          </a:p>
        </p:txBody>
      </p:sp>
      <p:pic>
        <p:nvPicPr>
          <p:cNvPr id="6" name="Immagin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26792" y="1408961"/>
            <a:ext cx="6617208" cy="4501896"/>
          </a:xfrm>
          <a:prstGeom prst="rect">
            <a:avLst/>
          </a:prstGeom>
        </p:spPr>
      </p:pic>
      <p:sp>
        <p:nvSpPr>
          <p:cNvPr id="7" name="Rettangolo 6"/>
          <p:cNvSpPr/>
          <p:nvPr/>
        </p:nvSpPr>
        <p:spPr>
          <a:xfrm>
            <a:off x="12573" y="1577788"/>
            <a:ext cx="4066084" cy="4126770"/>
          </a:xfrm>
          <a:prstGeom prst="rect">
            <a:avLst/>
          </a:prstGeom>
        </p:spPr>
        <p:txBody>
          <a:bodyPr wrap="square">
            <a:spAutoFit/>
          </a:bodyPr>
          <a:lstStyle/>
          <a:p>
            <a:pPr>
              <a:lnSpc>
                <a:spcPct val="150000"/>
              </a:lnSpc>
            </a:pPr>
            <a:r>
              <a:rPr lang="it-IT" sz="2200" dirty="0" smtClean="0">
                <a:latin typeface="Myriad Pro"/>
                <a:cs typeface="Myriad Pro"/>
              </a:rPr>
              <a:t>EPOS </a:t>
            </a:r>
            <a:r>
              <a:rPr lang="it-IT" sz="2200" dirty="0" err="1">
                <a:latin typeface="Myriad Pro"/>
                <a:cs typeface="Myriad Pro"/>
              </a:rPr>
              <a:t>integrates</a:t>
            </a:r>
            <a:r>
              <a:rPr lang="it-IT" sz="2200" dirty="0">
                <a:latin typeface="Myriad Pro"/>
                <a:cs typeface="Myriad Pro"/>
              </a:rPr>
              <a:t> the</a:t>
            </a:r>
          </a:p>
          <a:p>
            <a:pPr>
              <a:lnSpc>
                <a:spcPct val="150000"/>
              </a:lnSpc>
            </a:pPr>
            <a:r>
              <a:rPr lang="it-IT" sz="2200" b="1" dirty="0" err="1">
                <a:solidFill>
                  <a:srgbClr val="FF0000"/>
                </a:solidFill>
                <a:latin typeface="Myriad Pro"/>
                <a:cs typeface="Myriad Pro"/>
              </a:rPr>
              <a:t>existing</a:t>
            </a:r>
            <a:r>
              <a:rPr lang="it-IT" sz="2200" b="1" dirty="0">
                <a:solidFill>
                  <a:srgbClr val="FF0000"/>
                </a:solidFill>
                <a:latin typeface="Myriad Pro"/>
                <a:cs typeface="Myriad Pro"/>
              </a:rPr>
              <a:t> (and future)</a:t>
            </a:r>
          </a:p>
          <a:p>
            <a:pPr>
              <a:lnSpc>
                <a:spcPct val="150000"/>
              </a:lnSpc>
            </a:pPr>
            <a:r>
              <a:rPr lang="it-IT" sz="2200" dirty="0" err="1">
                <a:latin typeface="Myriad Pro"/>
                <a:cs typeface="Myriad Pro"/>
              </a:rPr>
              <a:t>advanced</a:t>
            </a:r>
            <a:r>
              <a:rPr lang="it-IT" sz="2200" dirty="0">
                <a:latin typeface="Myriad Pro"/>
                <a:cs typeface="Myriad Pro"/>
              </a:rPr>
              <a:t> </a:t>
            </a:r>
            <a:r>
              <a:rPr lang="it-IT" sz="2200" dirty="0" err="1">
                <a:latin typeface="Myriad Pro"/>
                <a:cs typeface="Myriad Pro"/>
              </a:rPr>
              <a:t>European</a:t>
            </a:r>
            <a:r>
              <a:rPr lang="it-IT" sz="2200" dirty="0">
                <a:latin typeface="Myriad Pro"/>
                <a:cs typeface="Myriad Pro"/>
              </a:rPr>
              <a:t> </a:t>
            </a:r>
            <a:r>
              <a:rPr lang="it-IT" sz="2200" dirty="0" smtClean="0">
                <a:latin typeface="Myriad Pro"/>
                <a:cs typeface="Myriad Pro"/>
              </a:rPr>
              <a:t/>
            </a:r>
            <a:br>
              <a:rPr lang="it-IT" sz="2200" dirty="0" smtClean="0">
                <a:latin typeface="Myriad Pro"/>
                <a:cs typeface="Myriad Pro"/>
              </a:rPr>
            </a:br>
            <a:r>
              <a:rPr lang="it-IT" sz="2200" dirty="0" err="1" smtClean="0">
                <a:latin typeface="Myriad Pro"/>
                <a:cs typeface="Myriad Pro"/>
              </a:rPr>
              <a:t>facilities</a:t>
            </a:r>
            <a:r>
              <a:rPr lang="it-IT" sz="2200" dirty="0" smtClean="0">
                <a:latin typeface="Myriad Pro"/>
                <a:cs typeface="Myriad Pro"/>
              </a:rPr>
              <a:t> </a:t>
            </a:r>
            <a:r>
              <a:rPr lang="it-IT" sz="2200" dirty="0" err="1" smtClean="0">
                <a:latin typeface="Myriad Pro"/>
                <a:cs typeface="Myriad Pro"/>
              </a:rPr>
              <a:t>into</a:t>
            </a:r>
            <a:endParaRPr lang="it-IT" sz="2200" dirty="0">
              <a:latin typeface="Myriad Pro"/>
              <a:cs typeface="Myriad Pro"/>
            </a:endParaRPr>
          </a:p>
          <a:p>
            <a:pPr>
              <a:lnSpc>
                <a:spcPct val="150000"/>
              </a:lnSpc>
            </a:pPr>
            <a:r>
              <a:rPr lang="it-IT" sz="2200" b="1" dirty="0">
                <a:solidFill>
                  <a:srgbClr val="FF0000"/>
                </a:solidFill>
                <a:latin typeface="Myriad Pro"/>
                <a:cs typeface="Myriad Pro"/>
              </a:rPr>
              <a:t>a single, </a:t>
            </a:r>
            <a:r>
              <a:rPr lang="it-IT" sz="2200" b="1" dirty="0" err="1">
                <a:solidFill>
                  <a:srgbClr val="FF0000"/>
                </a:solidFill>
                <a:latin typeface="Myriad Pro"/>
                <a:cs typeface="Myriad Pro"/>
              </a:rPr>
              <a:t>distributed</a:t>
            </a:r>
            <a:r>
              <a:rPr lang="it-IT" sz="2200" b="1" dirty="0">
                <a:solidFill>
                  <a:srgbClr val="FF0000"/>
                </a:solidFill>
                <a:latin typeface="Myriad Pro"/>
                <a:cs typeface="Myriad Pro"/>
              </a:rPr>
              <a:t>,</a:t>
            </a:r>
          </a:p>
          <a:p>
            <a:pPr>
              <a:lnSpc>
                <a:spcPct val="150000"/>
              </a:lnSpc>
            </a:pPr>
            <a:r>
              <a:rPr lang="it-IT" sz="2200" b="1" dirty="0" err="1">
                <a:solidFill>
                  <a:srgbClr val="FF0000"/>
                </a:solidFill>
                <a:latin typeface="Myriad Pro"/>
                <a:cs typeface="Myriad Pro"/>
              </a:rPr>
              <a:t>sustainable</a:t>
            </a:r>
            <a:r>
              <a:rPr lang="it-IT" sz="2200" b="1" dirty="0">
                <a:solidFill>
                  <a:srgbClr val="FF0000"/>
                </a:solidFill>
                <a:latin typeface="Myriad Pro"/>
                <a:cs typeface="Myriad Pro"/>
              </a:rPr>
              <a:t> </a:t>
            </a:r>
            <a:r>
              <a:rPr lang="it-IT" sz="2200" b="1" dirty="0" err="1">
                <a:solidFill>
                  <a:srgbClr val="FF0000"/>
                </a:solidFill>
                <a:latin typeface="Myriad Pro"/>
                <a:cs typeface="Myriad Pro"/>
              </a:rPr>
              <a:t>infrastructure</a:t>
            </a:r>
            <a:endParaRPr lang="it-IT" sz="2200" b="1" dirty="0">
              <a:solidFill>
                <a:srgbClr val="FF0000"/>
              </a:solidFill>
              <a:latin typeface="Myriad Pro"/>
              <a:cs typeface="Myriad Pro"/>
            </a:endParaRPr>
          </a:p>
          <a:p>
            <a:pPr>
              <a:lnSpc>
                <a:spcPct val="150000"/>
              </a:lnSpc>
            </a:pPr>
            <a:r>
              <a:rPr lang="it-IT" sz="2200" dirty="0" err="1">
                <a:latin typeface="Myriad Pro"/>
                <a:cs typeface="Myriad Pro"/>
              </a:rPr>
              <a:t>taking</a:t>
            </a:r>
            <a:r>
              <a:rPr lang="it-IT" sz="2200" dirty="0">
                <a:latin typeface="Myriad Pro"/>
                <a:cs typeface="Myriad Pro"/>
              </a:rPr>
              <a:t> full </a:t>
            </a:r>
            <a:r>
              <a:rPr lang="it-IT" sz="2200" dirty="0" err="1" smtClean="0">
                <a:latin typeface="Myriad Pro"/>
                <a:cs typeface="Myriad Pro"/>
              </a:rPr>
              <a:t>advantage</a:t>
            </a:r>
            <a:r>
              <a:rPr lang="it-IT" sz="2200" dirty="0" smtClean="0">
                <a:latin typeface="Myriad Pro"/>
                <a:cs typeface="Myriad Pro"/>
              </a:rPr>
              <a:t/>
            </a:r>
            <a:br>
              <a:rPr lang="it-IT" sz="2200" dirty="0" smtClean="0">
                <a:latin typeface="Myriad Pro"/>
                <a:cs typeface="Myriad Pro"/>
              </a:rPr>
            </a:br>
            <a:r>
              <a:rPr lang="it-IT" sz="2200" dirty="0" smtClean="0">
                <a:latin typeface="Myriad Pro"/>
                <a:cs typeface="Myriad Pro"/>
              </a:rPr>
              <a:t>of new </a:t>
            </a:r>
            <a:r>
              <a:rPr lang="it-IT" sz="2200" b="1" dirty="0" smtClean="0">
                <a:solidFill>
                  <a:srgbClr val="FF0000"/>
                </a:solidFill>
                <a:latin typeface="Myriad Pro"/>
                <a:cs typeface="Myriad Pro"/>
              </a:rPr>
              <a:t>e-science </a:t>
            </a:r>
            <a:r>
              <a:rPr lang="it-IT" sz="2200" b="1" dirty="0" err="1" smtClean="0">
                <a:solidFill>
                  <a:srgbClr val="FF0000"/>
                </a:solidFill>
                <a:latin typeface="Myriad Pro"/>
                <a:cs typeface="Myriad Pro"/>
              </a:rPr>
              <a:t>opportunities</a:t>
            </a:r>
            <a:endParaRPr lang="it-IT" sz="2200" b="1" dirty="0">
              <a:solidFill>
                <a:srgbClr val="FF0000"/>
              </a:solidFill>
              <a:latin typeface="Myriad Pro"/>
              <a:cs typeface="Myriad Pro"/>
            </a:endParaRPr>
          </a:p>
        </p:txBody>
      </p:sp>
      <p:sp>
        <p:nvSpPr>
          <p:cNvPr id="8" name="Title 1"/>
          <p:cNvSpPr txBox="1">
            <a:spLocks/>
          </p:cNvSpPr>
          <p:nvPr/>
        </p:nvSpPr>
        <p:spPr bwMode="auto">
          <a:xfrm>
            <a:off x="1320206" y="-33998"/>
            <a:ext cx="7815035" cy="504056"/>
          </a:xfrm>
          <a:prstGeom prst="rect">
            <a:avLst/>
          </a:prstGeom>
          <a:solidFill>
            <a:srgbClr val="FFFFFF"/>
          </a:solidFill>
          <a:ln>
            <a:noFill/>
          </a:ln>
          <a:extLs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pPr algn="r"/>
            <a:r>
              <a:rPr lang="en-US" sz="3200" b="1" dirty="0" smtClean="0">
                <a:solidFill>
                  <a:srgbClr val="4F6228"/>
                </a:solidFill>
              </a:rPr>
              <a:t>EPOS:</a:t>
            </a:r>
            <a:r>
              <a:rPr lang="en-US" sz="3200" b="1" dirty="0" smtClean="0">
                <a:solidFill>
                  <a:srgbClr val="4F6228"/>
                </a:solidFill>
              </a:rPr>
              <a:t> an ESFRI Research Infrastructure</a:t>
            </a:r>
            <a:endParaRPr lang="en-US" sz="3200" b="1" dirty="0">
              <a:solidFill>
                <a:srgbClr val="4F6228"/>
              </a:solidFill>
            </a:endParaRPr>
          </a:p>
        </p:txBody>
      </p:sp>
    </p:spTree>
    <p:extLst>
      <p:ext uri="{BB962C8B-B14F-4D97-AF65-F5344CB8AC3E}">
        <p14:creationId xmlns:p14="http://schemas.microsoft.com/office/powerpoint/2010/main" val="8781272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Epos_TCS-ICS_implement16-0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29559" y="485681"/>
            <a:ext cx="6755818" cy="5999784"/>
          </a:xfrm>
          <a:prstGeom prst="rect">
            <a:avLst/>
          </a:prstGeom>
        </p:spPr>
      </p:pic>
      <p:sp>
        <p:nvSpPr>
          <p:cNvPr id="15" name="Rounded Rectangle 14"/>
          <p:cNvSpPr/>
          <p:nvPr/>
        </p:nvSpPr>
        <p:spPr>
          <a:xfrm>
            <a:off x="5172018" y="643160"/>
            <a:ext cx="2320942" cy="4936459"/>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grpSp>
        <p:nvGrpSpPr>
          <p:cNvPr id="20" name="Group 19"/>
          <p:cNvGrpSpPr/>
          <p:nvPr/>
        </p:nvGrpSpPr>
        <p:grpSpPr>
          <a:xfrm>
            <a:off x="244741" y="643160"/>
            <a:ext cx="2038726" cy="4555124"/>
            <a:chOff x="244741" y="643160"/>
            <a:chExt cx="2038726" cy="4555124"/>
          </a:xfrm>
        </p:grpSpPr>
        <p:sp>
          <p:nvSpPr>
            <p:cNvPr id="13" name="Rounded Rectangle 12"/>
            <p:cNvSpPr/>
            <p:nvPr/>
          </p:nvSpPr>
          <p:spPr>
            <a:xfrm>
              <a:off x="1121466" y="643160"/>
              <a:ext cx="1162001" cy="2842413"/>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9" name="TextBox 18"/>
            <p:cNvSpPr txBox="1"/>
            <p:nvPr/>
          </p:nvSpPr>
          <p:spPr>
            <a:xfrm>
              <a:off x="244741" y="3628624"/>
              <a:ext cx="1562848" cy="1569660"/>
            </a:xfrm>
            <a:prstGeom prst="rect">
              <a:avLst/>
            </a:prstGeom>
            <a:noFill/>
          </p:spPr>
          <p:txBody>
            <a:bodyPr wrap="none" rtlCol="0">
              <a:spAutoFit/>
            </a:bodyPr>
            <a:lstStyle/>
            <a:p>
              <a:pPr algn="ctr" fontAlgn="base">
                <a:spcBef>
                  <a:spcPct val="0"/>
                </a:spcBef>
                <a:spcAft>
                  <a:spcPct val="0"/>
                </a:spcAft>
              </a:pPr>
              <a:r>
                <a:rPr lang="en-US" sz="1600" b="1" dirty="0">
                  <a:solidFill>
                    <a:prstClr val="black"/>
                  </a:solidFill>
                  <a:latin typeface="Calibri" charset="0"/>
                  <a:ea typeface="ＭＳ Ｐゴシック" charset="0"/>
                  <a:cs typeface="ＭＳ Ｐゴシック" charset="0"/>
                </a:rPr>
                <a:t>Data generation</a:t>
              </a:r>
            </a:p>
            <a:p>
              <a:pPr algn="ctr" fontAlgn="base">
                <a:spcBef>
                  <a:spcPct val="0"/>
                </a:spcBef>
                <a:spcAft>
                  <a:spcPct val="0"/>
                </a:spcAft>
              </a:pPr>
              <a:r>
                <a:rPr lang="en-US" sz="1600" b="1" dirty="0">
                  <a:solidFill>
                    <a:prstClr val="black"/>
                  </a:solidFill>
                  <a:latin typeface="Calibri" charset="0"/>
                  <a:ea typeface="ＭＳ Ｐゴシック" charset="0"/>
                  <a:cs typeface="ＭＳ Ｐゴシック" charset="0"/>
                </a:rPr>
                <a:t>Data collection</a:t>
              </a:r>
            </a:p>
            <a:p>
              <a:pPr algn="ctr" fontAlgn="base">
                <a:spcBef>
                  <a:spcPct val="0"/>
                </a:spcBef>
                <a:spcAft>
                  <a:spcPct val="0"/>
                </a:spcAft>
              </a:pPr>
              <a:r>
                <a:rPr lang="en-US" sz="1600" b="1" dirty="0" smtClean="0">
                  <a:solidFill>
                    <a:prstClr val="black"/>
                  </a:solidFill>
                  <a:latin typeface="Calibri" charset="0"/>
                  <a:ea typeface="ＭＳ Ｐゴシック" charset="0"/>
                  <a:cs typeface="ＭＳ Ｐゴシック" charset="0"/>
                </a:rPr>
                <a:t>Providing</a:t>
              </a:r>
              <a:endParaRPr lang="en-US" sz="1600" b="1" dirty="0">
                <a:solidFill>
                  <a:prstClr val="black"/>
                </a:solidFill>
                <a:latin typeface="Calibri" charset="0"/>
                <a:ea typeface="ＭＳ Ｐゴシック" charset="0"/>
                <a:cs typeface="ＭＳ Ｐゴシック" charset="0"/>
              </a:endParaRPr>
            </a:p>
            <a:p>
              <a:pPr algn="ctr" fontAlgn="base">
                <a:spcBef>
                  <a:spcPct val="0"/>
                </a:spcBef>
                <a:spcAft>
                  <a:spcPct val="0"/>
                </a:spcAft>
              </a:pPr>
              <a:r>
                <a:rPr lang="en-US" sz="1600" b="1" dirty="0" smtClean="0">
                  <a:solidFill>
                    <a:prstClr val="black"/>
                  </a:solidFill>
                  <a:latin typeface="Calibri" charset="0"/>
                  <a:ea typeface="ＭＳ Ｐゴシック" charset="0"/>
                  <a:cs typeface="ＭＳ Ｐゴシック" charset="0"/>
                </a:rPr>
                <a:t>sustainability </a:t>
              </a:r>
              <a:endParaRPr lang="en-US" sz="1600" b="1" dirty="0">
                <a:solidFill>
                  <a:prstClr val="black"/>
                </a:solidFill>
                <a:latin typeface="Calibri" charset="0"/>
                <a:ea typeface="ＭＳ Ｐゴシック" charset="0"/>
                <a:cs typeface="ＭＳ Ｐゴシック" charset="0"/>
              </a:endParaRPr>
            </a:p>
            <a:p>
              <a:pPr algn="ctr" fontAlgn="base">
                <a:spcBef>
                  <a:spcPct val="0"/>
                </a:spcBef>
                <a:spcAft>
                  <a:spcPct val="0"/>
                </a:spcAft>
              </a:pPr>
              <a:r>
                <a:rPr lang="en-US" sz="1600" b="1" dirty="0">
                  <a:solidFill>
                    <a:prstClr val="black"/>
                  </a:solidFill>
                  <a:latin typeface="Calibri" charset="0"/>
                  <a:ea typeface="ＭＳ Ｐゴシック" charset="0"/>
                  <a:cs typeface="ＭＳ Ｐゴシック" charset="0"/>
                </a:rPr>
                <a:t>and operation</a:t>
              </a:r>
            </a:p>
            <a:p>
              <a:pPr algn="ctr" fontAlgn="base">
                <a:spcBef>
                  <a:spcPct val="0"/>
                </a:spcBef>
                <a:spcAft>
                  <a:spcPct val="0"/>
                </a:spcAft>
              </a:pPr>
              <a:r>
                <a:rPr lang="en-US" sz="1600" b="1" dirty="0">
                  <a:solidFill>
                    <a:prstClr val="black"/>
                  </a:solidFill>
                  <a:latin typeface="Calibri" charset="0"/>
                  <a:ea typeface="ＭＳ Ｐゴシック" charset="0"/>
                  <a:cs typeface="ＭＳ Ｐゴシック" charset="0"/>
                </a:rPr>
                <a:t>IPR</a:t>
              </a:r>
            </a:p>
          </p:txBody>
        </p:sp>
      </p:grpSp>
      <p:grpSp>
        <p:nvGrpSpPr>
          <p:cNvPr id="23" name="Group 22"/>
          <p:cNvGrpSpPr/>
          <p:nvPr/>
        </p:nvGrpSpPr>
        <p:grpSpPr>
          <a:xfrm>
            <a:off x="0" y="634291"/>
            <a:ext cx="8462670" cy="5747057"/>
            <a:chOff x="0" y="634291"/>
            <a:chExt cx="8462670" cy="5747057"/>
          </a:xfrm>
        </p:grpSpPr>
        <p:sp>
          <p:nvSpPr>
            <p:cNvPr id="14" name="Rounded Rectangle 13"/>
            <p:cNvSpPr/>
            <p:nvPr/>
          </p:nvSpPr>
          <p:spPr>
            <a:xfrm>
              <a:off x="1942945" y="634291"/>
              <a:ext cx="3227876" cy="5747057"/>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1" name="TextBox 20"/>
            <p:cNvSpPr txBox="1"/>
            <p:nvPr/>
          </p:nvSpPr>
          <p:spPr>
            <a:xfrm>
              <a:off x="0" y="4265237"/>
              <a:ext cx="1915909" cy="1815882"/>
            </a:xfrm>
            <a:prstGeom prst="rect">
              <a:avLst/>
            </a:prstGeom>
            <a:noFill/>
          </p:spPr>
          <p:txBody>
            <a:bodyPr wrap="none" rtlCol="0">
              <a:spAutoFit/>
            </a:bodyPr>
            <a:lstStyle/>
            <a:p>
              <a:pPr algn="ctr" fontAlgn="base">
                <a:spcBef>
                  <a:spcPct val="0"/>
                </a:spcBef>
                <a:spcAft>
                  <a:spcPct val="0"/>
                </a:spcAft>
              </a:pPr>
              <a:r>
                <a:rPr lang="en-US" sz="1600" b="1" dirty="0">
                  <a:solidFill>
                    <a:srgbClr val="FF6600"/>
                  </a:solidFill>
                  <a:latin typeface="Calibri" charset="0"/>
                  <a:ea typeface="ＭＳ Ｐゴシック" charset="0"/>
                  <a:cs typeface="ＭＳ Ｐゴシック" charset="0"/>
                </a:rPr>
                <a:t>Data </a:t>
              </a:r>
              <a:r>
                <a:rPr lang="en-US" sz="1600" b="1" dirty="0" err="1">
                  <a:solidFill>
                    <a:srgbClr val="FF6600"/>
                  </a:solidFill>
                  <a:latin typeface="Calibri" charset="0"/>
                  <a:ea typeface="ＭＳ Ｐゴシック" charset="0"/>
                  <a:cs typeface="ＭＳ Ｐゴシック" charset="0"/>
                </a:rPr>
                <a:t>curation</a:t>
              </a:r>
              <a:endParaRPr lang="en-US" sz="1600" b="1" dirty="0">
                <a:solidFill>
                  <a:srgbClr val="FF6600"/>
                </a:solidFill>
                <a:latin typeface="Calibri" charset="0"/>
                <a:ea typeface="ＭＳ Ｐゴシック" charset="0"/>
                <a:cs typeface="ＭＳ Ｐゴシック" charset="0"/>
              </a:endParaRPr>
            </a:p>
            <a:p>
              <a:pPr algn="ctr" fontAlgn="base">
                <a:spcBef>
                  <a:spcPct val="0"/>
                </a:spcBef>
                <a:spcAft>
                  <a:spcPct val="0"/>
                </a:spcAft>
              </a:pPr>
              <a:r>
                <a:rPr lang="en-US" sz="1600" b="1" dirty="0">
                  <a:solidFill>
                    <a:srgbClr val="FF6600"/>
                  </a:solidFill>
                  <a:latin typeface="Calibri" charset="0"/>
                  <a:ea typeface="ＭＳ Ｐゴシック" charset="0"/>
                  <a:cs typeface="ＭＳ Ｐゴシック" charset="0"/>
                </a:rPr>
                <a:t>Metadata</a:t>
              </a:r>
            </a:p>
            <a:p>
              <a:pPr algn="ctr" fontAlgn="base">
                <a:spcBef>
                  <a:spcPct val="0"/>
                </a:spcBef>
                <a:spcAft>
                  <a:spcPct val="0"/>
                </a:spcAft>
              </a:pPr>
              <a:r>
                <a:rPr lang="en-US" sz="1600" b="1" dirty="0" smtClean="0">
                  <a:solidFill>
                    <a:srgbClr val="FF6600"/>
                  </a:solidFill>
                  <a:latin typeface="Calibri" charset="0"/>
                  <a:ea typeface="ＭＳ Ｐゴシック" charset="0"/>
                  <a:cs typeface="ＭＳ Ｐゴシック" charset="0"/>
                </a:rPr>
                <a:t>Data provision</a:t>
              </a:r>
              <a:endParaRPr lang="en-US" sz="1600" b="1" dirty="0">
                <a:solidFill>
                  <a:srgbClr val="FF6600"/>
                </a:solidFill>
                <a:latin typeface="Calibri" charset="0"/>
                <a:ea typeface="ＭＳ Ｐゴシック" charset="0"/>
                <a:cs typeface="ＭＳ Ｐゴシック" charset="0"/>
              </a:endParaRPr>
            </a:p>
            <a:p>
              <a:pPr algn="ctr" fontAlgn="base">
                <a:spcBef>
                  <a:spcPct val="0"/>
                </a:spcBef>
                <a:spcAft>
                  <a:spcPct val="0"/>
                </a:spcAft>
              </a:pPr>
              <a:r>
                <a:rPr lang="en-US" sz="1600" b="1" dirty="0">
                  <a:solidFill>
                    <a:srgbClr val="FF6600"/>
                  </a:solidFill>
                  <a:latin typeface="Calibri" charset="0"/>
                  <a:ea typeface="ＭＳ Ｐゴシック" charset="0"/>
                  <a:cs typeface="ＭＳ Ｐゴシック" charset="0"/>
                </a:rPr>
                <a:t>Community Services</a:t>
              </a:r>
            </a:p>
            <a:p>
              <a:pPr algn="ctr" fontAlgn="base">
                <a:spcBef>
                  <a:spcPct val="0"/>
                </a:spcBef>
                <a:spcAft>
                  <a:spcPct val="0"/>
                </a:spcAft>
              </a:pPr>
              <a:r>
                <a:rPr lang="en-US" sz="1600" b="1" dirty="0">
                  <a:solidFill>
                    <a:srgbClr val="FF6600"/>
                  </a:solidFill>
                  <a:latin typeface="Calibri" charset="0"/>
                  <a:ea typeface="ＭＳ Ｐゴシック" charset="0"/>
                  <a:cs typeface="ＭＳ Ｐゴシック" charset="0"/>
                </a:rPr>
                <a:t>Standardization</a:t>
              </a:r>
            </a:p>
            <a:p>
              <a:pPr algn="ctr" fontAlgn="base">
                <a:spcBef>
                  <a:spcPct val="0"/>
                </a:spcBef>
                <a:spcAft>
                  <a:spcPct val="0"/>
                </a:spcAft>
              </a:pPr>
              <a:r>
                <a:rPr lang="en-US" sz="1600" b="1" dirty="0">
                  <a:solidFill>
                    <a:srgbClr val="FF6600"/>
                  </a:solidFill>
                  <a:latin typeface="Calibri" charset="0"/>
                  <a:ea typeface="ＭＳ Ｐゴシック" charset="0"/>
                  <a:cs typeface="ＭＳ Ｐゴシック" charset="0"/>
                </a:rPr>
                <a:t>Data </a:t>
              </a:r>
              <a:r>
                <a:rPr lang="en-US" sz="1600" b="1" dirty="0" smtClean="0">
                  <a:solidFill>
                    <a:srgbClr val="FF6600"/>
                  </a:solidFill>
                  <a:latin typeface="Calibri" charset="0"/>
                  <a:ea typeface="ＭＳ Ｐゴシック" charset="0"/>
                  <a:cs typeface="ＭＳ Ｐゴシック" charset="0"/>
                </a:rPr>
                <a:t>policies </a:t>
              </a:r>
              <a:endParaRPr lang="en-US" sz="1600" b="1" dirty="0">
                <a:solidFill>
                  <a:srgbClr val="FF6600"/>
                </a:solidFill>
                <a:latin typeface="Calibri" charset="0"/>
                <a:ea typeface="ＭＳ Ｐゴシック" charset="0"/>
                <a:cs typeface="ＭＳ Ｐゴシック" charset="0"/>
              </a:endParaRPr>
            </a:p>
            <a:p>
              <a:pPr algn="ctr" fontAlgn="base">
                <a:spcBef>
                  <a:spcPct val="0"/>
                </a:spcBef>
                <a:spcAft>
                  <a:spcPct val="0"/>
                </a:spcAft>
              </a:pPr>
              <a:endParaRPr lang="en-US" sz="1600" b="1" dirty="0">
                <a:solidFill>
                  <a:srgbClr val="FF6600"/>
                </a:solidFill>
                <a:latin typeface="Calibri" charset="0"/>
                <a:ea typeface="ＭＳ Ｐゴシック" charset="0"/>
                <a:cs typeface="ＭＳ Ｐゴシック" charset="0"/>
              </a:endParaRPr>
            </a:p>
          </p:txBody>
        </p:sp>
        <p:sp>
          <p:nvSpPr>
            <p:cNvPr id="22" name="Rectangle 21"/>
            <p:cNvSpPr/>
            <p:nvPr/>
          </p:nvSpPr>
          <p:spPr>
            <a:xfrm>
              <a:off x="5289806" y="5878023"/>
              <a:ext cx="3172864" cy="369332"/>
            </a:xfrm>
            <a:prstGeom prst="rect">
              <a:avLst/>
            </a:prstGeom>
          </p:spPr>
          <p:txBody>
            <a:bodyPr wrap="none">
              <a:spAutoFit/>
            </a:bodyPr>
            <a:lstStyle/>
            <a:p>
              <a:pPr fontAlgn="base">
                <a:spcBef>
                  <a:spcPct val="0"/>
                </a:spcBef>
                <a:spcAft>
                  <a:spcPct val="0"/>
                </a:spcAft>
              </a:pPr>
              <a:r>
                <a:rPr lang="en-GB" b="1" dirty="0">
                  <a:solidFill>
                    <a:srgbClr val="FF6600"/>
                  </a:solidFill>
                  <a:latin typeface="Calibri" charset="0"/>
                  <a:ea typeface="ＭＳ Ｐゴシック" charset="0"/>
                  <a:cs typeface="ＭＳ Ｐゴシック" charset="0"/>
                </a:rPr>
                <a:t>community-specific integration </a:t>
              </a:r>
              <a:endParaRPr lang="en-US" b="1" dirty="0">
                <a:solidFill>
                  <a:srgbClr val="FF6600"/>
                </a:solidFill>
                <a:latin typeface="Calibri" charset="0"/>
                <a:ea typeface="ＭＳ Ｐゴシック" charset="0"/>
                <a:cs typeface="ＭＳ Ｐゴシック" charset="0"/>
              </a:endParaRPr>
            </a:p>
          </p:txBody>
        </p:sp>
      </p:grpSp>
      <p:grpSp>
        <p:nvGrpSpPr>
          <p:cNvPr id="26" name="Group 25"/>
          <p:cNvGrpSpPr/>
          <p:nvPr/>
        </p:nvGrpSpPr>
        <p:grpSpPr>
          <a:xfrm>
            <a:off x="5093888" y="213238"/>
            <a:ext cx="4160335" cy="4983849"/>
            <a:chOff x="5093888" y="213238"/>
            <a:chExt cx="4160335" cy="4983849"/>
          </a:xfrm>
        </p:grpSpPr>
        <p:sp>
          <p:nvSpPr>
            <p:cNvPr id="17" name="Rounded Rectangle 16"/>
            <p:cNvSpPr/>
            <p:nvPr/>
          </p:nvSpPr>
          <p:spPr>
            <a:xfrm>
              <a:off x="5093888" y="758820"/>
              <a:ext cx="2040256" cy="2595443"/>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4" name="TextBox 23"/>
            <p:cNvSpPr txBox="1"/>
            <p:nvPr/>
          </p:nvSpPr>
          <p:spPr>
            <a:xfrm>
              <a:off x="7387807" y="3627427"/>
              <a:ext cx="1866416" cy="1569660"/>
            </a:xfrm>
            <a:prstGeom prst="rect">
              <a:avLst/>
            </a:prstGeom>
            <a:noFill/>
          </p:spPr>
          <p:txBody>
            <a:bodyPr wrap="none" rtlCol="0">
              <a:spAutoFit/>
            </a:bodyPr>
            <a:lstStyle/>
            <a:p>
              <a:pPr algn="ctr" fontAlgn="base">
                <a:spcBef>
                  <a:spcPct val="0"/>
                </a:spcBef>
                <a:spcAft>
                  <a:spcPct val="0"/>
                </a:spcAft>
              </a:pPr>
              <a:r>
                <a:rPr lang="en-US" sz="1600" b="1" dirty="0">
                  <a:solidFill>
                    <a:srgbClr val="3366FF"/>
                  </a:solidFill>
                  <a:latin typeface="Calibri" charset="0"/>
                  <a:ea typeface="ＭＳ Ｐゴシック" charset="0"/>
                  <a:cs typeface="ＭＳ Ｐゴシック" charset="0"/>
                </a:rPr>
                <a:t>Metadata registry</a:t>
              </a:r>
            </a:p>
            <a:p>
              <a:pPr algn="ctr" fontAlgn="base">
                <a:spcBef>
                  <a:spcPct val="0"/>
                </a:spcBef>
                <a:spcAft>
                  <a:spcPct val="0"/>
                </a:spcAft>
              </a:pPr>
              <a:r>
                <a:rPr lang="en-US" sz="1600" b="1" dirty="0">
                  <a:solidFill>
                    <a:srgbClr val="3366FF"/>
                  </a:solidFill>
                  <a:latin typeface="Calibri" charset="0"/>
                  <a:ea typeface="ＭＳ Ｐゴシック" charset="0"/>
                  <a:cs typeface="ＭＳ Ｐゴシック" charset="0"/>
                </a:rPr>
                <a:t>Processing</a:t>
              </a:r>
            </a:p>
            <a:p>
              <a:pPr algn="ctr" fontAlgn="base">
                <a:spcBef>
                  <a:spcPct val="0"/>
                </a:spcBef>
                <a:spcAft>
                  <a:spcPct val="0"/>
                </a:spcAft>
              </a:pPr>
              <a:r>
                <a:rPr lang="en-US" sz="1600" b="1" dirty="0">
                  <a:solidFill>
                    <a:srgbClr val="3366FF"/>
                  </a:solidFill>
                  <a:latin typeface="Calibri" charset="0"/>
                  <a:ea typeface="ＭＳ Ｐゴシック" charset="0"/>
                  <a:cs typeface="ＭＳ Ｐゴシック" charset="0"/>
                </a:rPr>
                <a:t>Aggregation </a:t>
              </a:r>
            </a:p>
            <a:p>
              <a:pPr algn="ctr" fontAlgn="base">
                <a:spcBef>
                  <a:spcPct val="0"/>
                </a:spcBef>
                <a:spcAft>
                  <a:spcPct val="0"/>
                </a:spcAft>
              </a:pPr>
              <a:r>
                <a:rPr lang="en-US" sz="1600" b="1" dirty="0">
                  <a:solidFill>
                    <a:srgbClr val="3366FF"/>
                  </a:solidFill>
                  <a:latin typeface="Calibri" charset="0"/>
                  <a:ea typeface="ＭＳ Ｐゴシック" charset="0"/>
                  <a:cs typeface="ＭＳ Ｐゴシック" charset="0"/>
                </a:rPr>
                <a:t>Integrated analyses</a:t>
              </a:r>
            </a:p>
            <a:p>
              <a:pPr algn="ctr" fontAlgn="base">
                <a:spcBef>
                  <a:spcPct val="0"/>
                </a:spcBef>
                <a:spcAft>
                  <a:spcPct val="0"/>
                </a:spcAft>
              </a:pPr>
              <a:r>
                <a:rPr lang="en-US" sz="1600" b="1" dirty="0">
                  <a:solidFill>
                    <a:srgbClr val="3366FF"/>
                  </a:solidFill>
                  <a:latin typeface="Calibri" charset="0"/>
                  <a:ea typeface="ＭＳ Ｐゴシック" charset="0"/>
                  <a:cs typeface="ＭＳ Ｐゴシック" charset="0"/>
                </a:rPr>
                <a:t>Visualization</a:t>
              </a:r>
            </a:p>
            <a:p>
              <a:pPr algn="ctr" fontAlgn="base">
                <a:spcBef>
                  <a:spcPct val="0"/>
                </a:spcBef>
                <a:spcAft>
                  <a:spcPct val="0"/>
                </a:spcAft>
              </a:pPr>
              <a:endParaRPr lang="en-US" sz="1600" b="1" dirty="0">
                <a:solidFill>
                  <a:srgbClr val="3366FF"/>
                </a:solidFill>
                <a:latin typeface="Calibri" charset="0"/>
                <a:ea typeface="ＭＳ Ｐゴシック" charset="0"/>
                <a:cs typeface="ＭＳ Ｐゴシック" charset="0"/>
              </a:endParaRPr>
            </a:p>
          </p:txBody>
        </p:sp>
        <p:sp>
          <p:nvSpPr>
            <p:cNvPr id="25" name="Rectangle 24"/>
            <p:cNvSpPr/>
            <p:nvPr/>
          </p:nvSpPr>
          <p:spPr>
            <a:xfrm>
              <a:off x="5355008" y="213238"/>
              <a:ext cx="2364750" cy="369332"/>
            </a:xfrm>
            <a:prstGeom prst="rect">
              <a:avLst/>
            </a:prstGeom>
          </p:spPr>
          <p:txBody>
            <a:bodyPr wrap="none">
              <a:spAutoFit/>
            </a:bodyPr>
            <a:lstStyle/>
            <a:p>
              <a:pPr fontAlgn="base">
                <a:spcBef>
                  <a:spcPct val="0"/>
                </a:spcBef>
                <a:spcAft>
                  <a:spcPct val="0"/>
                </a:spcAft>
              </a:pPr>
              <a:r>
                <a:rPr lang="en-GB" b="1" dirty="0">
                  <a:solidFill>
                    <a:srgbClr val="0000FF"/>
                  </a:solidFill>
                  <a:latin typeface="Calibri" charset="0"/>
                  <a:ea typeface="ＭＳ Ｐゴシック" charset="0"/>
                  <a:cs typeface="ＭＳ Ｐゴシック" charset="0"/>
                </a:rPr>
                <a:t>novel e-infrastructure </a:t>
              </a:r>
              <a:endParaRPr lang="en-US" b="1" dirty="0">
                <a:solidFill>
                  <a:srgbClr val="0000FF"/>
                </a:solidFill>
                <a:latin typeface="Calibri" charset="0"/>
                <a:ea typeface="ＭＳ Ｐゴシック" charset="0"/>
                <a:cs typeface="ＭＳ Ｐゴシック" charset="0"/>
              </a:endParaRPr>
            </a:p>
          </p:txBody>
        </p:sp>
      </p:grpSp>
      <p:grpSp>
        <p:nvGrpSpPr>
          <p:cNvPr id="29" name="Group 28"/>
          <p:cNvGrpSpPr/>
          <p:nvPr/>
        </p:nvGrpSpPr>
        <p:grpSpPr>
          <a:xfrm>
            <a:off x="4029046" y="588513"/>
            <a:ext cx="1698654" cy="2765750"/>
            <a:chOff x="4029046" y="588513"/>
            <a:chExt cx="1698654" cy="2765750"/>
          </a:xfrm>
        </p:grpSpPr>
        <p:sp>
          <p:nvSpPr>
            <p:cNvPr id="18" name="Rounded Rectangle 17"/>
            <p:cNvSpPr/>
            <p:nvPr/>
          </p:nvSpPr>
          <p:spPr>
            <a:xfrm>
              <a:off x="4573688" y="1080798"/>
              <a:ext cx="716118" cy="2273465"/>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7" name="TextBox 26"/>
            <p:cNvSpPr txBox="1"/>
            <p:nvPr/>
          </p:nvSpPr>
          <p:spPr>
            <a:xfrm>
              <a:off x="4029046" y="588513"/>
              <a:ext cx="1524376" cy="584776"/>
            </a:xfrm>
            <a:prstGeom prst="rect">
              <a:avLst/>
            </a:prstGeom>
            <a:noFill/>
          </p:spPr>
          <p:txBody>
            <a:bodyPr wrap="none" rtlCol="0">
              <a:spAutoFit/>
            </a:bodyPr>
            <a:lstStyle/>
            <a:p>
              <a:pPr algn="ctr" fontAlgn="base">
                <a:spcBef>
                  <a:spcPct val="0"/>
                </a:spcBef>
                <a:spcAft>
                  <a:spcPct val="0"/>
                </a:spcAft>
              </a:pPr>
              <a:r>
                <a:rPr lang="en-US" sz="1600" b="1" dirty="0">
                  <a:solidFill>
                    <a:srgbClr val="A1378B"/>
                  </a:solidFill>
                  <a:latin typeface="Calibri" charset="0"/>
                  <a:ea typeface="ＭＳ Ｐゴシック" charset="0"/>
                  <a:cs typeface="ＭＳ Ｐゴシック" charset="0"/>
                </a:rPr>
                <a:t>Interoperability</a:t>
              </a:r>
            </a:p>
            <a:p>
              <a:pPr algn="ctr" fontAlgn="base">
                <a:spcBef>
                  <a:spcPct val="0"/>
                </a:spcBef>
                <a:spcAft>
                  <a:spcPct val="0"/>
                </a:spcAft>
              </a:pPr>
              <a:r>
                <a:rPr lang="en-US" sz="1600" b="1" dirty="0">
                  <a:solidFill>
                    <a:srgbClr val="A1378B"/>
                  </a:solidFill>
                  <a:latin typeface="Calibri" charset="0"/>
                  <a:ea typeface="ＭＳ Ｐゴシック" charset="0"/>
                  <a:cs typeface="ＭＳ Ｐゴシック" charset="0"/>
                </a:rPr>
                <a:t>Brokerage</a:t>
              </a:r>
            </a:p>
          </p:txBody>
        </p:sp>
        <p:sp>
          <p:nvSpPr>
            <p:cNvPr id="28" name="Left-Right Arrow 27"/>
            <p:cNvSpPr/>
            <p:nvPr/>
          </p:nvSpPr>
          <p:spPr>
            <a:xfrm>
              <a:off x="4029046" y="2810943"/>
              <a:ext cx="1698654" cy="432647"/>
            </a:xfrm>
            <a:prstGeom prst="leftRightArrow">
              <a:avLst/>
            </a:prstGeom>
            <a:gradFill flip="none" rotWithShape="1">
              <a:gsLst>
                <a:gs pos="0">
                  <a:srgbClr val="0000FF"/>
                </a:gs>
                <a:gs pos="100000">
                  <a:srgbClr val="FF6600"/>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grpSp>
      <p:grpSp>
        <p:nvGrpSpPr>
          <p:cNvPr id="31" name="Group 30"/>
          <p:cNvGrpSpPr/>
          <p:nvPr/>
        </p:nvGrpSpPr>
        <p:grpSpPr>
          <a:xfrm>
            <a:off x="7002800" y="890130"/>
            <a:ext cx="2017715" cy="3993186"/>
            <a:chOff x="7002800" y="890130"/>
            <a:chExt cx="2017715" cy="3993186"/>
          </a:xfrm>
        </p:grpSpPr>
        <p:sp>
          <p:nvSpPr>
            <p:cNvPr id="16" name="Rounded Rectangle 15"/>
            <p:cNvSpPr/>
            <p:nvPr/>
          </p:nvSpPr>
          <p:spPr>
            <a:xfrm>
              <a:off x="7002800" y="890130"/>
              <a:ext cx="1162001" cy="2595443"/>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30" name="TextBox 29"/>
            <p:cNvSpPr txBox="1"/>
            <p:nvPr/>
          </p:nvSpPr>
          <p:spPr>
            <a:xfrm>
              <a:off x="7719758" y="3559877"/>
              <a:ext cx="1300757" cy="1323439"/>
            </a:xfrm>
            <a:prstGeom prst="rect">
              <a:avLst/>
            </a:prstGeom>
            <a:noFill/>
          </p:spPr>
          <p:txBody>
            <a:bodyPr wrap="none" rtlCol="0">
              <a:spAutoFit/>
            </a:bodyPr>
            <a:lstStyle/>
            <a:p>
              <a:pPr algn="ctr" fontAlgn="base">
                <a:spcBef>
                  <a:spcPct val="0"/>
                </a:spcBef>
                <a:spcAft>
                  <a:spcPct val="0"/>
                </a:spcAft>
              </a:pPr>
              <a:r>
                <a:rPr lang="en-US" sz="1600" b="1" dirty="0">
                  <a:solidFill>
                    <a:srgbClr val="3366FF"/>
                  </a:solidFill>
                  <a:latin typeface="Calibri" charset="0"/>
                  <a:ea typeface="ＭＳ Ｐゴシック" charset="0"/>
                  <a:cs typeface="ＭＳ Ｐゴシック" charset="0"/>
                </a:rPr>
                <a:t>Procurement</a:t>
              </a:r>
            </a:p>
            <a:p>
              <a:pPr algn="ctr" fontAlgn="base">
                <a:spcBef>
                  <a:spcPct val="0"/>
                </a:spcBef>
                <a:spcAft>
                  <a:spcPct val="0"/>
                </a:spcAft>
              </a:pPr>
              <a:r>
                <a:rPr lang="en-US" sz="1600" b="1" dirty="0" smtClean="0">
                  <a:solidFill>
                    <a:srgbClr val="3366FF"/>
                  </a:solidFill>
                  <a:latin typeface="Calibri" charset="0"/>
                  <a:ea typeface="ＭＳ Ｐゴシック" charset="0"/>
                  <a:cs typeface="ＭＳ Ｐゴシック" charset="0"/>
                </a:rPr>
                <a:t>Policies</a:t>
              </a:r>
            </a:p>
            <a:p>
              <a:pPr algn="ctr" fontAlgn="base">
                <a:spcBef>
                  <a:spcPct val="0"/>
                </a:spcBef>
                <a:spcAft>
                  <a:spcPct val="0"/>
                </a:spcAft>
              </a:pPr>
              <a:r>
                <a:rPr lang="en-US" sz="1600" b="1" dirty="0" smtClean="0">
                  <a:solidFill>
                    <a:srgbClr val="3366FF"/>
                  </a:solidFill>
                  <a:latin typeface="Calibri" charset="0"/>
                  <a:ea typeface="ＭＳ Ｐゴシック" charset="0"/>
                  <a:cs typeface="ＭＳ Ｐゴシック" charset="0"/>
                </a:rPr>
                <a:t>IT Resources</a:t>
              </a:r>
            </a:p>
            <a:p>
              <a:pPr algn="ctr" fontAlgn="base">
                <a:spcBef>
                  <a:spcPct val="0"/>
                </a:spcBef>
                <a:spcAft>
                  <a:spcPct val="0"/>
                </a:spcAft>
              </a:pPr>
              <a:r>
                <a:rPr lang="en-US" sz="1600" b="1" dirty="0" smtClean="0">
                  <a:solidFill>
                    <a:srgbClr val="3366FF"/>
                  </a:solidFill>
                  <a:latin typeface="Calibri" charset="0"/>
                  <a:ea typeface="ＭＳ Ｐゴシック" charset="0"/>
                  <a:cs typeface="ＭＳ Ｐゴシック" charset="0"/>
                </a:rPr>
                <a:t>Preservation</a:t>
              </a:r>
              <a:endParaRPr lang="en-US" sz="1600" b="1" dirty="0">
                <a:solidFill>
                  <a:srgbClr val="3366FF"/>
                </a:solidFill>
                <a:latin typeface="Calibri" charset="0"/>
                <a:ea typeface="ＭＳ Ｐゴシック" charset="0"/>
                <a:cs typeface="ＭＳ Ｐゴシック" charset="0"/>
              </a:endParaRPr>
            </a:p>
            <a:p>
              <a:pPr algn="ctr" fontAlgn="base">
                <a:spcBef>
                  <a:spcPct val="0"/>
                </a:spcBef>
                <a:spcAft>
                  <a:spcPct val="0"/>
                </a:spcAft>
              </a:pPr>
              <a:endParaRPr lang="en-US" sz="1600" b="1" dirty="0">
                <a:solidFill>
                  <a:srgbClr val="3366FF"/>
                </a:solidFill>
                <a:latin typeface="Calibri" charset="0"/>
                <a:ea typeface="ＭＳ Ｐゴシック" charset="0"/>
                <a:cs typeface="ＭＳ Ｐゴシック" charset="0"/>
              </a:endParaRPr>
            </a:p>
          </p:txBody>
        </p:sp>
      </p:grpSp>
      <p:sp>
        <p:nvSpPr>
          <p:cNvPr id="32" name="Titolo 1"/>
          <p:cNvSpPr txBox="1">
            <a:spLocks/>
          </p:cNvSpPr>
          <p:nvPr/>
        </p:nvSpPr>
        <p:spPr bwMode="auto">
          <a:xfrm>
            <a:off x="0" y="0"/>
            <a:ext cx="5028014" cy="59525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it-IT" sz="3200" b="1" dirty="0">
                <a:solidFill>
                  <a:srgbClr val="4F6228"/>
                </a:solidFill>
                <a:ea typeface="ＭＳ Ｐゴシック" charset="-128"/>
                <a:cs typeface="ＭＳ Ｐゴシック" charset="-128"/>
              </a:rPr>
              <a:t>How EPOS </a:t>
            </a:r>
            <a:r>
              <a:rPr lang="it-IT" sz="3200" b="1" dirty="0" err="1">
                <a:solidFill>
                  <a:srgbClr val="4F6228"/>
                </a:solidFill>
                <a:ea typeface="ＭＳ Ｐゴシック" charset="-128"/>
                <a:cs typeface="ＭＳ Ｐゴシック" charset="-128"/>
              </a:rPr>
              <a:t>works</a:t>
            </a:r>
            <a:endParaRPr lang="it-IT" sz="3200" b="1" dirty="0">
              <a:solidFill>
                <a:srgbClr val="4F6228"/>
              </a:solidFill>
              <a:ea typeface="ＭＳ Ｐゴシック" charset="-128"/>
              <a:cs typeface="ＭＳ Ｐゴシック" charset="-128"/>
            </a:endParaRPr>
          </a:p>
        </p:txBody>
      </p:sp>
    </p:spTree>
    <p:extLst>
      <p:ext uri="{BB962C8B-B14F-4D97-AF65-F5344CB8AC3E}">
        <p14:creationId xmlns:p14="http://schemas.microsoft.com/office/powerpoint/2010/main" val="2465129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dissolve">
                                      <p:cBhvr>
                                        <p:cTn id="18"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dissolve">
                                      <p:cBhvr>
                                        <p:cTn id="29" dur="500"/>
                                        <p:tgtEl>
                                          <p:spTgt spid="29"/>
                                        </p:tgtEl>
                                      </p:cBhvr>
                                    </p:animEffec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1"/>
                                        </p:tgtEl>
                                        <p:attrNameLst>
                                          <p:attrName>style.visibility</p:attrName>
                                        </p:attrNameLst>
                                      </p:cBhvr>
                                      <p:to>
                                        <p:strVal val="visible"/>
                                      </p:to>
                                    </p:set>
                                    <p:anim calcmode="lin" valueType="num">
                                      <p:cBhvr additive="base">
                                        <p:cTn id="34" dur="500" fill="hold"/>
                                        <p:tgtEl>
                                          <p:spTgt spid="31"/>
                                        </p:tgtEl>
                                        <p:attrNameLst>
                                          <p:attrName>ppt_x</p:attrName>
                                        </p:attrNameLst>
                                      </p:cBhvr>
                                      <p:tavLst>
                                        <p:tav tm="0">
                                          <p:val>
                                            <p:strVal val="#ppt_x"/>
                                          </p:val>
                                        </p:tav>
                                        <p:tav tm="100000">
                                          <p:val>
                                            <p:strVal val="#ppt_x"/>
                                          </p:val>
                                        </p:tav>
                                      </p:tavLst>
                                    </p:anim>
                                    <p:anim calcmode="lin" valueType="num">
                                      <p:cBhvr additive="base">
                                        <p:cTn id="35" dur="500" fill="hold"/>
                                        <p:tgtEl>
                                          <p:spTgt spid="31"/>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5680911" y="98676"/>
            <a:ext cx="3463089" cy="5786199"/>
          </a:xfrm>
          <a:prstGeom prst="rect">
            <a:avLst/>
          </a:prstGeom>
        </p:spPr>
        <p:txBody>
          <a:bodyPr wrap="square">
            <a:spAutoFit/>
          </a:bodyPr>
          <a:lstStyle/>
          <a:p>
            <a:pPr>
              <a:lnSpc>
                <a:spcPts val="2160"/>
              </a:lnSpc>
              <a:spcBef>
                <a:spcPts val="1200"/>
              </a:spcBef>
            </a:pPr>
            <a:r>
              <a:rPr lang="en-GB" dirty="0" smtClean="0">
                <a:solidFill>
                  <a:srgbClr val="000000"/>
                </a:solidFill>
                <a:ea typeface="宋体" charset="-122"/>
                <a:cs typeface="Calibri" charset="0"/>
              </a:rPr>
              <a:t>NRIs and scientific communities ensure </a:t>
            </a:r>
            <a:r>
              <a:rPr lang="en-GB" dirty="0">
                <a:solidFill>
                  <a:srgbClr val="000000"/>
                </a:solidFill>
                <a:ea typeface="宋体" charset="-122"/>
                <a:cs typeface="Calibri" charset="0"/>
              </a:rPr>
              <a:t>the </a:t>
            </a:r>
            <a:r>
              <a:rPr lang="en-GB" b="1" dirty="0">
                <a:solidFill>
                  <a:srgbClr val="FF0000"/>
                </a:solidFill>
                <a:ea typeface="宋体" charset="-122"/>
                <a:cs typeface="Calibri" charset="0"/>
              </a:rPr>
              <a:t>competences and resources</a:t>
            </a:r>
            <a:r>
              <a:rPr lang="en-GB" dirty="0">
                <a:solidFill>
                  <a:srgbClr val="000000"/>
                </a:solidFill>
                <a:ea typeface="宋体" charset="-122"/>
                <a:cs typeface="Calibri" charset="0"/>
              </a:rPr>
              <a:t> </a:t>
            </a:r>
            <a:r>
              <a:rPr lang="en-GB" dirty="0" smtClean="0">
                <a:solidFill>
                  <a:srgbClr val="000000"/>
                </a:solidFill>
                <a:ea typeface="宋体" charset="-122"/>
                <a:cs typeface="Calibri" charset="0"/>
              </a:rPr>
              <a:t>for </a:t>
            </a:r>
            <a:r>
              <a:rPr lang="en-GB" dirty="0">
                <a:solidFill>
                  <a:srgbClr val="000000"/>
                </a:solidFill>
                <a:ea typeface="宋体" charset="-122"/>
                <a:cs typeface="Calibri" charset="0"/>
              </a:rPr>
              <a:t>collecting and analysing data </a:t>
            </a:r>
            <a:r>
              <a:rPr lang="en-GB" dirty="0" smtClean="0">
                <a:solidFill>
                  <a:srgbClr val="000000"/>
                </a:solidFill>
                <a:ea typeface="宋体" charset="-122"/>
                <a:cs typeface="Calibri" charset="0"/>
              </a:rPr>
              <a:t>and for </a:t>
            </a:r>
            <a:r>
              <a:rPr lang="en-GB" dirty="0">
                <a:solidFill>
                  <a:srgbClr val="000000"/>
                </a:solidFill>
                <a:ea typeface="宋体" charset="-122"/>
                <a:cs typeface="Calibri" charset="0"/>
              </a:rPr>
              <a:t>maintaining territorial observation </a:t>
            </a:r>
            <a:r>
              <a:rPr lang="en-GB" dirty="0" smtClean="0">
                <a:solidFill>
                  <a:srgbClr val="000000"/>
                </a:solidFill>
                <a:ea typeface="宋体" charset="-122"/>
                <a:cs typeface="Calibri" charset="0"/>
              </a:rPr>
              <a:t>systems</a:t>
            </a:r>
            <a:r>
              <a:rPr lang="en-GB" dirty="0" smtClean="0">
                <a:solidFill>
                  <a:srgbClr val="FF0000"/>
                </a:solidFill>
                <a:ea typeface="宋体" charset="-122"/>
                <a:cs typeface="Calibri" charset="0"/>
              </a:rPr>
              <a:t> </a:t>
            </a:r>
            <a:endParaRPr lang="it-IT" dirty="0">
              <a:ea typeface="宋体" charset="-122"/>
              <a:cs typeface="Times New Roman" charset="0"/>
            </a:endParaRPr>
          </a:p>
          <a:p>
            <a:pPr>
              <a:lnSpc>
                <a:spcPts val="2160"/>
              </a:lnSpc>
              <a:spcBef>
                <a:spcPts val="1200"/>
              </a:spcBef>
            </a:pPr>
            <a:r>
              <a:rPr lang="en-GB" dirty="0" smtClean="0">
                <a:solidFill>
                  <a:srgbClr val="000000"/>
                </a:solidFill>
                <a:ea typeface="宋体" charset="-122"/>
                <a:cs typeface="Calibri" charset="0"/>
              </a:rPr>
              <a:t>TCS are </a:t>
            </a:r>
            <a:r>
              <a:rPr lang="en-GB" dirty="0">
                <a:solidFill>
                  <a:srgbClr val="000000"/>
                </a:solidFill>
                <a:ea typeface="宋体" charset="-122"/>
                <a:cs typeface="Calibri" charset="0"/>
              </a:rPr>
              <a:t>responsible for </a:t>
            </a:r>
            <a:r>
              <a:rPr lang="en-GB" b="1" dirty="0">
                <a:solidFill>
                  <a:srgbClr val="FF0000"/>
                </a:solidFill>
                <a:ea typeface="宋体" charset="-122"/>
                <a:cs typeface="Calibri" charset="0"/>
              </a:rPr>
              <a:t>integrating </a:t>
            </a:r>
            <a:r>
              <a:rPr lang="en-GB" b="1" dirty="0" smtClean="0">
                <a:solidFill>
                  <a:srgbClr val="FF0000"/>
                </a:solidFill>
                <a:ea typeface="宋体" charset="-122"/>
                <a:cs typeface="Calibri" charset="0"/>
              </a:rPr>
              <a:t>data</a:t>
            </a:r>
            <a:r>
              <a:rPr lang="en-GB" b="1" dirty="0">
                <a:solidFill>
                  <a:srgbClr val="FF0000"/>
                </a:solidFill>
                <a:ea typeface="宋体" charset="-122"/>
                <a:cs typeface="Calibri" charset="0"/>
              </a:rPr>
              <a:t>, metadata and services </a:t>
            </a:r>
            <a:r>
              <a:rPr lang="en-GB" dirty="0" smtClean="0">
                <a:solidFill>
                  <a:srgbClr val="000000"/>
                </a:solidFill>
                <a:ea typeface="宋体" charset="-122"/>
                <a:cs typeface="Calibri" charset="0"/>
              </a:rPr>
              <a:t>from various infrastructures </a:t>
            </a:r>
            <a:r>
              <a:rPr lang="en-GB" dirty="0">
                <a:solidFill>
                  <a:srgbClr val="000000"/>
                </a:solidFill>
                <a:ea typeface="宋体" charset="-122"/>
                <a:cs typeface="Calibri" charset="0"/>
              </a:rPr>
              <a:t>for each </a:t>
            </a:r>
            <a:r>
              <a:rPr lang="en-GB" dirty="0" smtClean="0">
                <a:solidFill>
                  <a:srgbClr val="000000"/>
                </a:solidFill>
                <a:ea typeface="宋体" charset="-122"/>
                <a:cs typeface="Calibri" charset="0"/>
              </a:rPr>
              <a:t>discipline </a:t>
            </a:r>
            <a:endParaRPr lang="it-IT" dirty="0">
              <a:ea typeface="宋体" charset="-122"/>
              <a:cs typeface="Times New Roman" charset="0"/>
            </a:endParaRPr>
          </a:p>
          <a:p>
            <a:pPr>
              <a:lnSpc>
                <a:spcPts val="2160"/>
              </a:lnSpc>
              <a:spcBef>
                <a:spcPts val="1200"/>
              </a:spcBef>
            </a:pPr>
            <a:r>
              <a:rPr lang="en-GB" dirty="0" smtClean="0">
                <a:solidFill>
                  <a:srgbClr val="000000"/>
                </a:solidFill>
                <a:ea typeface="宋体" charset="-122"/>
                <a:cs typeface="Calibri" charset="0"/>
              </a:rPr>
              <a:t>ICS provide </a:t>
            </a:r>
            <a:r>
              <a:rPr lang="en-GB" dirty="0">
                <a:solidFill>
                  <a:srgbClr val="000000"/>
                </a:solidFill>
                <a:ea typeface="宋体" charset="-122"/>
                <a:cs typeface="Calibri" charset="0"/>
              </a:rPr>
              <a:t>a </a:t>
            </a:r>
            <a:r>
              <a:rPr lang="en-GB" b="1" dirty="0">
                <a:solidFill>
                  <a:srgbClr val="FF0000"/>
                </a:solidFill>
                <a:ea typeface="宋体" charset="-122"/>
                <a:cs typeface="Calibri" charset="0"/>
              </a:rPr>
              <a:t>new interface </a:t>
            </a:r>
            <a:r>
              <a:rPr lang="en-GB" dirty="0" smtClean="0">
                <a:ea typeface="宋体" charset="-122"/>
                <a:cs typeface="Calibri" charset="0"/>
              </a:rPr>
              <a:t>that </a:t>
            </a:r>
          </a:p>
          <a:p>
            <a:pPr>
              <a:lnSpc>
                <a:spcPts val="2160"/>
              </a:lnSpc>
              <a:spcBef>
                <a:spcPts val="1200"/>
              </a:spcBef>
            </a:pPr>
            <a:r>
              <a:rPr lang="en-GB" dirty="0" smtClean="0">
                <a:solidFill>
                  <a:srgbClr val="000000"/>
                </a:solidFill>
                <a:ea typeface="宋体" charset="-122"/>
                <a:cs typeface="Calibri" charset="0"/>
              </a:rPr>
              <a:t>by adopting data access policies aligned to </a:t>
            </a:r>
            <a:r>
              <a:rPr lang="en-GB" b="1" dirty="0" smtClean="0">
                <a:solidFill>
                  <a:srgbClr val="FF0000"/>
                </a:solidFill>
                <a:ea typeface="宋体" charset="-122"/>
                <a:cs typeface="Calibri" charset="0"/>
              </a:rPr>
              <a:t>Open Science principles</a:t>
            </a:r>
            <a:r>
              <a:rPr lang="en-GB" dirty="0" smtClean="0">
                <a:solidFill>
                  <a:srgbClr val="000000"/>
                </a:solidFill>
                <a:ea typeface="宋体" charset="-122"/>
                <a:cs typeface="Calibri" charset="0"/>
              </a:rPr>
              <a:t>, provides data and products in a </a:t>
            </a:r>
            <a:r>
              <a:rPr lang="en-GB" b="1" dirty="0" smtClean="0">
                <a:solidFill>
                  <a:srgbClr val="FF0000"/>
                </a:solidFill>
                <a:ea typeface="宋体" charset="-122"/>
                <a:cs typeface="Calibri" charset="0"/>
              </a:rPr>
              <a:t>FAIR</a:t>
            </a:r>
            <a:r>
              <a:rPr lang="en-GB" dirty="0" smtClean="0">
                <a:solidFill>
                  <a:srgbClr val="000000"/>
                </a:solidFill>
                <a:ea typeface="宋体" charset="-122"/>
                <a:cs typeface="Calibri" charset="0"/>
              </a:rPr>
              <a:t>* form </a:t>
            </a:r>
            <a:r>
              <a:rPr lang="en-GB" dirty="0">
                <a:ea typeface="宋体" charset="-122"/>
                <a:cs typeface="Calibri" charset="0"/>
              </a:rPr>
              <a:t>for users </a:t>
            </a:r>
            <a:endParaRPr lang="it-IT" dirty="0" smtClean="0">
              <a:ea typeface="宋体" charset="-122"/>
              <a:cs typeface="Times New Roman" charset="0"/>
            </a:endParaRPr>
          </a:p>
          <a:p>
            <a:pPr>
              <a:lnSpc>
                <a:spcPts val="2160"/>
              </a:lnSpc>
              <a:spcBef>
                <a:spcPts val="1200"/>
              </a:spcBef>
            </a:pPr>
            <a:r>
              <a:rPr lang="en-GB" dirty="0" smtClean="0">
                <a:ea typeface="Times New Roman" charset="0"/>
              </a:rPr>
              <a:t>Foster scientific, technological and ICT innovation for successfully </a:t>
            </a:r>
            <a:r>
              <a:rPr lang="en-GB" b="1" dirty="0" smtClean="0">
                <a:solidFill>
                  <a:srgbClr val="FF0000"/>
                </a:solidFill>
                <a:ea typeface="Times New Roman" charset="0"/>
              </a:rPr>
              <a:t>addressing global grand challenges in Earth science</a:t>
            </a:r>
          </a:p>
        </p:txBody>
      </p:sp>
      <p:sp>
        <p:nvSpPr>
          <p:cNvPr id="5" name="Titolo 1"/>
          <p:cNvSpPr txBox="1">
            <a:spLocks/>
          </p:cNvSpPr>
          <p:nvPr/>
        </p:nvSpPr>
        <p:spPr bwMode="auto">
          <a:xfrm>
            <a:off x="0" y="79121"/>
            <a:ext cx="5165178" cy="4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it-IT" sz="3200" b="1" dirty="0" smtClean="0">
                <a:solidFill>
                  <a:schemeClr val="accent3">
                    <a:lumMod val="50000"/>
                  </a:schemeClr>
                </a:solidFill>
                <a:ea typeface="+mj-ea"/>
                <a:cs typeface="+mj-cs"/>
              </a:rPr>
              <a:t>SUMMING UP </a:t>
            </a:r>
            <a:endParaRPr lang="it-IT" sz="3200" b="1" dirty="0">
              <a:solidFill>
                <a:schemeClr val="accent3">
                  <a:lumMod val="50000"/>
                </a:schemeClr>
              </a:solidFill>
              <a:ea typeface="+mj-ea"/>
              <a:cs typeface="+mj-cs"/>
            </a:endParaRPr>
          </a:p>
        </p:txBody>
      </p:sp>
      <p:pic>
        <p:nvPicPr>
          <p:cNvPr id="8" name="Immagin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937" y="554641"/>
            <a:ext cx="5872274" cy="5400000"/>
          </a:xfrm>
          <a:prstGeom prst="rect">
            <a:avLst/>
          </a:prstGeom>
        </p:spPr>
      </p:pic>
      <p:pic>
        <p:nvPicPr>
          <p:cNvPr id="9" name="Immagin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929" y="554641"/>
            <a:ext cx="5872258" cy="5400000"/>
          </a:xfrm>
          <a:prstGeom prst="rect">
            <a:avLst/>
          </a:prstGeom>
        </p:spPr>
      </p:pic>
      <p:pic>
        <p:nvPicPr>
          <p:cNvPr id="10" name="Immagin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929" y="554641"/>
            <a:ext cx="5872258" cy="5400000"/>
          </a:xfrm>
          <a:prstGeom prst="rect">
            <a:avLst/>
          </a:prstGeom>
        </p:spPr>
      </p:pic>
      <p:sp>
        <p:nvSpPr>
          <p:cNvPr id="4" name="Rettangolo 3"/>
          <p:cNvSpPr/>
          <p:nvPr/>
        </p:nvSpPr>
        <p:spPr>
          <a:xfrm>
            <a:off x="4122295" y="5938977"/>
            <a:ext cx="5074171" cy="369332"/>
          </a:xfrm>
          <a:prstGeom prst="rect">
            <a:avLst/>
          </a:prstGeom>
        </p:spPr>
        <p:txBody>
          <a:bodyPr wrap="square">
            <a:spAutoFit/>
          </a:bodyPr>
          <a:lstStyle/>
          <a:p>
            <a:r>
              <a:rPr lang="it-IT" b="1" dirty="0"/>
              <a:t>*</a:t>
            </a:r>
            <a:r>
              <a:rPr lang="it-IT" b="1" dirty="0" err="1" smtClean="0">
                <a:solidFill>
                  <a:srgbClr val="FF0000"/>
                </a:solidFill>
              </a:rPr>
              <a:t>F</a:t>
            </a:r>
            <a:r>
              <a:rPr lang="it-IT" b="1" dirty="0" err="1" smtClean="0"/>
              <a:t>indable</a:t>
            </a:r>
            <a:r>
              <a:rPr lang="it-IT" b="1" dirty="0" smtClean="0"/>
              <a:t>, </a:t>
            </a:r>
            <a:r>
              <a:rPr lang="it-IT" b="1" dirty="0" err="1" smtClean="0">
                <a:solidFill>
                  <a:srgbClr val="FF0000"/>
                </a:solidFill>
              </a:rPr>
              <a:t>A</a:t>
            </a:r>
            <a:r>
              <a:rPr lang="it-IT" b="1" dirty="0" err="1" smtClean="0"/>
              <a:t>ccessible</a:t>
            </a:r>
            <a:r>
              <a:rPr lang="it-IT" b="1" dirty="0" smtClean="0"/>
              <a:t>, </a:t>
            </a:r>
            <a:r>
              <a:rPr lang="it-IT" b="1" dirty="0" err="1" smtClean="0">
                <a:solidFill>
                  <a:srgbClr val="FF0000"/>
                </a:solidFill>
              </a:rPr>
              <a:t>I</a:t>
            </a:r>
            <a:r>
              <a:rPr lang="it-IT" b="1" dirty="0" err="1" smtClean="0"/>
              <a:t>nteroperable</a:t>
            </a:r>
            <a:r>
              <a:rPr lang="it-IT" b="1" dirty="0"/>
              <a:t>, and </a:t>
            </a:r>
            <a:r>
              <a:rPr lang="it-IT" b="1" dirty="0">
                <a:solidFill>
                  <a:srgbClr val="FF0000"/>
                </a:solidFill>
              </a:rPr>
              <a:t>R</a:t>
            </a:r>
            <a:r>
              <a:rPr lang="it-IT" b="1" dirty="0"/>
              <a:t>e-</a:t>
            </a:r>
            <a:r>
              <a:rPr lang="it-IT" b="1" dirty="0" err="1"/>
              <a:t>usable</a:t>
            </a:r>
            <a:endParaRPr lang="it-IT" dirty="0"/>
          </a:p>
        </p:txBody>
      </p:sp>
    </p:spTree>
    <p:extLst>
      <p:ext uri="{BB962C8B-B14F-4D97-AF65-F5344CB8AC3E}">
        <p14:creationId xmlns:p14="http://schemas.microsoft.com/office/powerpoint/2010/main" val="211177602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403648" y="46365"/>
            <a:ext cx="7759068" cy="646331"/>
          </a:xfrm>
          <a:prstGeom prst="rect">
            <a:avLst/>
          </a:prstGeom>
          <a:solidFill>
            <a:schemeClr val="bg1"/>
          </a:solidFill>
        </p:spPr>
        <p:txBody>
          <a:bodyPr wrap="square" rtlCol="0">
            <a:spAutoFit/>
          </a:bodyPr>
          <a:lstStyle/>
          <a:p>
            <a:pPr algn="r"/>
            <a:r>
              <a:rPr lang="en-US" sz="3600" b="1" dirty="0" smtClean="0">
                <a:solidFill>
                  <a:srgbClr val="006002"/>
                </a:solidFill>
                <a:latin typeface="Calibri"/>
                <a:cs typeface="Calibri"/>
              </a:rPr>
              <a:t>Supersites: a federated e-infrastructure</a:t>
            </a:r>
            <a:endParaRPr lang="en-US" sz="3600" b="1" dirty="0">
              <a:solidFill>
                <a:srgbClr val="006002"/>
              </a:solidFill>
              <a:latin typeface="Calibri"/>
              <a:cs typeface="Calibri"/>
            </a:endParaRPr>
          </a:p>
        </p:txBody>
      </p:sp>
      <p:grpSp>
        <p:nvGrpSpPr>
          <p:cNvPr id="15" name="Gruppo 14"/>
          <p:cNvGrpSpPr/>
          <p:nvPr/>
        </p:nvGrpSpPr>
        <p:grpSpPr>
          <a:xfrm>
            <a:off x="287524" y="1052736"/>
            <a:ext cx="8712968" cy="5616624"/>
            <a:chOff x="323528" y="1163894"/>
            <a:chExt cx="8712968" cy="5616624"/>
          </a:xfrm>
        </p:grpSpPr>
        <p:grpSp>
          <p:nvGrpSpPr>
            <p:cNvPr id="85" name="Gruppo 84"/>
            <p:cNvGrpSpPr/>
            <p:nvPr/>
          </p:nvGrpSpPr>
          <p:grpSpPr>
            <a:xfrm>
              <a:off x="323528" y="6165304"/>
              <a:ext cx="2232249" cy="432048"/>
              <a:chOff x="35495" y="6165304"/>
              <a:chExt cx="2232249" cy="432048"/>
            </a:xfrm>
          </p:grpSpPr>
          <p:sp>
            <p:nvSpPr>
              <p:cNvPr id="84" name="Rettangolo 83"/>
              <p:cNvSpPr/>
              <p:nvPr/>
            </p:nvSpPr>
            <p:spPr bwMode="auto">
              <a:xfrm>
                <a:off x="1187624" y="6241139"/>
                <a:ext cx="1080120" cy="356213"/>
              </a:xfrm>
              <a:prstGeom prst="rect">
                <a:avLst/>
              </a:prstGeom>
              <a:solidFill>
                <a:schemeClr val="bg1"/>
              </a:solidFill>
              <a:ln w="2540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Helvetica" charset="0"/>
                  <a:ea typeface="ヒラギノ角ゴ ProN W3" charset="0"/>
                  <a:cs typeface="ヒラギノ角ゴ ProN W3" charset="0"/>
                  <a:sym typeface="Helvetica" charset="0"/>
                </a:endParaRPr>
              </a:p>
            </p:txBody>
          </p:sp>
          <p:sp>
            <p:nvSpPr>
              <p:cNvPr id="83" name="Rettangolo 82"/>
              <p:cNvSpPr/>
              <p:nvPr/>
            </p:nvSpPr>
            <p:spPr bwMode="auto">
              <a:xfrm>
                <a:off x="35495" y="6165304"/>
                <a:ext cx="1296145" cy="432048"/>
              </a:xfrm>
              <a:prstGeom prst="rect">
                <a:avLst/>
              </a:prstGeom>
              <a:solidFill>
                <a:srgbClr val="FFFFFF"/>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Helvetica" charset="0"/>
                  <a:ea typeface="ヒラギノ角ゴ ProN W3" charset="0"/>
                  <a:cs typeface="ヒラギノ角ゴ ProN W3" charset="0"/>
                  <a:sym typeface="Helvetica" charset="0"/>
                </a:endParaRPr>
              </a:p>
            </p:txBody>
          </p:sp>
        </p:grpSp>
        <p:pic>
          <p:nvPicPr>
            <p:cNvPr id="4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35696" y="5844414"/>
              <a:ext cx="3928406" cy="936104"/>
            </a:xfrm>
            <a:prstGeom prst="rect">
              <a:avLst/>
            </a:prstGeom>
          </p:spPr>
        </p:pic>
        <p:pic>
          <p:nvPicPr>
            <p:cNvPr id="35" name="Picture 34"/>
            <p:cNvPicPr>
              <a:picLocks noChangeAspect="1"/>
            </p:cNvPicPr>
            <p:nvPr/>
          </p:nvPicPr>
          <p:blipFill rotWithShape="1">
            <a:blip r:embed="rId4"/>
            <a:srcRect l="10714" t="26012" r="7139"/>
            <a:stretch/>
          </p:blipFill>
          <p:spPr>
            <a:xfrm>
              <a:off x="723292" y="1163894"/>
              <a:ext cx="8313204" cy="4713378"/>
            </a:xfrm>
            <a:prstGeom prst="rect">
              <a:avLst/>
            </a:prstGeom>
          </p:spPr>
        </p:pic>
        <p:sp>
          <p:nvSpPr>
            <p:cNvPr id="36" name="Rectangle 35"/>
            <p:cNvSpPr/>
            <p:nvPr/>
          </p:nvSpPr>
          <p:spPr>
            <a:xfrm>
              <a:off x="6496134" y="1228400"/>
              <a:ext cx="2247617" cy="4648872"/>
            </a:xfrm>
            <a:prstGeom prst="rect">
              <a:avLst/>
            </a:prstGeom>
            <a:noFill/>
            <a:ln w="76200" cmpd="sng">
              <a:solidFill>
                <a:srgbClr val="00600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TextBox 36"/>
            <p:cNvSpPr txBox="1"/>
            <p:nvPr/>
          </p:nvSpPr>
          <p:spPr>
            <a:xfrm>
              <a:off x="6588224" y="4858660"/>
              <a:ext cx="2083518" cy="954107"/>
            </a:xfrm>
            <a:prstGeom prst="rect">
              <a:avLst/>
            </a:prstGeom>
            <a:solidFill>
              <a:schemeClr val="accent3">
                <a:lumMod val="60000"/>
                <a:lumOff val="40000"/>
              </a:schemeClr>
            </a:solidFill>
          </p:spPr>
          <p:txBody>
            <a:bodyPr wrap="square" rtlCol="0">
              <a:spAutoFit/>
            </a:bodyPr>
            <a:lstStyle/>
            <a:p>
              <a:pPr algn="ctr"/>
              <a:r>
                <a:rPr lang="en-US" sz="2800" b="1" dirty="0" smtClean="0"/>
                <a:t>GEOSS</a:t>
              </a:r>
            </a:p>
            <a:p>
              <a:pPr algn="ctr"/>
              <a:r>
                <a:rPr lang="en-US" sz="1400" b="1" dirty="0" smtClean="0">
                  <a:latin typeface="Calibri"/>
                  <a:cs typeface="Calibri"/>
                </a:rPr>
                <a:t>Global Earth Observation System of Systems</a:t>
              </a:r>
              <a:endParaRPr lang="en-US" sz="1400" b="1" dirty="0">
                <a:latin typeface="Calibri"/>
                <a:cs typeface="Calibri"/>
              </a:endParaRPr>
            </a:p>
          </p:txBody>
        </p:sp>
        <p:cxnSp>
          <p:nvCxnSpPr>
            <p:cNvPr id="38" name="Straight Arrow Connector 37"/>
            <p:cNvCxnSpPr/>
            <p:nvPr/>
          </p:nvCxnSpPr>
          <p:spPr>
            <a:xfrm flipH="1">
              <a:off x="7658258" y="4332246"/>
              <a:ext cx="10086" cy="576000"/>
            </a:xfrm>
            <a:prstGeom prst="straightConnector1">
              <a:avLst/>
            </a:prstGeom>
            <a:ln w="38100" cmpd="sng">
              <a:solidFill>
                <a:srgbClr val="006002"/>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5" name="Connettore 2 4"/>
            <p:cNvCxnSpPr/>
            <p:nvPr/>
          </p:nvCxnSpPr>
          <p:spPr bwMode="auto">
            <a:xfrm>
              <a:off x="5724128" y="2492896"/>
              <a:ext cx="1008112" cy="792088"/>
            </a:xfrm>
            <a:prstGeom prst="straightConnector1">
              <a:avLst/>
            </a:prstGeom>
            <a:solidFill>
              <a:srgbClr val="FFFFFF"/>
            </a:solidFill>
            <a:ln w="381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7" name="Connettore 2 16"/>
            <p:cNvCxnSpPr/>
            <p:nvPr/>
          </p:nvCxnSpPr>
          <p:spPr bwMode="auto">
            <a:xfrm>
              <a:off x="5992078" y="3501008"/>
              <a:ext cx="757760" cy="0"/>
            </a:xfrm>
            <a:prstGeom prst="straightConnector1">
              <a:avLst/>
            </a:prstGeom>
            <a:solidFill>
              <a:srgbClr val="FFFFFF"/>
            </a:solidFill>
            <a:ln w="38100" cap="flat" cmpd="sng" algn="ctr">
              <a:solidFill>
                <a:srgbClr val="CCCC33"/>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8" name="Connettore 2 17"/>
            <p:cNvCxnSpPr/>
            <p:nvPr/>
          </p:nvCxnSpPr>
          <p:spPr bwMode="auto">
            <a:xfrm flipV="1">
              <a:off x="5741726" y="3717032"/>
              <a:ext cx="990514" cy="720080"/>
            </a:xfrm>
            <a:prstGeom prst="straightConnector1">
              <a:avLst/>
            </a:prstGeom>
            <a:solidFill>
              <a:srgbClr val="FFFFFF"/>
            </a:solidFill>
            <a:ln w="38100" cap="flat" cmpd="sng" algn="ctr">
              <a:solidFill>
                <a:srgbClr val="3366CC"/>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5" name="Connettore 2 24"/>
            <p:cNvCxnSpPr/>
            <p:nvPr/>
          </p:nvCxnSpPr>
          <p:spPr bwMode="auto">
            <a:xfrm>
              <a:off x="3347864" y="2778200"/>
              <a:ext cx="1190799" cy="0"/>
            </a:xfrm>
            <a:prstGeom prst="straightConnector1">
              <a:avLst/>
            </a:prstGeom>
            <a:solidFill>
              <a:srgbClr val="FFFFFF"/>
            </a:solidFill>
            <a:ln w="381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7" name="Connettore 2 26"/>
            <p:cNvCxnSpPr/>
            <p:nvPr/>
          </p:nvCxnSpPr>
          <p:spPr bwMode="auto">
            <a:xfrm>
              <a:off x="3368813" y="4797152"/>
              <a:ext cx="1275195" cy="0"/>
            </a:xfrm>
            <a:prstGeom prst="straightConnector1">
              <a:avLst/>
            </a:prstGeom>
            <a:solidFill>
              <a:srgbClr val="FFFFFF"/>
            </a:solidFill>
            <a:ln w="38100" cap="flat" cmpd="sng" algn="ctr">
              <a:solidFill>
                <a:srgbClr val="3366CC"/>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41" name="Left Brace 40"/>
          <p:cNvSpPr/>
          <p:nvPr/>
        </p:nvSpPr>
        <p:spPr>
          <a:xfrm>
            <a:off x="1198771" y="1163894"/>
            <a:ext cx="367640" cy="4392488"/>
          </a:xfrm>
          <a:prstGeom prst="leftBrace">
            <a:avLst/>
          </a:prstGeom>
          <a:ln w="381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TextBox 41"/>
          <p:cNvSpPr txBox="1"/>
          <p:nvPr/>
        </p:nvSpPr>
        <p:spPr>
          <a:xfrm rot="16200000">
            <a:off x="-1749000" y="2912190"/>
            <a:ext cx="4832040" cy="954107"/>
          </a:xfrm>
          <a:prstGeom prst="rect">
            <a:avLst/>
          </a:prstGeom>
          <a:noFill/>
        </p:spPr>
        <p:txBody>
          <a:bodyPr wrap="square" rtlCol="0">
            <a:spAutoFit/>
          </a:bodyPr>
          <a:lstStyle/>
          <a:p>
            <a:pPr algn="ctr"/>
            <a:r>
              <a:rPr lang="en-US" sz="2800" b="1" dirty="0">
                <a:solidFill>
                  <a:srgbClr val="0000FF"/>
                </a:solidFill>
                <a:latin typeface="Calibri"/>
                <a:cs typeface="Calibri"/>
              </a:rPr>
              <a:t>d</a:t>
            </a:r>
            <a:r>
              <a:rPr lang="en-US" sz="2800" b="1" dirty="0" smtClean="0">
                <a:solidFill>
                  <a:srgbClr val="0000FF"/>
                </a:solidFill>
                <a:latin typeface="Calibri"/>
                <a:cs typeface="Calibri"/>
              </a:rPr>
              <a:t>ecision-makers - civil defense  </a:t>
            </a:r>
          </a:p>
          <a:p>
            <a:pPr algn="ctr"/>
            <a:r>
              <a:rPr lang="en-US" sz="2800" b="1" dirty="0" smtClean="0">
                <a:solidFill>
                  <a:srgbClr val="0000FF"/>
                </a:solidFill>
                <a:latin typeface="Calibri"/>
                <a:cs typeface="Calibri"/>
              </a:rPr>
              <a:t>local authorities</a:t>
            </a:r>
            <a:endParaRPr lang="en-US" sz="2800" b="1" dirty="0">
              <a:solidFill>
                <a:srgbClr val="0000FF"/>
              </a:solidFill>
              <a:latin typeface="Calibri"/>
              <a:cs typeface="Calibri"/>
            </a:endParaRPr>
          </a:p>
        </p:txBody>
      </p:sp>
    </p:spTree>
    <p:extLst>
      <p:ext uri="{BB962C8B-B14F-4D97-AF65-F5344CB8AC3E}">
        <p14:creationId xmlns:p14="http://schemas.microsoft.com/office/powerpoint/2010/main" val="35512086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94822"/>
          </a:xfrm>
        </p:spPr>
        <p:txBody>
          <a:bodyPr>
            <a:normAutofit/>
          </a:bodyPr>
          <a:lstStyle/>
          <a:p>
            <a:r>
              <a:rPr lang="en-US" sz="3600" b="1" dirty="0" smtClean="0">
                <a:solidFill>
                  <a:srgbClr val="008000"/>
                </a:solidFill>
              </a:rPr>
              <a:t>Data lifecycle &amp; Services to Stakeholders</a:t>
            </a:r>
            <a:endParaRPr lang="en-US" sz="3600" b="1" dirty="0">
              <a:solidFill>
                <a:srgbClr val="008000"/>
              </a:solidFill>
            </a:endParaRPr>
          </a:p>
        </p:txBody>
      </p:sp>
      <p:sp>
        <p:nvSpPr>
          <p:cNvPr id="3" name="Content Placeholder 2"/>
          <p:cNvSpPr>
            <a:spLocks noGrp="1"/>
          </p:cNvSpPr>
          <p:nvPr>
            <p:ph idx="1"/>
          </p:nvPr>
        </p:nvSpPr>
        <p:spPr>
          <a:xfrm>
            <a:off x="281169" y="1232335"/>
            <a:ext cx="8381895" cy="4818380"/>
          </a:xfrm>
        </p:spPr>
        <p:txBody>
          <a:bodyPr>
            <a:normAutofit fontScale="92500" lnSpcReduction="10000"/>
          </a:bodyPr>
          <a:lstStyle/>
          <a:p>
            <a:pPr fontAlgn="base">
              <a:lnSpc>
                <a:spcPct val="120000"/>
              </a:lnSpc>
              <a:spcBef>
                <a:spcPts val="600"/>
              </a:spcBef>
              <a:spcAft>
                <a:spcPts val="600"/>
              </a:spcAft>
            </a:pPr>
            <a:r>
              <a:rPr lang="en-US" sz="2200" b="1" dirty="0">
                <a:solidFill>
                  <a:srgbClr val="FF0000"/>
                </a:solidFill>
                <a:latin typeface="Calibri" charset="0"/>
                <a:ea typeface="ＭＳ Ｐゴシック" charset="0"/>
                <a:cs typeface="ＭＳ Ｐゴシック" charset="0"/>
              </a:rPr>
              <a:t>Data </a:t>
            </a:r>
            <a:r>
              <a:rPr lang="en-US" sz="2200" b="1" dirty="0" smtClean="0">
                <a:solidFill>
                  <a:srgbClr val="FF0000"/>
                </a:solidFill>
                <a:latin typeface="Calibri" charset="0"/>
                <a:ea typeface="ＭＳ Ｐゴシック" charset="0"/>
                <a:cs typeface="ＭＳ Ｐゴシック" charset="0"/>
              </a:rPr>
              <a:t>lifecycle </a:t>
            </a:r>
            <a:r>
              <a:rPr lang="en-US" sz="2200" dirty="0" smtClean="0">
                <a:latin typeface="Calibri" charset="0"/>
                <a:ea typeface="ＭＳ Ｐゴシック" charset="0"/>
                <a:cs typeface="ＭＳ Ｐゴシック" charset="0"/>
              </a:rPr>
              <a:t>includes: acquisition</a:t>
            </a:r>
            <a:r>
              <a:rPr lang="en-US" sz="2200" dirty="0">
                <a:latin typeface="Calibri" charset="0"/>
                <a:ea typeface="ＭＳ Ｐゴシック" charset="0"/>
                <a:cs typeface="ＭＳ Ｐゴシック" charset="0"/>
              </a:rPr>
              <a:t>, validation &amp; </a:t>
            </a:r>
            <a:r>
              <a:rPr lang="en-US" sz="2200" dirty="0" smtClean="0">
                <a:latin typeface="Calibri" charset="0"/>
                <a:ea typeface="ＭＳ Ｐゴシック" charset="0"/>
                <a:cs typeface="ＭＳ Ｐゴシック" charset="0"/>
              </a:rPr>
              <a:t>standardization, collection &amp; </a:t>
            </a:r>
            <a:r>
              <a:rPr lang="en-US" sz="2200" dirty="0" err="1" smtClean="0">
                <a:latin typeface="Calibri" charset="0"/>
                <a:ea typeface="ＭＳ Ｐゴシック" charset="0"/>
                <a:cs typeface="ＭＳ Ｐゴシック" charset="0"/>
              </a:rPr>
              <a:t>curation</a:t>
            </a:r>
            <a:r>
              <a:rPr lang="en-US" sz="2200" dirty="0" smtClean="0">
                <a:latin typeface="Calibri" charset="0"/>
                <a:ea typeface="ＭＳ Ｐゴシック" charset="0"/>
                <a:cs typeface="ＭＳ Ｐゴシック" charset="0"/>
              </a:rPr>
              <a:t> (</a:t>
            </a:r>
            <a:r>
              <a:rPr lang="en-US" sz="2200" dirty="0">
                <a:latin typeface="Calibri" charset="0"/>
                <a:ea typeface="ＭＳ Ｐゴシック" charset="0"/>
                <a:cs typeface="ＭＳ Ｐゴシック" charset="0"/>
              </a:rPr>
              <a:t>PID, DOI</a:t>
            </a:r>
            <a:r>
              <a:rPr lang="en-US" sz="2200" dirty="0" smtClean="0">
                <a:latin typeface="Calibri" charset="0"/>
                <a:ea typeface="ＭＳ Ｐゴシック" charset="0"/>
                <a:cs typeface="ＭＳ Ｐゴシック" charset="0"/>
              </a:rPr>
              <a:t>) including long-term preservation;</a:t>
            </a:r>
          </a:p>
          <a:p>
            <a:pPr fontAlgn="base">
              <a:lnSpc>
                <a:spcPct val="120000"/>
              </a:lnSpc>
              <a:spcBef>
                <a:spcPts val="600"/>
              </a:spcBef>
              <a:spcAft>
                <a:spcPts val="600"/>
              </a:spcAft>
            </a:pPr>
            <a:r>
              <a:rPr lang="en-US" sz="2200" b="1" dirty="0" smtClean="0">
                <a:solidFill>
                  <a:srgbClr val="FF0000"/>
                </a:solidFill>
                <a:latin typeface="Calibri" charset="0"/>
                <a:ea typeface="ＭＳ Ｐゴシック" charset="0"/>
                <a:cs typeface="ＭＳ Ｐゴシック" charset="0"/>
              </a:rPr>
              <a:t>Services</a:t>
            </a:r>
            <a:r>
              <a:rPr lang="en-US" sz="2200" dirty="0" smtClean="0">
                <a:latin typeface="Calibri" charset="0"/>
                <a:ea typeface="ＭＳ Ｐゴシック" charset="0"/>
                <a:cs typeface="ＭＳ Ｐゴシック" charset="0"/>
              </a:rPr>
              <a:t> for users are implemented to make data </a:t>
            </a:r>
            <a:r>
              <a:rPr lang="en-US" sz="2200" b="1" dirty="0" smtClean="0">
                <a:latin typeface="Calibri" charset="0"/>
                <a:ea typeface="ＭＳ Ｐゴシック" charset="0"/>
                <a:cs typeface="ＭＳ Ｐゴシック" charset="0"/>
              </a:rPr>
              <a:t>F</a:t>
            </a:r>
            <a:r>
              <a:rPr lang="en-US" sz="2200" dirty="0" smtClean="0">
                <a:latin typeface="Calibri" charset="0"/>
                <a:ea typeface="ＭＳ Ｐゴシック" charset="0"/>
                <a:cs typeface="ＭＳ Ｐゴシック" charset="0"/>
              </a:rPr>
              <a:t>indable, </a:t>
            </a:r>
            <a:r>
              <a:rPr lang="en-US" sz="2200" b="1" dirty="0" smtClean="0">
                <a:latin typeface="Calibri" charset="0"/>
                <a:ea typeface="ＭＳ Ｐゴシック" charset="0"/>
                <a:cs typeface="ＭＳ Ｐゴシック" charset="0"/>
              </a:rPr>
              <a:t>A</a:t>
            </a:r>
            <a:r>
              <a:rPr lang="en-US" sz="2200" dirty="0" smtClean="0">
                <a:latin typeface="Calibri" charset="0"/>
                <a:ea typeface="ＭＳ Ｐゴシック" charset="0"/>
                <a:cs typeface="ＭＳ Ｐゴシック" charset="0"/>
              </a:rPr>
              <a:t>ccessible, </a:t>
            </a:r>
            <a:r>
              <a:rPr lang="en-US" sz="2200" b="1" dirty="0" smtClean="0">
                <a:latin typeface="Calibri" charset="0"/>
                <a:ea typeface="ＭＳ Ｐゴシック" charset="0"/>
                <a:cs typeface="ＭＳ Ｐゴシック" charset="0"/>
              </a:rPr>
              <a:t>I</a:t>
            </a:r>
            <a:r>
              <a:rPr lang="en-US" sz="2200" dirty="0" smtClean="0">
                <a:latin typeface="Calibri" charset="0"/>
                <a:ea typeface="ＭＳ Ｐゴシック" charset="0"/>
                <a:cs typeface="ＭＳ Ｐゴシック" charset="0"/>
              </a:rPr>
              <a:t>nteroperable, </a:t>
            </a:r>
            <a:r>
              <a:rPr lang="en-US" sz="2200" b="1" dirty="0" smtClean="0">
                <a:latin typeface="Calibri" charset="0"/>
                <a:ea typeface="ＭＳ Ｐゴシック" charset="0"/>
                <a:cs typeface="ＭＳ Ｐゴシック" charset="0"/>
              </a:rPr>
              <a:t>R</a:t>
            </a:r>
            <a:r>
              <a:rPr lang="en-US" sz="2200" dirty="0" smtClean="0">
                <a:latin typeface="Calibri" charset="0"/>
                <a:ea typeface="ＭＳ Ｐゴシック" charset="0"/>
                <a:cs typeface="ＭＳ Ｐゴシック" charset="0"/>
              </a:rPr>
              <a:t>e-usable (</a:t>
            </a:r>
            <a:r>
              <a:rPr lang="en-US" sz="2200" b="1" dirty="0" smtClean="0">
                <a:solidFill>
                  <a:srgbClr val="FF0000"/>
                </a:solidFill>
                <a:latin typeface="Calibri" charset="0"/>
                <a:ea typeface="ＭＳ Ｐゴシック" charset="0"/>
                <a:cs typeface="ＭＳ Ｐゴシック" charset="0"/>
              </a:rPr>
              <a:t>FAIR</a:t>
            </a:r>
            <a:r>
              <a:rPr lang="en-US" sz="2200" dirty="0" smtClean="0">
                <a:latin typeface="Calibri" charset="0"/>
                <a:ea typeface="ＭＳ Ｐゴシック" charset="0"/>
                <a:cs typeface="ＭＳ Ｐゴシック" charset="0"/>
              </a:rPr>
              <a:t>): that is Data as a Service;</a:t>
            </a:r>
          </a:p>
          <a:p>
            <a:pPr fontAlgn="base">
              <a:lnSpc>
                <a:spcPct val="120000"/>
              </a:lnSpc>
              <a:spcBef>
                <a:spcPts val="600"/>
              </a:spcBef>
              <a:spcAft>
                <a:spcPts val="600"/>
              </a:spcAft>
            </a:pPr>
            <a:r>
              <a:rPr lang="en-US" sz="2200" b="1" dirty="0" smtClean="0">
                <a:solidFill>
                  <a:srgbClr val="FF0000"/>
                </a:solidFill>
                <a:latin typeface="Calibri" charset="0"/>
                <a:ea typeface="ＭＳ Ｐゴシック" charset="0"/>
                <a:cs typeface="ＭＳ Ｐゴシック" charset="0"/>
              </a:rPr>
              <a:t>Services</a:t>
            </a:r>
            <a:r>
              <a:rPr lang="en-US" sz="2200" dirty="0" smtClean="0">
                <a:latin typeface="Calibri" charset="0"/>
                <a:ea typeface="ＭＳ Ｐゴシック" charset="0"/>
                <a:cs typeface="ＭＳ Ｐゴシック" charset="0"/>
              </a:rPr>
              <a:t> also includes workflows and computational resources: platform as a service and infrastructure as a service;</a:t>
            </a:r>
          </a:p>
          <a:p>
            <a:pPr fontAlgn="base">
              <a:lnSpc>
                <a:spcPct val="120000"/>
              </a:lnSpc>
              <a:spcBef>
                <a:spcPts val="600"/>
              </a:spcBef>
              <a:spcAft>
                <a:spcPts val="600"/>
              </a:spcAft>
            </a:pPr>
            <a:r>
              <a:rPr lang="en-US" sz="2200" dirty="0" smtClean="0">
                <a:latin typeface="Calibri" charset="0"/>
                <a:ea typeface="ＭＳ Ｐゴシック" charset="0"/>
                <a:cs typeface="ＭＳ Ｐゴシック" charset="0"/>
              </a:rPr>
              <a:t>This implies technical, legal, governance and financial </a:t>
            </a:r>
            <a:r>
              <a:rPr lang="en-US" sz="2200" b="1" dirty="0" smtClean="0">
                <a:solidFill>
                  <a:srgbClr val="FF0000"/>
                </a:solidFill>
                <a:latin typeface="Calibri" charset="0"/>
                <a:ea typeface="ＭＳ Ｐゴシック" charset="0"/>
                <a:cs typeface="ＭＳ Ｐゴシック" charset="0"/>
              </a:rPr>
              <a:t>sustainability</a:t>
            </a:r>
          </a:p>
          <a:p>
            <a:pPr fontAlgn="base">
              <a:lnSpc>
                <a:spcPct val="120000"/>
              </a:lnSpc>
              <a:spcBef>
                <a:spcPts val="600"/>
              </a:spcBef>
              <a:spcAft>
                <a:spcPts val="600"/>
              </a:spcAft>
            </a:pPr>
            <a:r>
              <a:rPr lang="en-US" sz="2200" b="1" dirty="0" smtClean="0">
                <a:solidFill>
                  <a:srgbClr val="FF0000"/>
                </a:solidFill>
                <a:latin typeface="Calibri" charset="0"/>
                <a:ea typeface="ＭＳ Ｐゴシック" charset="0"/>
                <a:cs typeface="ＭＳ Ｐゴシック" charset="0"/>
              </a:rPr>
              <a:t>Downstream services to stakeholders </a:t>
            </a:r>
            <a:r>
              <a:rPr lang="en-US" sz="2200" dirty="0" smtClean="0">
                <a:latin typeface="Calibri" charset="0"/>
                <a:ea typeface="ＭＳ Ｐゴシック" charset="0"/>
                <a:cs typeface="ＭＳ Ｐゴシック" charset="0"/>
              </a:rPr>
              <a:t>should not be implemented without taking care of the entire data and service lifecycle;</a:t>
            </a:r>
          </a:p>
          <a:p>
            <a:pPr fontAlgn="base">
              <a:lnSpc>
                <a:spcPct val="120000"/>
              </a:lnSpc>
              <a:spcBef>
                <a:spcPts val="600"/>
              </a:spcBef>
              <a:spcAft>
                <a:spcPts val="600"/>
              </a:spcAft>
            </a:pPr>
            <a:r>
              <a:rPr lang="en-US" sz="2200" dirty="0" smtClean="0">
                <a:latin typeface="Calibri" charset="0"/>
                <a:ea typeface="ＭＳ Ｐゴシック" charset="0"/>
                <a:cs typeface="ＭＳ Ｐゴシック" charset="0"/>
              </a:rPr>
              <a:t>There is the risk to offer downstream services without dedicating the necessary attention to the </a:t>
            </a:r>
            <a:r>
              <a:rPr lang="en-US" sz="2200" b="1" dirty="0" smtClean="0">
                <a:solidFill>
                  <a:srgbClr val="FF0000"/>
                </a:solidFill>
                <a:latin typeface="Calibri" charset="0"/>
                <a:ea typeface="ＭＳ Ｐゴシック" charset="0"/>
                <a:cs typeface="ＭＳ Ｐゴシック" charset="0"/>
              </a:rPr>
              <a:t>sustainability</a:t>
            </a:r>
            <a:r>
              <a:rPr lang="en-US" sz="2200" dirty="0" smtClean="0">
                <a:latin typeface="Calibri" charset="0"/>
                <a:ea typeface="ＭＳ Ｐゴシック" charset="0"/>
                <a:cs typeface="ＭＳ Ｐゴシック" charset="0"/>
              </a:rPr>
              <a:t> of </a:t>
            </a:r>
            <a:r>
              <a:rPr lang="en-US" sz="2200" b="1" dirty="0" smtClean="0">
                <a:solidFill>
                  <a:srgbClr val="FF0000"/>
                </a:solidFill>
                <a:latin typeface="Calibri" charset="0"/>
                <a:ea typeface="ＭＳ Ｐゴシック" charset="0"/>
                <a:cs typeface="ＭＳ Ｐゴシック" charset="0"/>
              </a:rPr>
              <a:t>data and service lifecycles</a:t>
            </a:r>
            <a:r>
              <a:rPr lang="en-US" sz="2200" dirty="0" smtClean="0">
                <a:latin typeface="Calibri" charset="0"/>
                <a:ea typeface="ＭＳ Ｐゴシック" charset="0"/>
                <a:cs typeface="ＭＳ Ｐゴシック" charset="0"/>
              </a:rPr>
              <a:t>.</a:t>
            </a:r>
            <a:endParaRPr lang="en-US" sz="2200" dirty="0">
              <a:latin typeface="Calibri" charset="0"/>
              <a:ea typeface="ＭＳ Ｐゴシック" charset="0"/>
              <a:cs typeface="ＭＳ Ｐゴシック" charset="0"/>
            </a:endParaRPr>
          </a:p>
          <a:p>
            <a:pPr>
              <a:lnSpc>
                <a:spcPct val="120000"/>
              </a:lnSpc>
              <a:spcBef>
                <a:spcPts val="600"/>
              </a:spcBef>
              <a:spcAft>
                <a:spcPts val="600"/>
              </a:spcAft>
            </a:pPr>
            <a:endParaRPr lang="en-US" sz="2200" dirty="0"/>
          </a:p>
        </p:txBody>
      </p:sp>
    </p:spTree>
    <p:extLst>
      <p:ext uri="{BB962C8B-B14F-4D97-AF65-F5344CB8AC3E}">
        <p14:creationId xmlns:p14="http://schemas.microsoft.com/office/powerpoint/2010/main" val="36247423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MONDO-EPOS.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339569"/>
            <a:ext cx="9144000" cy="6518431"/>
          </a:xfrm>
          <a:prstGeom prst="rect">
            <a:avLst/>
          </a:prstGeom>
        </p:spPr>
      </p:pic>
      <p:graphicFrame>
        <p:nvGraphicFramePr>
          <p:cNvPr id="5" name="Diagramma 4"/>
          <p:cNvGraphicFramePr/>
          <p:nvPr>
            <p:extLst/>
          </p:nvPr>
        </p:nvGraphicFramePr>
        <p:xfrm>
          <a:off x="252185" y="339569"/>
          <a:ext cx="9035923" cy="65184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asellaDiTesto 3"/>
          <p:cNvSpPr txBox="1"/>
          <p:nvPr/>
        </p:nvSpPr>
        <p:spPr>
          <a:xfrm>
            <a:off x="1" y="-110220"/>
            <a:ext cx="9180512" cy="769441"/>
          </a:xfrm>
          <a:prstGeom prst="rect">
            <a:avLst/>
          </a:prstGeom>
          <a:solidFill>
            <a:schemeClr val="tx1"/>
          </a:solidFill>
        </p:spPr>
        <p:txBody>
          <a:bodyPr wrap="square" rtlCol="0">
            <a:spAutoFit/>
          </a:bodyPr>
          <a:lstStyle/>
          <a:p>
            <a:r>
              <a:rPr lang="it-IT" sz="4400" b="1" dirty="0">
                <a:solidFill>
                  <a:prstClr val="white">
                    <a:lumMod val="95000"/>
                  </a:prstClr>
                </a:solidFill>
                <a:latin typeface="Calibri"/>
                <a:ea typeface="ＭＳ Ｐゴシック" charset="0"/>
                <a:cs typeface="ＭＳ Ｐゴシック" charset="0"/>
              </a:rPr>
              <a:t>EPOS</a:t>
            </a:r>
            <a:r>
              <a:rPr lang="it-IT" sz="3800" b="1" dirty="0" smtClean="0">
                <a:solidFill>
                  <a:prstClr val="white">
                    <a:lumMod val="95000"/>
                  </a:prstClr>
                </a:solidFill>
                <a:latin typeface="Calibri"/>
                <a:ea typeface="ＭＳ Ｐゴシック" charset="0"/>
                <a:cs typeface="ＭＳ Ｐゴシック" charset="0"/>
              </a:rPr>
              <a:t>: </a:t>
            </a:r>
            <a:r>
              <a:rPr lang="it-IT" sz="3800" b="1" dirty="0">
                <a:solidFill>
                  <a:prstClr val="white">
                    <a:lumMod val="95000"/>
                  </a:prstClr>
                </a:solidFill>
                <a:latin typeface="Calibri"/>
                <a:ea typeface="ＭＳ Ｐゴシック" charset="0"/>
                <a:cs typeface="ＭＳ Ｐゴシック" charset="0"/>
              </a:rPr>
              <a:t>a single, pan-</a:t>
            </a:r>
            <a:r>
              <a:rPr lang="it-IT" sz="3800" b="1" dirty="0" err="1" smtClean="0">
                <a:solidFill>
                  <a:prstClr val="white">
                    <a:lumMod val="95000"/>
                  </a:prstClr>
                </a:solidFill>
                <a:latin typeface="Calibri"/>
                <a:ea typeface="ＭＳ Ｐゴシック" charset="0"/>
                <a:cs typeface="ＭＳ Ｐゴシック" charset="0"/>
              </a:rPr>
              <a:t>European</a:t>
            </a:r>
            <a:r>
              <a:rPr lang="it-IT" sz="3800" b="1" dirty="0" smtClean="0">
                <a:solidFill>
                  <a:prstClr val="white">
                    <a:lumMod val="95000"/>
                  </a:prstClr>
                </a:solidFill>
                <a:latin typeface="Calibri"/>
                <a:ea typeface="ＭＳ Ｐゴシック" charset="0"/>
                <a:cs typeface="ＭＳ Ｐゴシック" charset="0"/>
              </a:rPr>
              <a:t> </a:t>
            </a:r>
            <a:r>
              <a:rPr lang="it-IT" sz="3800" b="1" dirty="0" err="1">
                <a:solidFill>
                  <a:prstClr val="white">
                    <a:lumMod val="95000"/>
                  </a:prstClr>
                </a:solidFill>
                <a:latin typeface="Calibri"/>
                <a:ea typeface="ＭＳ Ｐゴシック" charset="0"/>
                <a:cs typeface="ＭＳ Ｐゴシック" charset="0"/>
              </a:rPr>
              <a:t>distributed</a:t>
            </a:r>
            <a:r>
              <a:rPr lang="it-IT" sz="3800" b="1" dirty="0">
                <a:solidFill>
                  <a:prstClr val="white">
                    <a:lumMod val="95000"/>
                  </a:prstClr>
                </a:solidFill>
                <a:latin typeface="Calibri"/>
                <a:ea typeface="ＭＳ Ｐゴシック" charset="0"/>
                <a:cs typeface="ＭＳ Ｐゴシック" charset="0"/>
              </a:rPr>
              <a:t> RI</a:t>
            </a:r>
          </a:p>
        </p:txBody>
      </p:sp>
    </p:spTree>
    <p:extLst>
      <p:ext uri="{BB962C8B-B14F-4D97-AF65-F5344CB8AC3E}">
        <p14:creationId xmlns:p14="http://schemas.microsoft.com/office/powerpoint/2010/main" val="970517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5">
                                            <p:graphicEl>
                                              <a:dgm id="{C99262C5-2EC2-7143-80D9-1E22D382D376}"/>
                                            </p:graphicEl>
                                          </p:spTgt>
                                        </p:tgtEl>
                                        <p:attrNameLst>
                                          <p:attrName>style.visibility</p:attrName>
                                        </p:attrNameLst>
                                      </p:cBhvr>
                                      <p:to>
                                        <p:strVal val="visible"/>
                                      </p:to>
                                    </p:set>
                                    <p:anim calcmode="lin" valueType="num">
                                      <p:cBhvr>
                                        <p:cTn id="7" dur="500" fill="hold"/>
                                        <p:tgtEl>
                                          <p:spTgt spid="5">
                                            <p:graphicEl>
                                              <a:dgm id="{C99262C5-2EC2-7143-80D9-1E22D382D376}"/>
                                            </p:graphicEl>
                                          </p:spTgt>
                                        </p:tgtEl>
                                        <p:attrNameLst>
                                          <p:attrName>ppt_w</p:attrName>
                                        </p:attrNameLst>
                                      </p:cBhvr>
                                      <p:tavLst>
                                        <p:tav tm="0">
                                          <p:val>
                                            <p:fltVal val="0"/>
                                          </p:val>
                                        </p:tav>
                                        <p:tav tm="100000">
                                          <p:val>
                                            <p:strVal val="#ppt_w"/>
                                          </p:val>
                                        </p:tav>
                                      </p:tavLst>
                                    </p:anim>
                                    <p:anim calcmode="lin" valueType="num">
                                      <p:cBhvr>
                                        <p:cTn id="8" dur="500" fill="hold"/>
                                        <p:tgtEl>
                                          <p:spTgt spid="5">
                                            <p:graphicEl>
                                              <a:dgm id="{C99262C5-2EC2-7143-80D9-1E22D382D376}"/>
                                            </p:graphicEl>
                                          </p:spTgt>
                                        </p:tgtEl>
                                        <p:attrNameLst>
                                          <p:attrName>ppt_h</p:attrName>
                                        </p:attrNameLst>
                                      </p:cBhvr>
                                      <p:tavLst>
                                        <p:tav tm="0">
                                          <p:val>
                                            <p:fltVal val="0"/>
                                          </p:val>
                                        </p:tav>
                                        <p:tav tm="100000">
                                          <p:val>
                                            <p:strVal val="#ppt_h"/>
                                          </p:val>
                                        </p:tav>
                                      </p:tavLst>
                                    </p:anim>
                                    <p:animEffect transition="in" filter="fade">
                                      <p:cBhvr>
                                        <p:cTn id="9" dur="500"/>
                                        <p:tgtEl>
                                          <p:spTgt spid="5">
                                            <p:graphicEl>
                                              <a:dgm id="{C99262C5-2EC2-7143-80D9-1E22D382D376}"/>
                                            </p:graphicEl>
                                          </p:spTgt>
                                        </p:tgtEl>
                                      </p:cBhvr>
                                    </p:animEffect>
                                    <p:anim calcmode="lin" valueType="num">
                                      <p:cBhvr>
                                        <p:cTn id="10" dur="500" fill="hold"/>
                                        <p:tgtEl>
                                          <p:spTgt spid="5">
                                            <p:graphicEl>
                                              <a:dgm id="{C99262C5-2EC2-7143-80D9-1E22D382D376}"/>
                                            </p:graphicEl>
                                          </p:spTgt>
                                        </p:tgtEl>
                                        <p:attrNameLst>
                                          <p:attrName>ppt_x</p:attrName>
                                        </p:attrNameLst>
                                      </p:cBhvr>
                                      <p:tavLst>
                                        <p:tav tm="0">
                                          <p:val>
                                            <p:fltVal val="0.5"/>
                                          </p:val>
                                        </p:tav>
                                        <p:tav tm="100000">
                                          <p:val>
                                            <p:strVal val="#ppt_x"/>
                                          </p:val>
                                        </p:tav>
                                      </p:tavLst>
                                    </p:anim>
                                    <p:anim calcmode="lin" valueType="num">
                                      <p:cBhvr>
                                        <p:cTn id="11" dur="500" fill="hold"/>
                                        <p:tgtEl>
                                          <p:spTgt spid="5">
                                            <p:graphicEl>
                                              <a:dgm id="{C99262C5-2EC2-7143-80D9-1E22D382D376}"/>
                                            </p:graphicEl>
                                          </p:spTgt>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5">
                                            <p:graphicEl>
                                              <a:dgm id="{6D6F643A-B8F5-7244-A3D9-C421E5C50DCC}"/>
                                            </p:graphicEl>
                                          </p:spTgt>
                                        </p:tgtEl>
                                        <p:attrNameLst>
                                          <p:attrName>style.visibility</p:attrName>
                                        </p:attrNameLst>
                                      </p:cBhvr>
                                      <p:to>
                                        <p:strVal val="visible"/>
                                      </p:to>
                                    </p:set>
                                    <p:anim calcmode="lin" valueType="num">
                                      <p:cBhvr>
                                        <p:cTn id="14" dur="500" fill="hold"/>
                                        <p:tgtEl>
                                          <p:spTgt spid="5">
                                            <p:graphicEl>
                                              <a:dgm id="{6D6F643A-B8F5-7244-A3D9-C421E5C50DCC}"/>
                                            </p:graphicEl>
                                          </p:spTgt>
                                        </p:tgtEl>
                                        <p:attrNameLst>
                                          <p:attrName>ppt_w</p:attrName>
                                        </p:attrNameLst>
                                      </p:cBhvr>
                                      <p:tavLst>
                                        <p:tav tm="0">
                                          <p:val>
                                            <p:fltVal val="0"/>
                                          </p:val>
                                        </p:tav>
                                        <p:tav tm="100000">
                                          <p:val>
                                            <p:strVal val="#ppt_w"/>
                                          </p:val>
                                        </p:tav>
                                      </p:tavLst>
                                    </p:anim>
                                    <p:anim calcmode="lin" valueType="num">
                                      <p:cBhvr>
                                        <p:cTn id="15" dur="500" fill="hold"/>
                                        <p:tgtEl>
                                          <p:spTgt spid="5">
                                            <p:graphicEl>
                                              <a:dgm id="{6D6F643A-B8F5-7244-A3D9-C421E5C50DCC}"/>
                                            </p:graphicEl>
                                          </p:spTgt>
                                        </p:tgtEl>
                                        <p:attrNameLst>
                                          <p:attrName>ppt_h</p:attrName>
                                        </p:attrNameLst>
                                      </p:cBhvr>
                                      <p:tavLst>
                                        <p:tav tm="0">
                                          <p:val>
                                            <p:fltVal val="0"/>
                                          </p:val>
                                        </p:tav>
                                        <p:tav tm="100000">
                                          <p:val>
                                            <p:strVal val="#ppt_h"/>
                                          </p:val>
                                        </p:tav>
                                      </p:tavLst>
                                    </p:anim>
                                    <p:animEffect transition="in" filter="fade">
                                      <p:cBhvr>
                                        <p:cTn id="16" dur="500"/>
                                        <p:tgtEl>
                                          <p:spTgt spid="5">
                                            <p:graphicEl>
                                              <a:dgm id="{6D6F643A-B8F5-7244-A3D9-C421E5C50DCC}"/>
                                            </p:graphicEl>
                                          </p:spTgt>
                                        </p:tgtEl>
                                      </p:cBhvr>
                                    </p:animEffect>
                                    <p:anim calcmode="lin" valueType="num">
                                      <p:cBhvr>
                                        <p:cTn id="17" dur="500" fill="hold"/>
                                        <p:tgtEl>
                                          <p:spTgt spid="5">
                                            <p:graphicEl>
                                              <a:dgm id="{6D6F643A-B8F5-7244-A3D9-C421E5C50DCC}"/>
                                            </p:graphicEl>
                                          </p:spTgt>
                                        </p:tgtEl>
                                        <p:attrNameLst>
                                          <p:attrName>ppt_x</p:attrName>
                                        </p:attrNameLst>
                                      </p:cBhvr>
                                      <p:tavLst>
                                        <p:tav tm="0">
                                          <p:val>
                                            <p:fltVal val="0.5"/>
                                          </p:val>
                                        </p:tav>
                                        <p:tav tm="100000">
                                          <p:val>
                                            <p:strVal val="#ppt_x"/>
                                          </p:val>
                                        </p:tav>
                                      </p:tavLst>
                                    </p:anim>
                                    <p:anim calcmode="lin" valueType="num">
                                      <p:cBhvr>
                                        <p:cTn id="18" dur="500" fill="hold"/>
                                        <p:tgtEl>
                                          <p:spTgt spid="5">
                                            <p:graphicEl>
                                              <a:dgm id="{6D6F643A-B8F5-7244-A3D9-C421E5C50DCC}"/>
                                            </p:graphicEl>
                                          </p:spTgt>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53" presetClass="entr" presetSubtype="528" fill="hold" grpId="0" nodeType="afterEffect">
                                  <p:stCondLst>
                                    <p:cond delay="0"/>
                                  </p:stCondLst>
                                  <p:childTnLst>
                                    <p:set>
                                      <p:cBhvr>
                                        <p:cTn id="21" dur="1" fill="hold">
                                          <p:stCondLst>
                                            <p:cond delay="0"/>
                                          </p:stCondLst>
                                        </p:cTn>
                                        <p:tgtEl>
                                          <p:spTgt spid="5">
                                            <p:graphicEl>
                                              <a:dgm id="{0D15F817-E8D3-9844-B151-D7C833C50EBB}"/>
                                            </p:graphicEl>
                                          </p:spTgt>
                                        </p:tgtEl>
                                        <p:attrNameLst>
                                          <p:attrName>style.visibility</p:attrName>
                                        </p:attrNameLst>
                                      </p:cBhvr>
                                      <p:to>
                                        <p:strVal val="visible"/>
                                      </p:to>
                                    </p:set>
                                    <p:anim calcmode="lin" valueType="num">
                                      <p:cBhvr>
                                        <p:cTn id="22" dur="500" fill="hold"/>
                                        <p:tgtEl>
                                          <p:spTgt spid="5">
                                            <p:graphicEl>
                                              <a:dgm id="{0D15F817-E8D3-9844-B151-D7C833C50EBB}"/>
                                            </p:graphicEl>
                                          </p:spTgt>
                                        </p:tgtEl>
                                        <p:attrNameLst>
                                          <p:attrName>ppt_w</p:attrName>
                                        </p:attrNameLst>
                                      </p:cBhvr>
                                      <p:tavLst>
                                        <p:tav tm="0">
                                          <p:val>
                                            <p:fltVal val="0"/>
                                          </p:val>
                                        </p:tav>
                                        <p:tav tm="100000">
                                          <p:val>
                                            <p:strVal val="#ppt_w"/>
                                          </p:val>
                                        </p:tav>
                                      </p:tavLst>
                                    </p:anim>
                                    <p:anim calcmode="lin" valueType="num">
                                      <p:cBhvr>
                                        <p:cTn id="23" dur="500" fill="hold"/>
                                        <p:tgtEl>
                                          <p:spTgt spid="5">
                                            <p:graphicEl>
                                              <a:dgm id="{0D15F817-E8D3-9844-B151-D7C833C50EBB}"/>
                                            </p:graphicEl>
                                          </p:spTgt>
                                        </p:tgtEl>
                                        <p:attrNameLst>
                                          <p:attrName>ppt_h</p:attrName>
                                        </p:attrNameLst>
                                      </p:cBhvr>
                                      <p:tavLst>
                                        <p:tav tm="0">
                                          <p:val>
                                            <p:fltVal val="0"/>
                                          </p:val>
                                        </p:tav>
                                        <p:tav tm="100000">
                                          <p:val>
                                            <p:strVal val="#ppt_h"/>
                                          </p:val>
                                        </p:tav>
                                      </p:tavLst>
                                    </p:anim>
                                    <p:animEffect transition="in" filter="fade">
                                      <p:cBhvr>
                                        <p:cTn id="24" dur="500"/>
                                        <p:tgtEl>
                                          <p:spTgt spid="5">
                                            <p:graphicEl>
                                              <a:dgm id="{0D15F817-E8D3-9844-B151-D7C833C50EBB}"/>
                                            </p:graphicEl>
                                          </p:spTgt>
                                        </p:tgtEl>
                                      </p:cBhvr>
                                    </p:animEffect>
                                    <p:anim calcmode="lin" valueType="num">
                                      <p:cBhvr>
                                        <p:cTn id="25" dur="500" fill="hold"/>
                                        <p:tgtEl>
                                          <p:spTgt spid="5">
                                            <p:graphicEl>
                                              <a:dgm id="{0D15F817-E8D3-9844-B151-D7C833C50EBB}"/>
                                            </p:graphicEl>
                                          </p:spTgt>
                                        </p:tgtEl>
                                        <p:attrNameLst>
                                          <p:attrName>ppt_x</p:attrName>
                                        </p:attrNameLst>
                                      </p:cBhvr>
                                      <p:tavLst>
                                        <p:tav tm="0">
                                          <p:val>
                                            <p:fltVal val="0.5"/>
                                          </p:val>
                                        </p:tav>
                                        <p:tav tm="100000">
                                          <p:val>
                                            <p:strVal val="#ppt_x"/>
                                          </p:val>
                                        </p:tav>
                                      </p:tavLst>
                                    </p:anim>
                                    <p:anim calcmode="lin" valueType="num">
                                      <p:cBhvr>
                                        <p:cTn id="26" dur="500" fill="hold"/>
                                        <p:tgtEl>
                                          <p:spTgt spid="5">
                                            <p:graphicEl>
                                              <a:dgm id="{0D15F817-E8D3-9844-B151-D7C833C50EBB}"/>
                                            </p:graphicEl>
                                          </p:spTgt>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5">
                                            <p:graphicEl>
                                              <a:dgm id="{73219A08-351C-B048-BF6D-EB7D6FE037A8}"/>
                                            </p:graphicEl>
                                          </p:spTgt>
                                        </p:tgtEl>
                                        <p:attrNameLst>
                                          <p:attrName>style.visibility</p:attrName>
                                        </p:attrNameLst>
                                      </p:cBhvr>
                                      <p:to>
                                        <p:strVal val="visible"/>
                                      </p:to>
                                    </p:set>
                                    <p:anim calcmode="lin" valueType="num">
                                      <p:cBhvr>
                                        <p:cTn id="29" dur="500" fill="hold"/>
                                        <p:tgtEl>
                                          <p:spTgt spid="5">
                                            <p:graphicEl>
                                              <a:dgm id="{73219A08-351C-B048-BF6D-EB7D6FE037A8}"/>
                                            </p:graphicEl>
                                          </p:spTgt>
                                        </p:tgtEl>
                                        <p:attrNameLst>
                                          <p:attrName>ppt_w</p:attrName>
                                        </p:attrNameLst>
                                      </p:cBhvr>
                                      <p:tavLst>
                                        <p:tav tm="0">
                                          <p:val>
                                            <p:fltVal val="0"/>
                                          </p:val>
                                        </p:tav>
                                        <p:tav tm="100000">
                                          <p:val>
                                            <p:strVal val="#ppt_w"/>
                                          </p:val>
                                        </p:tav>
                                      </p:tavLst>
                                    </p:anim>
                                    <p:anim calcmode="lin" valueType="num">
                                      <p:cBhvr>
                                        <p:cTn id="30" dur="500" fill="hold"/>
                                        <p:tgtEl>
                                          <p:spTgt spid="5">
                                            <p:graphicEl>
                                              <a:dgm id="{73219A08-351C-B048-BF6D-EB7D6FE037A8}"/>
                                            </p:graphicEl>
                                          </p:spTgt>
                                        </p:tgtEl>
                                        <p:attrNameLst>
                                          <p:attrName>ppt_h</p:attrName>
                                        </p:attrNameLst>
                                      </p:cBhvr>
                                      <p:tavLst>
                                        <p:tav tm="0">
                                          <p:val>
                                            <p:fltVal val="0"/>
                                          </p:val>
                                        </p:tav>
                                        <p:tav tm="100000">
                                          <p:val>
                                            <p:strVal val="#ppt_h"/>
                                          </p:val>
                                        </p:tav>
                                      </p:tavLst>
                                    </p:anim>
                                    <p:animEffect transition="in" filter="fade">
                                      <p:cBhvr>
                                        <p:cTn id="31" dur="500"/>
                                        <p:tgtEl>
                                          <p:spTgt spid="5">
                                            <p:graphicEl>
                                              <a:dgm id="{73219A08-351C-B048-BF6D-EB7D6FE037A8}"/>
                                            </p:graphicEl>
                                          </p:spTgt>
                                        </p:tgtEl>
                                      </p:cBhvr>
                                    </p:animEffect>
                                    <p:anim calcmode="lin" valueType="num">
                                      <p:cBhvr>
                                        <p:cTn id="32" dur="500" fill="hold"/>
                                        <p:tgtEl>
                                          <p:spTgt spid="5">
                                            <p:graphicEl>
                                              <a:dgm id="{73219A08-351C-B048-BF6D-EB7D6FE037A8}"/>
                                            </p:graphicEl>
                                          </p:spTgt>
                                        </p:tgtEl>
                                        <p:attrNameLst>
                                          <p:attrName>ppt_x</p:attrName>
                                        </p:attrNameLst>
                                      </p:cBhvr>
                                      <p:tavLst>
                                        <p:tav tm="0">
                                          <p:val>
                                            <p:fltVal val="0.5"/>
                                          </p:val>
                                        </p:tav>
                                        <p:tav tm="100000">
                                          <p:val>
                                            <p:strVal val="#ppt_x"/>
                                          </p:val>
                                        </p:tav>
                                      </p:tavLst>
                                    </p:anim>
                                    <p:anim calcmode="lin" valueType="num">
                                      <p:cBhvr>
                                        <p:cTn id="33" dur="500" fill="hold"/>
                                        <p:tgtEl>
                                          <p:spTgt spid="5">
                                            <p:graphicEl>
                                              <a:dgm id="{73219A08-351C-B048-BF6D-EB7D6FE037A8}"/>
                                            </p:graphicEl>
                                          </p:spTgt>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5">
                                            <p:graphicEl>
                                              <a:dgm id="{5D0B309B-8847-D341-904C-1F39D8E19375}"/>
                                            </p:graphicEl>
                                          </p:spTgt>
                                        </p:tgtEl>
                                        <p:attrNameLst>
                                          <p:attrName>style.visibility</p:attrName>
                                        </p:attrNameLst>
                                      </p:cBhvr>
                                      <p:to>
                                        <p:strVal val="visible"/>
                                      </p:to>
                                    </p:set>
                                    <p:anim calcmode="lin" valueType="num">
                                      <p:cBhvr>
                                        <p:cTn id="36" dur="500" fill="hold"/>
                                        <p:tgtEl>
                                          <p:spTgt spid="5">
                                            <p:graphicEl>
                                              <a:dgm id="{5D0B309B-8847-D341-904C-1F39D8E19375}"/>
                                            </p:graphicEl>
                                          </p:spTgt>
                                        </p:tgtEl>
                                        <p:attrNameLst>
                                          <p:attrName>ppt_w</p:attrName>
                                        </p:attrNameLst>
                                      </p:cBhvr>
                                      <p:tavLst>
                                        <p:tav tm="0">
                                          <p:val>
                                            <p:fltVal val="0"/>
                                          </p:val>
                                        </p:tav>
                                        <p:tav tm="100000">
                                          <p:val>
                                            <p:strVal val="#ppt_w"/>
                                          </p:val>
                                        </p:tav>
                                      </p:tavLst>
                                    </p:anim>
                                    <p:anim calcmode="lin" valueType="num">
                                      <p:cBhvr>
                                        <p:cTn id="37" dur="500" fill="hold"/>
                                        <p:tgtEl>
                                          <p:spTgt spid="5">
                                            <p:graphicEl>
                                              <a:dgm id="{5D0B309B-8847-D341-904C-1F39D8E19375}"/>
                                            </p:graphicEl>
                                          </p:spTgt>
                                        </p:tgtEl>
                                        <p:attrNameLst>
                                          <p:attrName>ppt_h</p:attrName>
                                        </p:attrNameLst>
                                      </p:cBhvr>
                                      <p:tavLst>
                                        <p:tav tm="0">
                                          <p:val>
                                            <p:fltVal val="0"/>
                                          </p:val>
                                        </p:tav>
                                        <p:tav tm="100000">
                                          <p:val>
                                            <p:strVal val="#ppt_h"/>
                                          </p:val>
                                        </p:tav>
                                      </p:tavLst>
                                    </p:anim>
                                    <p:animEffect transition="in" filter="fade">
                                      <p:cBhvr>
                                        <p:cTn id="38" dur="500"/>
                                        <p:tgtEl>
                                          <p:spTgt spid="5">
                                            <p:graphicEl>
                                              <a:dgm id="{5D0B309B-8847-D341-904C-1F39D8E19375}"/>
                                            </p:graphicEl>
                                          </p:spTgt>
                                        </p:tgtEl>
                                      </p:cBhvr>
                                    </p:animEffect>
                                    <p:anim calcmode="lin" valueType="num">
                                      <p:cBhvr>
                                        <p:cTn id="39" dur="500" fill="hold"/>
                                        <p:tgtEl>
                                          <p:spTgt spid="5">
                                            <p:graphicEl>
                                              <a:dgm id="{5D0B309B-8847-D341-904C-1F39D8E19375}"/>
                                            </p:graphicEl>
                                          </p:spTgt>
                                        </p:tgtEl>
                                        <p:attrNameLst>
                                          <p:attrName>ppt_x</p:attrName>
                                        </p:attrNameLst>
                                      </p:cBhvr>
                                      <p:tavLst>
                                        <p:tav tm="0">
                                          <p:val>
                                            <p:fltVal val="0.5"/>
                                          </p:val>
                                        </p:tav>
                                        <p:tav tm="100000">
                                          <p:val>
                                            <p:strVal val="#ppt_x"/>
                                          </p:val>
                                        </p:tav>
                                      </p:tavLst>
                                    </p:anim>
                                    <p:anim calcmode="lin" valueType="num">
                                      <p:cBhvr>
                                        <p:cTn id="40" dur="500" fill="hold"/>
                                        <p:tgtEl>
                                          <p:spTgt spid="5">
                                            <p:graphicEl>
                                              <a:dgm id="{5D0B309B-8847-D341-904C-1F39D8E19375}"/>
                                            </p:graphicEl>
                                          </p:spTgt>
                                        </p:tgtEl>
                                        <p:attrNameLst>
                                          <p:attrName>ppt_y</p:attrName>
                                        </p:attrNameLst>
                                      </p:cBhvr>
                                      <p:tavLst>
                                        <p:tav tm="0">
                                          <p:val>
                                            <p:fltVal val="0.5"/>
                                          </p:val>
                                        </p:tav>
                                        <p:tav tm="100000">
                                          <p:val>
                                            <p:strVal val="#ppt_y"/>
                                          </p:val>
                                        </p:tav>
                                      </p:tavLst>
                                    </p:anim>
                                  </p:childTnLst>
                                </p:cTn>
                              </p:par>
                              <p:par>
                                <p:cTn id="41" presetID="53" presetClass="entr" presetSubtype="528" fill="hold" grpId="0" nodeType="withEffect">
                                  <p:stCondLst>
                                    <p:cond delay="0"/>
                                  </p:stCondLst>
                                  <p:childTnLst>
                                    <p:set>
                                      <p:cBhvr>
                                        <p:cTn id="42" dur="1" fill="hold">
                                          <p:stCondLst>
                                            <p:cond delay="0"/>
                                          </p:stCondLst>
                                        </p:cTn>
                                        <p:tgtEl>
                                          <p:spTgt spid="5">
                                            <p:graphicEl>
                                              <a:dgm id="{37299EC9-C355-4846-AA4C-A5DA4FD54042}"/>
                                            </p:graphicEl>
                                          </p:spTgt>
                                        </p:tgtEl>
                                        <p:attrNameLst>
                                          <p:attrName>style.visibility</p:attrName>
                                        </p:attrNameLst>
                                      </p:cBhvr>
                                      <p:to>
                                        <p:strVal val="visible"/>
                                      </p:to>
                                    </p:set>
                                    <p:anim calcmode="lin" valueType="num">
                                      <p:cBhvr>
                                        <p:cTn id="43" dur="500" fill="hold"/>
                                        <p:tgtEl>
                                          <p:spTgt spid="5">
                                            <p:graphicEl>
                                              <a:dgm id="{37299EC9-C355-4846-AA4C-A5DA4FD54042}"/>
                                            </p:graphicEl>
                                          </p:spTgt>
                                        </p:tgtEl>
                                        <p:attrNameLst>
                                          <p:attrName>ppt_w</p:attrName>
                                        </p:attrNameLst>
                                      </p:cBhvr>
                                      <p:tavLst>
                                        <p:tav tm="0">
                                          <p:val>
                                            <p:fltVal val="0"/>
                                          </p:val>
                                        </p:tav>
                                        <p:tav tm="100000">
                                          <p:val>
                                            <p:strVal val="#ppt_w"/>
                                          </p:val>
                                        </p:tav>
                                      </p:tavLst>
                                    </p:anim>
                                    <p:anim calcmode="lin" valueType="num">
                                      <p:cBhvr>
                                        <p:cTn id="44" dur="500" fill="hold"/>
                                        <p:tgtEl>
                                          <p:spTgt spid="5">
                                            <p:graphicEl>
                                              <a:dgm id="{37299EC9-C355-4846-AA4C-A5DA4FD54042}"/>
                                            </p:graphicEl>
                                          </p:spTgt>
                                        </p:tgtEl>
                                        <p:attrNameLst>
                                          <p:attrName>ppt_h</p:attrName>
                                        </p:attrNameLst>
                                      </p:cBhvr>
                                      <p:tavLst>
                                        <p:tav tm="0">
                                          <p:val>
                                            <p:fltVal val="0"/>
                                          </p:val>
                                        </p:tav>
                                        <p:tav tm="100000">
                                          <p:val>
                                            <p:strVal val="#ppt_h"/>
                                          </p:val>
                                        </p:tav>
                                      </p:tavLst>
                                    </p:anim>
                                    <p:animEffect transition="in" filter="fade">
                                      <p:cBhvr>
                                        <p:cTn id="45" dur="500"/>
                                        <p:tgtEl>
                                          <p:spTgt spid="5">
                                            <p:graphicEl>
                                              <a:dgm id="{37299EC9-C355-4846-AA4C-A5DA4FD54042}"/>
                                            </p:graphicEl>
                                          </p:spTgt>
                                        </p:tgtEl>
                                      </p:cBhvr>
                                    </p:animEffect>
                                    <p:anim calcmode="lin" valueType="num">
                                      <p:cBhvr>
                                        <p:cTn id="46" dur="500" fill="hold"/>
                                        <p:tgtEl>
                                          <p:spTgt spid="5">
                                            <p:graphicEl>
                                              <a:dgm id="{37299EC9-C355-4846-AA4C-A5DA4FD54042}"/>
                                            </p:graphicEl>
                                          </p:spTgt>
                                        </p:tgtEl>
                                        <p:attrNameLst>
                                          <p:attrName>ppt_x</p:attrName>
                                        </p:attrNameLst>
                                      </p:cBhvr>
                                      <p:tavLst>
                                        <p:tav tm="0">
                                          <p:val>
                                            <p:fltVal val="0.5"/>
                                          </p:val>
                                        </p:tav>
                                        <p:tav tm="100000">
                                          <p:val>
                                            <p:strVal val="#ppt_x"/>
                                          </p:val>
                                        </p:tav>
                                      </p:tavLst>
                                    </p:anim>
                                    <p:anim calcmode="lin" valueType="num">
                                      <p:cBhvr>
                                        <p:cTn id="47" dur="500" fill="hold"/>
                                        <p:tgtEl>
                                          <p:spTgt spid="5">
                                            <p:graphicEl>
                                              <a:dgm id="{37299EC9-C355-4846-AA4C-A5DA4FD54042}"/>
                                            </p:graphicEl>
                                          </p:spTgt>
                                        </p:tgtEl>
                                        <p:attrNameLst>
                                          <p:attrName>ppt_y</p:attrName>
                                        </p:attrNameLst>
                                      </p:cBhvr>
                                      <p:tavLst>
                                        <p:tav tm="0">
                                          <p:val>
                                            <p:fltVal val="0.5"/>
                                          </p:val>
                                        </p:tav>
                                        <p:tav tm="100000">
                                          <p:val>
                                            <p:strVal val="#ppt_y"/>
                                          </p:val>
                                        </p:tav>
                                      </p:tavLst>
                                    </p:anim>
                                  </p:childTnLst>
                                </p:cTn>
                              </p:par>
                            </p:childTnLst>
                          </p:cTn>
                        </p:par>
                        <p:par>
                          <p:cTn id="48" fill="hold">
                            <p:stCondLst>
                              <p:cond delay="1000"/>
                            </p:stCondLst>
                            <p:childTnLst>
                              <p:par>
                                <p:cTn id="49" presetID="53" presetClass="entr" presetSubtype="528" fill="hold" grpId="0" nodeType="afterEffect">
                                  <p:stCondLst>
                                    <p:cond delay="0"/>
                                  </p:stCondLst>
                                  <p:childTnLst>
                                    <p:set>
                                      <p:cBhvr>
                                        <p:cTn id="50" dur="1" fill="hold">
                                          <p:stCondLst>
                                            <p:cond delay="0"/>
                                          </p:stCondLst>
                                        </p:cTn>
                                        <p:tgtEl>
                                          <p:spTgt spid="5">
                                            <p:graphicEl>
                                              <a:dgm id="{6E047701-A2AC-B244-BF3C-638AC34E2347}"/>
                                            </p:graphicEl>
                                          </p:spTgt>
                                        </p:tgtEl>
                                        <p:attrNameLst>
                                          <p:attrName>style.visibility</p:attrName>
                                        </p:attrNameLst>
                                      </p:cBhvr>
                                      <p:to>
                                        <p:strVal val="visible"/>
                                      </p:to>
                                    </p:set>
                                    <p:anim calcmode="lin" valueType="num">
                                      <p:cBhvr>
                                        <p:cTn id="51" dur="500" fill="hold"/>
                                        <p:tgtEl>
                                          <p:spTgt spid="5">
                                            <p:graphicEl>
                                              <a:dgm id="{6E047701-A2AC-B244-BF3C-638AC34E2347}"/>
                                            </p:graphicEl>
                                          </p:spTgt>
                                        </p:tgtEl>
                                        <p:attrNameLst>
                                          <p:attrName>ppt_w</p:attrName>
                                        </p:attrNameLst>
                                      </p:cBhvr>
                                      <p:tavLst>
                                        <p:tav tm="0">
                                          <p:val>
                                            <p:fltVal val="0"/>
                                          </p:val>
                                        </p:tav>
                                        <p:tav tm="100000">
                                          <p:val>
                                            <p:strVal val="#ppt_w"/>
                                          </p:val>
                                        </p:tav>
                                      </p:tavLst>
                                    </p:anim>
                                    <p:anim calcmode="lin" valueType="num">
                                      <p:cBhvr>
                                        <p:cTn id="52" dur="500" fill="hold"/>
                                        <p:tgtEl>
                                          <p:spTgt spid="5">
                                            <p:graphicEl>
                                              <a:dgm id="{6E047701-A2AC-B244-BF3C-638AC34E2347}"/>
                                            </p:graphicEl>
                                          </p:spTgt>
                                        </p:tgtEl>
                                        <p:attrNameLst>
                                          <p:attrName>ppt_h</p:attrName>
                                        </p:attrNameLst>
                                      </p:cBhvr>
                                      <p:tavLst>
                                        <p:tav tm="0">
                                          <p:val>
                                            <p:fltVal val="0"/>
                                          </p:val>
                                        </p:tav>
                                        <p:tav tm="100000">
                                          <p:val>
                                            <p:strVal val="#ppt_h"/>
                                          </p:val>
                                        </p:tav>
                                      </p:tavLst>
                                    </p:anim>
                                    <p:animEffect transition="in" filter="fade">
                                      <p:cBhvr>
                                        <p:cTn id="53" dur="500"/>
                                        <p:tgtEl>
                                          <p:spTgt spid="5">
                                            <p:graphicEl>
                                              <a:dgm id="{6E047701-A2AC-B244-BF3C-638AC34E2347}"/>
                                            </p:graphicEl>
                                          </p:spTgt>
                                        </p:tgtEl>
                                      </p:cBhvr>
                                    </p:animEffect>
                                    <p:anim calcmode="lin" valueType="num">
                                      <p:cBhvr>
                                        <p:cTn id="54" dur="500" fill="hold"/>
                                        <p:tgtEl>
                                          <p:spTgt spid="5">
                                            <p:graphicEl>
                                              <a:dgm id="{6E047701-A2AC-B244-BF3C-638AC34E2347}"/>
                                            </p:graphicEl>
                                          </p:spTgt>
                                        </p:tgtEl>
                                        <p:attrNameLst>
                                          <p:attrName>ppt_x</p:attrName>
                                        </p:attrNameLst>
                                      </p:cBhvr>
                                      <p:tavLst>
                                        <p:tav tm="0">
                                          <p:val>
                                            <p:fltVal val="0.5"/>
                                          </p:val>
                                        </p:tav>
                                        <p:tav tm="100000">
                                          <p:val>
                                            <p:strVal val="#ppt_x"/>
                                          </p:val>
                                        </p:tav>
                                      </p:tavLst>
                                    </p:anim>
                                    <p:anim calcmode="lin" valueType="num">
                                      <p:cBhvr>
                                        <p:cTn id="55" dur="500" fill="hold"/>
                                        <p:tgtEl>
                                          <p:spTgt spid="5">
                                            <p:graphicEl>
                                              <a:dgm id="{6E047701-A2AC-B244-BF3C-638AC34E2347}"/>
                                            </p:graphicEl>
                                          </p:spTgt>
                                        </p:tgtEl>
                                        <p:attrNameLst>
                                          <p:attrName>ppt_y</p:attrName>
                                        </p:attrNameLst>
                                      </p:cBhvr>
                                      <p:tavLst>
                                        <p:tav tm="0">
                                          <p:val>
                                            <p:fltVal val="0.5"/>
                                          </p:val>
                                        </p:tav>
                                        <p:tav tm="100000">
                                          <p:val>
                                            <p:strVal val="#ppt_y"/>
                                          </p:val>
                                        </p:tav>
                                      </p:tavLst>
                                    </p:anim>
                                  </p:childTnLst>
                                </p:cTn>
                              </p:par>
                              <p:par>
                                <p:cTn id="56" presetID="53" presetClass="entr" presetSubtype="528" fill="hold" grpId="0" nodeType="withEffect">
                                  <p:stCondLst>
                                    <p:cond delay="0"/>
                                  </p:stCondLst>
                                  <p:childTnLst>
                                    <p:set>
                                      <p:cBhvr>
                                        <p:cTn id="57" dur="1" fill="hold">
                                          <p:stCondLst>
                                            <p:cond delay="0"/>
                                          </p:stCondLst>
                                        </p:cTn>
                                        <p:tgtEl>
                                          <p:spTgt spid="5">
                                            <p:graphicEl>
                                              <a:dgm id="{06208FE9-AE86-6647-82CF-4D8BD4503F2D}"/>
                                            </p:graphicEl>
                                          </p:spTgt>
                                        </p:tgtEl>
                                        <p:attrNameLst>
                                          <p:attrName>style.visibility</p:attrName>
                                        </p:attrNameLst>
                                      </p:cBhvr>
                                      <p:to>
                                        <p:strVal val="visible"/>
                                      </p:to>
                                    </p:set>
                                    <p:anim calcmode="lin" valueType="num">
                                      <p:cBhvr>
                                        <p:cTn id="58" dur="500" fill="hold"/>
                                        <p:tgtEl>
                                          <p:spTgt spid="5">
                                            <p:graphicEl>
                                              <a:dgm id="{06208FE9-AE86-6647-82CF-4D8BD4503F2D}"/>
                                            </p:graphicEl>
                                          </p:spTgt>
                                        </p:tgtEl>
                                        <p:attrNameLst>
                                          <p:attrName>ppt_w</p:attrName>
                                        </p:attrNameLst>
                                      </p:cBhvr>
                                      <p:tavLst>
                                        <p:tav tm="0">
                                          <p:val>
                                            <p:fltVal val="0"/>
                                          </p:val>
                                        </p:tav>
                                        <p:tav tm="100000">
                                          <p:val>
                                            <p:strVal val="#ppt_w"/>
                                          </p:val>
                                        </p:tav>
                                      </p:tavLst>
                                    </p:anim>
                                    <p:anim calcmode="lin" valueType="num">
                                      <p:cBhvr>
                                        <p:cTn id="59" dur="500" fill="hold"/>
                                        <p:tgtEl>
                                          <p:spTgt spid="5">
                                            <p:graphicEl>
                                              <a:dgm id="{06208FE9-AE86-6647-82CF-4D8BD4503F2D}"/>
                                            </p:graphicEl>
                                          </p:spTgt>
                                        </p:tgtEl>
                                        <p:attrNameLst>
                                          <p:attrName>ppt_h</p:attrName>
                                        </p:attrNameLst>
                                      </p:cBhvr>
                                      <p:tavLst>
                                        <p:tav tm="0">
                                          <p:val>
                                            <p:fltVal val="0"/>
                                          </p:val>
                                        </p:tav>
                                        <p:tav tm="100000">
                                          <p:val>
                                            <p:strVal val="#ppt_h"/>
                                          </p:val>
                                        </p:tav>
                                      </p:tavLst>
                                    </p:anim>
                                    <p:animEffect transition="in" filter="fade">
                                      <p:cBhvr>
                                        <p:cTn id="60" dur="500"/>
                                        <p:tgtEl>
                                          <p:spTgt spid="5">
                                            <p:graphicEl>
                                              <a:dgm id="{06208FE9-AE86-6647-82CF-4D8BD4503F2D}"/>
                                            </p:graphicEl>
                                          </p:spTgt>
                                        </p:tgtEl>
                                      </p:cBhvr>
                                    </p:animEffect>
                                    <p:anim calcmode="lin" valueType="num">
                                      <p:cBhvr>
                                        <p:cTn id="61" dur="500" fill="hold"/>
                                        <p:tgtEl>
                                          <p:spTgt spid="5">
                                            <p:graphicEl>
                                              <a:dgm id="{06208FE9-AE86-6647-82CF-4D8BD4503F2D}"/>
                                            </p:graphicEl>
                                          </p:spTgt>
                                        </p:tgtEl>
                                        <p:attrNameLst>
                                          <p:attrName>ppt_x</p:attrName>
                                        </p:attrNameLst>
                                      </p:cBhvr>
                                      <p:tavLst>
                                        <p:tav tm="0">
                                          <p:val>
                                            <p:fltVal val="0.5"/>
                                          </p:val>
                                        </p:tav>
                                        <p:tav tm="100000">
                                          <p:val>
                                            <p:strVal val="#ppt_x"/>
                                          </p:val>
                                        </p:tav>
                                      </p:tavLst>
                                    </p:anim>
                                    <p:anim calcmode="lin" valueType="num">
                                      <p:cBhvr>
                                        <p:cTn id="62" dur="500" fill="hold"/>
                                        <p:tgtEl>
                                          <p:spTgt spid="5">
                                            <p:graphicEl>
                                              <a:dgm id="{06208FE9-AE86-6647-82CF-4D8BD4503F2D}"/>
                                            </p:graphicEl>
                                          </p:spTgt>
                                        </p:tgtEl>
                                        <p:attrNameLst>
                                          <p:attrName>ppt_y</p:attrName>
                                        </p:attrNameLst>
                                      </p:cBhvr>
                                      <p:tavLst>
                                        <p:tav tm="0">
                                          <p:val>
                                            <p:fltVal val="0.5"/>
                                          </p:val>
                                        </p:tav>
                                        <p:tav tm="100000">
                                          <p:val>
                                            <p:strVal val="#ppt_y"/>
                                          </p:val>
                                        </p:tav>
                                      </p:tavLst>
                                    </p:anim>
                                  </p:childTnLst>
                                </p:cTn>
                              </p:par>
                              <p:par>
                                <p:cTn id="63" presetID="53" presetClass="entr" presetSubtype="528" fill="hold" grpId="0" nodeType="withEffect">
                                  <p:stCondLst>
                                    <p:cond delay="0"/>
                                  </p:stCondLst>
                                  <p:childTnLst>
                                    <p:set>
                                      <p:cBhvr>
                                        <p:cTn id="64" dur="1" fill="hold">
                                          <p:stCondLst>
                                            <p:cond delay="0"/>
                                          </p:stCondLst>
                                        </p:cTn>
                                        <p:tgtEl>
                                          <p:spTgt spid="5">
                                            <p:graphicEl>
                                              <a:dgm id="{B2E374BE-EAF2-B74B-BB77-69A6830F76D5}"/>
                                            </p:graphicEl>
                                          </p:spTgt>
                                        </p:tgtEl>
                                        <p:attrNameLst>
                                          <p:attrName>style.visibility</p:attrName>
                                        </p:attrNameLst>
                                      </p:cBhvr>
                                      <p:to>
                                        <p:strVal val="visible"/>
                                      </p:to>
                                    </p:set>
                                    <p:anim calcmode="lin" valueType="num">
                                      <p:cBhvr>
                                        <p:cTn id="65" dur="500" fill="hold"/>
                                        <p:tgtEl>
                                          <p:spTgt spid="5">
                                            <p:graphicEl>
                                              <a:dgm id="{B2E374BE-EAF2-B74B-BB77-69A6830F76D5}"/>
                                            </p:graphicEl>
                                          </p:spTgt>
                                        </p:tgtEl>
                                        <p:attrNameLst>
                                          <p:attrName>ppt_w</p:attrName>
                                        </p:attrNameLst>
                                      </p:cBhvr>
                                      <p:tavLst>
                                        <p:tav tm="0">
                                          <p:val>
                                            <p:fltVal val="0"/>
                                          </p:val>
                                        </p:tav>
                                        <p:tav tm="100000">
                                          <p:val>
                                            <p:strVal val="#ppt_w"/>
                                          </p:val>
                                        </p:tav>
                                      </p:tavLst>
                                    </p:anim>
                                    <p:anim calcmode="lin" valueType="num">
                                      <p:cBhvr>
                                        <p:cTn id="66" dur="500" fill="hold"/>
                                        <p:tgtEl>
                                          <p:spTgt spid="5">
                                            <p:graphicEl>
                                              <a:dgm id="{B2E374BE-EAF2-B74B-BB77-69A6830F76D5}"/>
                                            </p:graphicEl>
                                          </p:spTgt>
                                        </p:tgtEl>
                                        <p:attrNameLst>
                                          <p:attrName>ppt_h</p:attrName>
                                        </p:attrNameLst>
                                      </p:cBhvr>
                                      <p:tavLst>
                                        <p:tav tm="0">
                                          <p:val>
                                            <p:fltVal val="0"/>
                                          </p:val>
                                        </p:tav>
                                        <p:tav tm="100000">
                                          <p:val>
                                            <p:strVal val="#ppt_h"/>
                                          </p:val>
                                        </p:tav>
                                      </p:tavLst>
                                    </p:anim>
                                    <p:animEffect transition="in" filter="fade">
                                      <p:cBhvr>
                                        <p:cTn id="67" dur="500"/>
                                        <p:tgtEl>
                                          <p:spTgt spid="5">
                                            <p:graphicEl>
                                              <a:dgm id="{B2E374BE-EAF2-B74B-BB77-69A6830F76D5}"/>
                                            </p:graphicEl>
                                          </p:spTgt>
                                        </p:tgtEl>
                                      </p:cBhvr>
                                    </p:animEffect>
                                    <p:anim calcmode="lin" valueType="num">
                                      <p:cBhvr>
                                        <p:cTn id="68" dur="500" fill="hold"/>
                                        <p:tgtEl>
                                          <p:spTgt spid="5">
                                            <p:graphicEl>
                                              <a:dgm id="{B2E374BE-EAF2-B74B-BB77-69A6830F76D5}"/>
                                            </p:graphicEl>
                                          </p:spTgt>
                                        </p:tgtEl>
                                        <p:attrNameLst>
                                          <p:attrName>ppt_x</p:attrName>
                                        </p:attrNameLst>
                                      </p:cBhvr>
                                      <p:tavLst>
                                        <p:tav tm="0">
                                          <p:val>
                                            <p:fltVal val="0.5"/>
                                          </p:val>
                                        </p:tav>
                                        <p:tav tm="100000">
                                          <p:val>
                                            <p:strVal val="#ppt_x"/>
                                          </p:val>
                                        </p:tav>
                                      </p:tavLst>
                                    </p:anim>
                                    <p:anim calcmode="lin" valueType="num">
                                      <p:cBhvr>
                                        <p:cTn id="69" dur="500" fill="hold"/>
                                        <p:tgtEl>
                                          <p:spTgt spid="5">
                                            <p:graphicEl>
                                              <a:dgm id="{B2E374BE-EAF2-B74B-BB77-69A6830F76D5}"/>
                                            </p:graphicEl>
                                          </p:spTgt>
                                        </p:tgtEl>
                                        <p:attrNameLst>
                                          <p:attrName>ppt_y</p:attrName>
                                        </p:attrNameLst>
                                      </p:cBhvr>
                                      <p:tavLst>
                                        <p:tav tm="0">
                                          <p:val>
                                            <p:fltVal val="0.5"/>
                                          </p:val>
                                        </p:tav>
                                        <p:tav tm="100000">
                                          <p:val>
                                            <p:strVal val="#ppt_y"/>
                                          </p:val>
                                        </p:tav>
                                      </p:tavLst>
                                    </p:anim>
                                  </p:childTnLst>
                                </p:cTn>
                              </p:par>
                              <p:par>
                                <p:cTn id="70" presetID="53" presetClass="entr" presetSubtype="528" fill="hold" grpId="0" nodeType="withEffect">
                                  <p:stCondLst>
                                    <p:cond delay="0"/>
                                  </p:stCondLst>
                                  <p:childTnLst>
                                    <p:set>
                                      <p:cBhvr>
                                        <p:cTn id="71" dur="1" fill="hold">
                                          <p:stCondLst>
                                            <p:cond delay="0"/>
                                          </p:stCondLst>
                                        </p:cTn>
                                        <p:tgtEl>
                                          <p:spTgt spid="5">
                                            <p:graphicEl>
                                              <a:dgm id="{C803A754-F22F-1540-B789-94DFC9F69A5F}"/>
                                            </p:graphicEl>
                                          </p:spTgt>
                                        </p:tgtEl>
                                        <p:attrNameLst>
                                          <p:attrName>style.visibility</p:attrName>
                                        </p:attrNameLst>
                                      </p:cBhvr>
                                      <p:to>
                                        <p:strVal val="visible"/>
                                      </p:to>
                                    </p:set>
                                    <p:anim calcmode="lin" valueType="num">
                                      <p:cBhvr>
                                        <p:cTn id="72" dur="500" fill="hold"/>
                                        <p:tgtEl>
                                          <p:spTgt spid="5">
                                            <p:graphicEl>
                                              <a:dgm id="{C803A754-F22F-1540-B789-94DFC9F69A5F}"/>
                                            </p:graphicEl>
                                          </p:spTgt>
                                        </p:tgtEl>
                                        <p:attrNameLst>
                                          <p:attrName>ppt_w</p:attrName>
                                        </p:attrNameLst>
                                      </p:cBhvr>
                                      <p:tavLst>
                                        <p:tav tm="0">
                                          <p:val>
                                            <p:fltVal val="0"/>
                                          </p:val>
                                        </p:tav>
                                        <p:tav tm="100000">
                                          <p:val>
                                            <p:strVal val="#ppt_w"/>
                                          </p:val>
                                        </p:tav>
                                      </p:tavLst>
                                    </p:anim>
                                    <p:anim calcmode="lin" valueType="num">
                                      <p:cBhvr>
                                        <p:cTn id="73" dur="500" fill="hold"/>
                                        <p:tgtEl>
                                          <p:spTgt spid="5">
                                            <p:graphicEl>
                                              <a:dgm id="{C803A754-F22F-1540-B789-94DFC9F69A5F}"/>
                                            </p:graphicEl>
                                          </p:spTgt>
                                        </p:tgtEl>
                                        <p:attrNameLst>
                                          <p:attrName>ppt_h</p:attrName>
                                        </p:attrNameLst>
                                      </p:cBhvr>
                                      <p:tavLst>
                                        <p:tav tm="0">
                                          <p:val>
                                            <p:fltVal val="0"/>
                                          </p:val>
                                        </p:tav>
                                        <p:tav tm="100000">
                                          <p:val>
                                            <p:strVal val="#ppt_h"/>
                                          </p:val>
                                        </p:tav>
                                      </p:tavLst>
                                    </p:anim>
                                    <p:animEffect transition="in" filter="fade">
                                      <p:cBhvr>
                                        <p:cTn id="74" dur="500"/>
                                        <p:tgtEl>
                                          <p:spTgt spid="5">
                                            <p:graphicEl>
                                              <a:dgm id="{C803A754-F22F-1540-B789-94DFC9F69A5F}"/>
                                            </p:graphicEl>
                                          </p:spTgt>
                                        </p:tgtEl>
                                      </p:cBhvr>
                                    </p:animEffect>
                                    <p:anim calcmode="lin" valueType="num">
                                      <p:cBhvr>
                                        <p:cTn id="75" dur="500" fill="hold"/>
                                        <p:tgtEl>
                                          <p:spTgt spid="5">
                                            <p:graphicEl>
                                              <a:dgm id="{C803A754-F22F-1540-B789-94DFC9F69A5F}"/>
                                            </p:graphicEl>
                                          </p:spTgt>
                                        </p:tgtEl>
                                        <p:attrNameLst>
                                          <p:attrName>ppt_x</p:attrName>
                                        </p:attrNameLst>
                                      </p:cBhvr>
                                      <p:tavLst>
                                        <p:tav tm="0">
                                          <p:val>
                                            <p:fltVal val="0.5"/>
                                          </p:val>
                                        </p:tav>
                                        <p:tav tm="100000">
                                          <p:val>
                                            <p:strVal val="#ppt_x"/>
                                          </p:val>
                                        </p:tav>
                                      </p:tavLst>
                                    </p:anim>
                                    <p:anim calcmode="lin" valueType="num">
                                      <p:cBhvr>
                                        <p:cTn id="76" dur="500" fill="hold"/>
                                        <p:tgtEl>
                                          <p:spTgt spid="5">
                                            <p:graphicEl>
                                              <a:dgm id="{C803A754-F22F-1540-B789-94DFC9F69A5F}"/>
                                            </p:graphicEl>
                                          </p:spTgt>
                                        </p:tgtEl>
                                        <p:attrNameLst>
                                          <p:attrName>ppt_y</p:attrName>
                                        </p:attrNameLst>
                                      </p:cBhvr>
                                      <p:tavLst>
                                        <p:tav tm="0">
                                          <p:val>
                                            <p:fltVal val="0.5"/>
                                          </p:val>
                                        </p:tav>
                                        <p:tav tm="100000">
                                          <p:val>
                                            <p:strVal val="#ppt_y"/>
                                          </p:val>
                                        </p:tav>
                                      </p:tavLst>
                                    </p:anim>
                                  </p:childTnLst>
                                </p:cTn>
                              </p:par>
                            </p:childTnLst>
                          </p:cTn>
                        </p:par>
                        <p:par>
                          <p:cTn id="77" fill="hold">
                            <p:stCondLst>
                              <p:cond delay="1500"/>
                            </p:stCondLst>
                            <p:childTnLst>
                              <p:par>
                                <p:cTn id="78" presetID="53" presetClass="entr" presetSubtype="528" fill="hold" grpId="0" nodeType="afterEffect">
                                  <p:stCondLst>
                                    <p:cond delay="0"/>
                                  </p:stCondLst>
                                  <p:childTnLst>
                                    <p:set>
                                      <p:cBhvr>
                                        <p:cTn id="79" dur="1" fill="hold">
                                          <p:stCondLst>
                                            <p:cond delay="0"/>
                                          </p:stCondLst>
                                        </p:cTn>
                                        <p:tgtEl>
                                          <p:spTgt spid="5">
                                            <p:graphicEl>
                                              <a:dgm id="{87C6AD75-B773-3A4C-9BE7-D57FEDC73D10}"/>
                                            </p:graphicEl>
                                          </p:spTgt>
                                        </p:tgtEl>
                                        <p:attrNameLst>
                                          <p:attrName>style.visibility</p:attrName>
                                        </p:attrNameLst>
                                      </p:cBhvr>
                                      <p:to>
                                        <p:strVal val="visible"/>
                                      </p:to>
                                    </p:set>
                                    <p:anim calcmode="lin" valueType="num">
                                      <p:cBhvr>
                                        <p:cTn id="80" dur="500" fill="hold"/>
                                        <p:tgtEl>
                                          <p:spTgt spid="5">
                                            <p:graphicEl>
                                              <a:dgm id="{87C6AD75-B773-3A4C-9BE7-D57FEDC73D10}"/>
                                            </p:graphicEl>
                                          </p:spTgt>
                                        </p:tgtEl>
                                        <p:attrNameLst>
                                          <p:attrName>ppt_w</p:attrName>
                                        </p:attrNameLst>
                                      </p:cBhvr>
                                      <p:tavLst>
                                        <p:tav tm="0">
                                          <p:val>
                                            <p:fltVal val="0"/>
                                          </p:val>
                                        </p:tav>
                                        <p:tav tm="100000">
                                          <p:val>
                                            <p:strVal val="#ppt_w"/>
                                          </p:val>
                                        </p:tav>
                                      </p:tavLst>
                                    </p:anim>
                                    <p:anim calcmode="lin" valueType="num">
                                      <p:cBhvr>
                                        <p:cTn id="81" dur="500" fill="hold"/>
                                        <p:tgtEl>
                                          <p:spTgt spid="5">
                                            <p:graphicEl>
                                              <a:dgm id="{87C6AD75-B773-3A4C-9BE7-D57FEDC73D10}"/>
                                            </p:graphicEl>
                                          </p:spTgt>
                                        </p:tgtEl>
                                        <p:attrNameLst>
                                          <p:attrName>ppt_h</p:attrName>
                                        </p:attrNameLst>
                                      </p:cBhvr>
                                      <p:tavLst>
                                        <p:tav tm="0">
                                          <p:val>
                                            <p:fltVal val="0"/>
                                          </p:val>
                                        </p:tav>
                                        <p:tav tm="100000">
                                          <p:val>
                                            <p:strVal val="#ppt_h"/>
                                          </p:val>
                                        </p:tav>
                                      </p:tavLst>
                                    </p:anim>
                                    <p:animEffect transition="in" filter="fade">
                                      <p:cBhvr>
                                        <p:cTn id="82" dur="500"/>
                                        <p:tgtEl>
                                          <p:spTgt spid="5">
                                            <p:graphicEl>
                                              <a:dgm id="{87C6AD75-B773-3A4C-9BE7-D57FEDC73D10}"/>
                                            </p:graphicEl>
                                          </p:spTgt>
                                        </p:tgtEl>
                                      </p:cBhvr>
                                    </p:animEffect>
                                    <p:anim calcmode="lin" valueType="num">
                                      <p:cBhvr>
                                        <p:cTn id="83" dur="500" fill="hold"/>
                                        <p:tgtEl>
                                          <p:spTgt spid="5">
                                            <p:graphicEl>
                                              <a:dgm id="{87C6AD75-B773-3A4C-9BE7-D57FEDC73D10}"/>
                                            </p:graphicEl>
                                          </p:spTgt>
                                        </p:tgtEl>
                                        <p:attrNameLst>
                                          <p:attrName>ppt_x</p:attrName>
                                        </p:attrNameLst>
                                      </p:cBhvr>
                                      <p:tavLst>
                                        <p:tav tm="0">
                                          <p:val>
                                            <p:fltVal val="0.5"/>
                                          </p:val>
                                        </p:tav>
                                        <p:tav tm="100000">
                                          <p:val>
                                            <p:strVal val="#ppt_x"/>
                                          </p:val>
                                        </p:tav>
                                      </p:tavLst>
                                    </p:anim>
                                    <p:anim calcmode="lin" valueType="num">
                                      <p:cBhvr>
                                        <p:cTn id="84" dur="500" fill="hold"/>
                                        <p:tgtEl>
                                          <p:spTgt spid="5">
                                            <p:graphicEl>
                                              <a:dgm id="{87C6AD75-B773-3A4C-9BE7-D57FEDC73D10}"/>
                                            </p:graphicEl>
                                          </p:spTgt>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5">
                                            <p:graphicEl>
                                              <a:dgm id="{698FF716-8D60-3E42-A705-BAB8C3F5DAE7}"/>
                                            </p:graphicEl>
                                          </p:spTgt>
                                        </p:tgtEl>
                                        <p:attrNameLst>
                                          <p:attrName>style.visibility</p:attrName>
                                        </p:attrNameLst>
                                      </p:cBhvr>
                                      <p:to>
                                        <p:strVal val="visible"/>
                                      </p:to>
                                    </p:set>
                                    <p:anim calcmode="lin" valueType="num">
                                      <p:cBhvr>
                                        <p:cTn id="87" dur="500" fill="hold"/>
                                        <p:tgtEl>
                                          <p:spTgt spid="5">
                                            <p:graphicEl>
                                              <a:dgm id="{698FF716-8D60-3E42-A705-BAB8C3F5DAE7}"/>
                                            </p:graphicEl>
                                          </p:spTgt>
                                        </p:tgtEl>
                                        <p:attrNameLst>
                                          <p:attrName>ppt_w</p:attrName>
                                        </p:attrNameLst>
                                      </p:cBhvr>
                                      <p:tavLst>
                                        <p:tav tm="0">
                                          <p:val>
                                            <p:fltVal val="0"/>
                                          </p:val>
                                        </p:tav>
                                        <p:tav tm="100000">
                                          <p:val>
                                            <p:strVal val="#ppt_w"/>
                                          </p:val>
                                        </p:tav>
                                      </p:tavLst>
                                    </p:anim>
                                    <p:anim calcmode="lin" valueType="num">
                                      <p:cBhvr>
                                        <p:cTn id="88" dur="500" fill="hold"/>
                                        <p:tgtEl>
                                          <p:spTgt spid="5">
                                            <p:graphicEl>
                                              <a:dgm id="{698FF716-8D60-3E42-A705-BAB8C3F5DAE7}"/>
                                            </p:graphicEl>
                                          </p:spTgt>
                                        </p:tgtEl>
                                        <p:attrNameLst>
                                          <p:attrName>ppt_h</p:attrName>
                                        </p:attrNameLst>
                                      </p:cBhvr>
                                      <p:tavLst>
                                        <p:tav tm="0">
                                          <p:val>
                                            <p:fltVal val="0"/>
                                          </p:val>
                                        </p:tav>
                                        <p:tav tm="100000">
                                          <p:val>
                                            <p:strVal val="#ppt_h"/>
                                          </p:val>
                                        </p:tav>
                                      </p:tavLst>
                                    </p:anim>
                                    <p:animEffect transition="in" filter="fade">
                                      <p:cBhvr>
                                        <p:cTn id="89" dur="500"/>
                                        <p:tgtEl>
                                          <p:spTgt spid="5">
                                            <p:graphicEl>
                                              <a:dgm id="{698FF716-8D60-3E42-A705-BAB8C3F5DAE7}"/>
                                            </p:graphicEl>
                                          </p:spTgt>
                                        </p:tgtEl>
                                      </p:cBhvr>
                                    </p:animEffect>
                                    <p:anim calcmode="lin" valueType="num">
                                      <p:cBhvr>
                                        <p:cTn id="90" dur="500" fill="hold"/>
                                        <p:tgtEl>
                                          <p:spTgt spid="5">
                                            <p:graphicEl>
                                              <a:dgm id="{698FF716-8D60-3E42-A705-BAB8C3F5DAE7}"/>
                                            </p:graphicEl>
                                          </p:spTgt>
                                        </p:tgtEl>
                                        <p:attrNameLst>
                                          <p:attrName>ppt_x</p:attrName>
                                        </p:attrNameLst>
                                      </p:cBhvr>
                                      <p:tavLst>
                                        <p:tav tm="0">
                                          <p:val>
                                            <p:fltVal val="0.5"/>
                                          </p:val>
                                        </p:tav>
                                        <p:tav tm="100000">
                                          <p:val>
                                            <p:strVal val="#ppt_x"/>
                                          </p:val>
                                        </p:tav>
                                      </p:tavLst>
                                    </p:anim>
                                    <p:anim calcmode="lin" valueType="num">
                                      <p:cBhvr>
                                        <p:cTn id="91" dur="500" fill="hold"/>
                                        <p:tgtEl>
                                          <p:spTgt spid="5">
                                            <p:graphicEl>
                                              <a:dgm id="{698FF716-8D60-3E42-A705-BAB8C3F5DAE7}"/>
                                            </p:graphicEl>
                                          </p:spTgt>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5">
                                            <p:graphicEl>
                                              <a:dgm id="{356B2DA0-7361-BC41-B350-4154BD028C56}"/>
                                            </p:graphicEl>
                                          </p:spTgt>
                                        </p:tgtEl>
                                        <p:attrNameLst>
                                          <p:attrName>style.visibility</p:attrName>
                                        </p:attrNameLst>
                                      </p:cBhvr>
                                      <p:to>
                                        <p:strVal val="visible"/>
                                      </p:to>
                                    </p:set>
                                    <p:anim calcmode="lin" valueType="num">
                                      <p:cBhvr>
                                        <p:cTn id="94" dur="500" fill="hold"/>
                                        <p:tgtEl>
                                          <p:spTgt spid="5">
                                            <p:graphicEl>
                                              <a:dgm id="{356B2DA0-7361-BC41-B350-4154BD028C56}"/>
                                            </p:graphicEl>
                                          </p:spTgt>
                                        </p:tgtEl>
                                        <p:attrNameLst>
                                          <p:attrName>ppt_w</p:attrName>
                                        </p:attrNameLst>
                                      </p:cBhvr>
                                      <p:tavLst>
                                        <p:tav tm="0">
                                          <p:val>
                                            <p:fltVal val="0"/>
                                          </p:val>
                                        </p:tav>
                                        <p:tav tm="100000">
                                          <p:val>
                                            <p:strVal val="#ppt_w"/>
                                          </p:val>
                                        </p:tav>
                                      </p:tavLst>
                                    </p:anim>
                                    <p:anim calcmode="lin" valueType="num">
                                      <p:cBhvr>
                                        <p:cTn id="95" dur="500" fill="hold"/>
                                        <p:tgtEl>
                                          <p:spTgt spid="5">
                                            <p:graphicEl>
                                              <a:dgm id="{356B2DA0-7361-BC41-B350-4154BD028C56}"/>
                                            </p:graphicEl>
                                          </p:spTgt>
                                        </p:tgtEl>
                                        <p:attrNameLst>
                                          <p:attrName>ppt_h</p:attrName>
                                        </p:attrNameLst>
                                      </p:cBhvr>
                                      <p:tavLst>
                                        <p:tav tm="0">
                                          <p:val>
                                            <p:fltVal val="0"/>
                                          </p:val>
                                        </p:tav>
                                        <p:tav tm="100000">
                                          <p:val>
                                            <p:strVal val="#ppt_h"/>
                                          </p:val>
                                        </p:tav>
                                      </p:tavLst>
                                    </p:anim>
                                    <p:animEffect transition="in" filter="fade">
                                      <p:cBhvr>
                                        <p:cTn id="96" dur="500"/>
                                        <p:tgtEl>
                                          <p:spTgt spid="5">
                                            <p:graphicEl>
                                              <a:dgm id="{356B2DA0-7361-BC41-B350-4154BD028C56}"/>
                                            </p:graphicEl>
                                          </p:spTgt>
                                        </p:tgtEl>
                                      </p:cBhvr>
                                    </p:animEffect>
                                    <p:anim calcmode="lin" valueType="num">
                                      <p:cBhvr>
                                        <p:cTn id="97" dur="500" fill="hold"/>
                                        <p:tgtEl>
                                          <p:spTgt spid="5">
                                            <p:graphicEl>
                                              <a:dgm id="{356B2DA0-7361-BC41-B350-4154BD028C56}"/>
                                            </p:graphicEl>
                                          </p:spTgt>
                                        </p:tgtEl>
                                        <p:attrNameLst>
                                          <p:attrName>ppt_x</p:attrName>
                                        </p:attrNameLst>
                                      </p:cBhvr>
                                      <p:tavLst>
                                        <p:tav tm="0">
                                          <p:val>
                                            <p:fltVal val="0.5"/>
                                          </p:val>
                                        </p:tav>
                                        <p:tav tm="100000">
                                          <p:val>
                                            <p:strVal val="#ppt_x"/>
                                          </p:val>
                                        </p:tav>
                                      </p:tavLst>
                                    </p:anim>
                                    <p:anim calcmode="lin" valueType="num">
                                      <p:cBhvr>
                                        <p:cTn id="98" dur="500" fill="hold"/>
                                        <p:tgtEl>
                                          <p:spTgt spid="5">
                                            <p:graphicEl>
                                              <a:dgm id="{356B2DA0-7361-BC41-B350-4154BD028C56}"/>
                                            </p:graphicEl>
                                          </p:spTgt>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5">
                                            <p:graphicEl>
                                              <a:dgm id="{76E8EC77-CED4-B245-8921-8FF2E7FD486B}"/>
                                            </p:graphicEl>
                                          </p:spTgt>
                                        </p:tgtEl>
                                        <p:attrNameLst>
                                          <p:attrName>style.visibility</p:attrName>
                                        </p:attrNameLst>
                                      </p:cBhvr>
                                      <p:to>
                                        <p:strVal val="visible"/>
                                      </p:to>
                                    </p:set>
                                    <p:anim calcmode="lin" valueType="num">
                                      <p:cBhvr>
                                        <p:cTn id="101" dur="500" fill="hold"/>
                                        <p:tgtEl>
                                          <p:spTgt spid="5">
                                            <p:graphicEl>
                                              <a:dgm id="{76E8EC77-CED4-B245-8921-8FF2E7FD486B}"/>
                                            </p:graphicEl>
                                          </p:spTgt>
                                        </p:tgtEl>
                                        <p:attrNameLst>
                                          <p:attrName>ppt_w</p:attrName>
                                        </p:attrNameLst>
                                      </p:cBhvr>
                                      <p:tavLst>
                                        <p:tav tm="0">
                                          <p:val>
                                            <p:fltVal val="0"/>
                                          </p:val>
                                        </p:tav>
                                        <p:tav tm="100000">
                                          <p:val>
                                            <p:strVal val="#ppt_w"/>
                                          </p:val>
                                        </p:tav>
                                      </p:tavLst>
                                    </p:anim>
                                    <p:anim calcmode="lin" valueType="num">
                                      <p:cBhvr>
                                        <p:cTn id="102" dur="500" fill="hold"/>
                                        <p:tgtEl>
                                          <p:spTgt spid="5">
                                            <p:graphicEl>
                                              <a:dgm id="{76E8EC77-CED4-B245-8921-8FF2E7FD486B}"/>
                                            </p:graphicEl>
                                          </p:spTgt>
                                        </p:tgtEl>
                                        <p:attrNameLst>
                                          <p:attrName>ppt_h</p:attrName>
                                        </p:attrNameLst>
                                      </p:cBhvr>
                                      <p:tavLst>
                                        <p:tav tm="0">
                                          <p:val>
                                            <p:fltVal val="0"/>
                                          </p:val>
                                        </p:tav>
                                        <p:tav tm="100000">
                                          <p:val>
                                            <p:strVal val="#ppt_h"/>
                                          </p:val>
                                        </p:tav>
                                      </p:tavLst>
                                    </p:anim>
                                    <p:animEffect transition="in" filter="fade">
                                      <p:cBhvr>
                                        <p:cTn id="103" dur="500"/>
                                        <p:tgtEl>
                                          <p:spTgt spid="5">
                                            <p:graphicEl>
                                              <a:dgm id="{76E8EC77-CED4-B245-8921-8FF2E7FD486B}"/>
                                            </p:graphicEl>
                                          </p:spTgt>
                                        </p:tgtEl>
                                      </p:cBhvr>
                                    </p:animEffect>
                                    <p:anim calcmode="lin" valueType="num">
                                      <p:cBhvr>
                                        <p:cTn id="104" dur="500" fill="hold"/>
                                        <p:tgtEl>
                                          <p:spTgt spid="5">
                                            <p:graphicEl>
                                              <a:dgm id="{76E8EC77-CED4-B245-8921-8FF2E7FD486B}"/>
                                            </p:graphicEl>
                                          </p:spTgt>
                                        </p:tgtEl>
                                        <p:attrNameLst>
                                          <p:attrName>ppt_x</p:attrName>
                                        </p:attrNameLst>
                                      </p:cBhvr>
                                      <p:tavLst>
                                        <p:tav tm="0">
                                          <p:val>
                                            <p:fltVal val="0.5"/>
                                          </p:val>
                                        </p:tav>
                                        <p:tav tm="100000">
                                          <p:val>
                                            <p:strVal val="#ppt_x"/>
                                          </p:val>
                                        </p:tav>
                                      </p:tavLst>
                                    </p:anim>
                                    <p:anim calcmode="lin" valueType="num">
                                      <p:cBhvr>
                                        <p:cTn id="105" dur="500" fill="hold"/>
                                        <p:tgtEl>
                                          <p:spTgt spid="5">
                                            <p:graphicEl>
                                              <a:dgm id="{76E8EC77-CED4-B245-8921-8FF2E7FD486B}"/>
                                            </p:graphicEl>
                                          </p:spTgt>
                                        </p:tgtEl>
                                        <p:attrNameLst>
                                          <p:attrName>ppt_y</p:attrName>
                                        </p:attrNameLst>
                                      </p:cBhvr>
                                      <p:tavLst>
                                        <p:tav tm="0">
                                          <p:val>
                                            <p:fltVal val="0.5"/>
                                          </p:val>
                                        </p:tav>
                                        <p:tav tm="100000">
                                          <p:val>
                                            <p:strVal val="#ppt_y"/>
                                          </p:val>
                                        </p:tav>
                                      </p:tavLst>
                                    </p:anim>
                                  </p:childTnLst>
                                </p:cTn>
                              </p:par>
                            </p:childTnLst>
                          </p:cTn>
                        </p:par>
                        <p:par>
                          <p:cTn id="106" fill="hold">
                            <p:stCondLst>
                              <p:cond delay="2000"/>
                            </p:stCondLst>
                            <p:childTnLst>
                              <p:par>
                                <p:cTn id="107" presetID="53" presetClass="entr" presetSubtype="528" fill="hold" grpId="0" nodeType="afterEffect">
                                  <p:stCondLst>
                                    <p:cond delay="0"/>
                                  </p:stCondLst>
                                  <p:childTnLst>
                                    <p:set>
                                      <p:cBhvr>
                                        <p:cTn id="108" dur="1" fill="hold">
                                          <p:stCondLst>
                                            <p:cond delay="0"/>
                                          </p:stCondLst>
                                        </p:cTn>
                                        <p:tgtEl>
                                          <p:spTgt spid="5">
                                            <p:graphicEl>
                                              <a:dgm id="{48E485FE-504F-304C-AB4A-4D52A3D032BC}"/>
                                            </p:graphicEl>
                                          </p:spTgt>
                                        </p:tgtEl>
                                        <p:attrNameLst>
                                          <p:attrName>style.visibility</p:attrName>
                                        </p:attrNameLst>
                                      </p:cBhvr>
                                      <p:to>
                                        <p:strVal val="visible"/>
                                      </p:to>
                                    </p:set>
                                    <p:anim calcmode="lin" valueType="num">
                                      <p:cBhvr>
                                        <p:cTn id="109" dur="500" fill="hold"/>
                                        <p:tgtEl>
                                          <p:spTgt spid="5">
                                            <p:graphicEl>
                                              <a:dgm id="{48E485FE-504F-304C-AB4A-4D52A3D032BC}"/>
                                            </p:graphicEl>
                                          </p:spTgt>
                                        </p:tgtEl>
                                        <p:attrNameLst>
                                          <p:attrName>ppt_w</p:attrName>
                                        </p:attrNameLst>
                                      </p:cBhvr>
                                      <p:tavLst>
                                        <p:tav tm="0">
                                          <p:val>
                                            <p:fltVal val="0"/>
                                          </p:val>
                                        </p:tav>
                                        <p:tav tm="100000">
                                          <p:val>
                                            <p:strVal val="#ppt_w"/>
                                          </p:val>
                                        </p:tav>
                                      </p:tavLst>
                                    </p:anim>
                                    <p:anim calcmode="lin" valueType="num">
                                      <p:cBhvr>
                                        <p:cTn id="110" dur="500" fill="hold"/>
                                        <p:tgtEl>
                                          <p:spTgt spid="5">
                                            <p:graphicEl>
                                              <a:dgm id="{48E485FE-504F-304C-AB4A-4D52A3D032BC}"/>
                                            </p:graphicEl>
                                          </p:spTgt>
                                        </p:tgtEl>
                                        <p:attrNameLst>
                                          <p:attrName>ppt_h</p:attrName>
                                        </p:attrNameLst>
                                      </p:cBhvr>
                                      <p:tavLst>
                                        <p:tav tm="0">
                                          <p:val>
                                            <p:fltVal val="0"/>
                                          </p:val>
                                        </p:tav>
                                        <p:tav tm="100000">
                                          <p:val>
                                            <p:strVal val="#ppt_h"/>
                                          </p:val>
                                        </p:tav>
                                      </p:tavLst>
                                    </p:anim>
                                    <p:animEffect transition="in" filter="fade">
                                      <p:cBhvr>
                                        <p:cTn id="111" dur="500"/>
                                        <p:tgtEl>
                                          <p:spTgt spid="5">
                                            <p:graphicEl>
                                              <a:dgm id="{48E485FE-504F-304C-AB4A-4D52A3D032BC}"/>
                                            </p:graphicEl>
                                          </p:spTgt>
                                        </p:tgtEl>
                                      </p:cBhvr>
                                    </p:animEffect>
                                    <p:anim calcmode="lin" valueType="num">
                                      <p:cBhvr>
                                        <p:cTn id="112" dur="500" fill="hold"/>
                                        <p:tgtEl>
                                          <p:spTgt spid="5">
                                            <p:graphicEl>
                                              <a:dgm id="{48E485FE-504F-304C-AB4A-4D52A3D032BC}"/>
                                            </p:graphicEl>
                                          </p:spTgt>
                                        </p:tgtEl>
                                        <p:attrNameLst>
                                          <p:attrName>ppt_x</p:attrName>
                                        </p:attrNameLst>
                                      </p:cBhvr>
                                      <p:tavLst>
                                        <p:tav tm="0">
                                          <p:val>
                                            <p:fltVal val="0.5"/>
                                          </p:val>
                                        </p:tav>
                                        <p:tav tm="100000">
                                          <p:val>
                                            <p:strVal val="#ppt_x"/>
                                          </p:val>
                                        </p:tav>
                                      </p:tavLst>
                                    </p:anim>
                                    <p:anim calcmode="lin" valueType="num">
                                      <p:cBhvr>
                                        <p:cTn id="113" dur="500" fill="hold"/>
                                        <p:tgtEl>
                                          <p:spTgt spid="5">
                                            <p:graphicEl>
                                              <a:dgm id="{48E485FE-504F-304C-AB4A-4D52A3D032BC}"/>
                                            </p:graphicEl>
                                          </p:spTgt>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5">
                                            <p:graphicEl>
                                              <a:dgm id="{614D56F3-A7D7-5C42-9C5D-803AFE4BCCD1}"/>
                                            </p:graphicEl>
                                          </p:spTgt>
                                        </p:tgtEl>
                                        <p:attrNameLst>
                                          <p:attrName>style.visibility</p:attrName>
                                        </p:attrNameLst>
                                      </p:cBhvr>
                                      <p:to>
                                        <p:strVal val="visible"/>
                                      </p:to>
                                    </p:set>
                                    <p:anim calcmode="lin" valueType="num">
                                      <p:cBhvr>
                                        <p:cTn id="116" dur="500" fill="hold"/>
                                        <p:tgtEl>
                                          <p:spTgt spid="5">
                                            <p:graphicEl>
                                              <a:dgm id="{614D56F3-A7D7-5C42-9C5D-803AFE4BCCD1}"/>
                                            </p:graphicEl>
                                          </p:spTgt>
                                        </p:tgtEl>
                                        <p:attrNameLst>
                                          <p:attrName>ppt_w</p:attrName>
                                        </p:attrNameLst>
                                      </p:cBhvr>
                                      <p:tavLst>
                                        <p:tav tm="0">
                                          <p:val>
                                            <p:fltVal val="0"/>
                                          </p:val>
                                        </p:tav>
                                        <p:tav tm="100000">
                                          <p:val>
                                            <p:strVal val="#ppt_w"/>
                                          </p:val>
                                        </p:tav>
                                      </p:tavLst>
                                    </p:anim>
                                    <p:anim calcmode="lin" valueType="num">
                                      <p:cBhvr>
                                        <p:cTn id="117" dur="500" fill="hold"/>
                                        <p:tgtEl>
                                          <p:spTgt spid="5">
                                            <p:graphicEl>
                                              <a:dgm id="{614D56F3-A7D7-5C42-9C5D-803AFE4BCCD1}"/>
                                            </p:graphicEl>
                                          </p:spTgt>
                                        </p:tgtEl>
                                        <p:attrNameLst>
                                          <p:attrName>ppt_h</p:attrName>
                                        </p:attrNameLst>
                                      </p:cBhvr>
                                      <p:tavLst>
                                        <p:tav tm="0">
                                          <p:val>
                                            <p:fltVal val="0"/>
                                          </p:val>
                                        </p:tav>
                                        <p:tav tm="100000">
                                          <p:val>
                                            <p:strVal val="#ppt_h"/>
                                          </p:val>
                                        </p:tav>
                                      </p:tavLst>
                                    </p:anim>
                                    <p:animEffect transition="in" filter="fade">
                                      <p:cBhvr>
                                        <p:cTn id="118" dur="500"/>
                                        <p:tgtEl>
                                          <p:spTgt spid="5">
                                            <p:graphicEl>
                                              <a:dgm id="{614D56F3-A7D7-5C42-9C5D-803AFE4BCCD1}"/>
                                            </p:graphicEl>
                                          </p:spTgt>
                                        </p:tgtEl>
                                      </p:cBhvr>
                                    </p:animEffect>
                                    <p:anim calcmode="lin" valueType="num">
                                      <p:cBhvr>
                                        <p:cTn id="119" dur="500" fill="hold"/>
                                        <p:tgtEl>
                                          <p:spTgt spid="5">
                                            <p:graphicEl>
                                              <a:dgm id="{614D56F3-A7D7-5C42-9C5D-803AFE4BCCD1}"/>
                                            </p:graphicEl>
                                          </p:spTgt>
                                        </p:tgtEl>
                                        <p:attrNameLst>
                                          <p:attrName>ppt_x</p:attrName>
                                        </p:attrNameLst>
                                      </p:cBhvr>
                                      <p:tavLst>
                                        <p:tav tm="0">
                                          <p:val>
                                            <p:fltVal val="0.5"/>
                                          </p:val>
                                        </p:tav>
                                        <p:tav tm="100000">
                                          <p:val>
                                            <p:strVal val="#ppt_x"/>
                                          </p:val>
                                        </p:tav>
                                      </p:tavLst>
                                    </p:anim>
                                    <p:anim calcmode="lin" valueType="num">
                                      <p:cBhvr>
                                        <p:cTn id="120" dur="500" fill="hold"/>
                                        <p:tgtEl>
                                          <p:spTgt spid="5">
                                            <p:graphicEl>
                                              <a:dgm id="{614D56F3-A7D7-5C42-9C5D-803AFE4BCCD1}"/>
                                            </p:graphicEl>
                                          </p:spTgt>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5">
                                            <p:graphicEl>
                                              <a:dgm id="{6E2EE077-2F5C-444C-A901-802E8DE3F6F7}"/>
                                            </p:graphicEl>
                                          </p:spTgt>
                                        </p:tgtEl>
                                        <p:attrNameLst>
                                          <p:attrName>style.visibility</p:attrName>
                                        </p:attrNameLst>
                                      </p:cBhvr>
                                      <p:to>
                                        <p:strVal val="visible"/>
                                      </p:to>
                                    </p:set>
                                    <p:anim calcmode="lin" valueType="num">
                                      <p:cBhvr>
                                        <p:cTn id="123" dur="500" fill="hold"/>
                                        <p:tgtEl>
                                          <p:spTgt spid="5">
                                            <p:graphicEl>
                                              <a:dgm id="{6E2EE077-2F5C-444C-A901-802E8DE3F6F7}"/>
                                            </p:graphicEl>
                                          </p:spTgt>
                                        </p:tgtEl>
                                        <p:attrNameLst>
                                          <p:attrName>ppt_w</p:attrName>
                                        </p:attrNameLst>
                                      </p:cBhvr>
                                      <p:tavLst>
                                        <p:tav tm="0">
                                          <p:val>
                                            <p:fltVal val="0"/>
                                          </p:val>
                                        </p:tav>
                                        <p:tav tm="100000">
                                          <p:val>
                                            <p:strVal val="#ppt_w"/>
                                          </p:val>
                                        </p:tav>
                                      </p:tavLst>
                                    </p:anim>
                                    <p:anim calcmode="lin" valueType="num">
                                      <p:cBhvr>
                                        <p:cTn id="124" dur="500" fill="hold"/>
                                        <p:tgtEl>
                                          <p:spTgt spid="5">
                                            <p:graphicEl>
                                              <a:dgm id="{6E2EE077-2F5C-444C-A901-802E8DE3F6F7}"/>
                                            </p:graphicEl>
                                          </p:spTgt>
                                        </p:tgtEl>
                                        <p:attrNameLst>
                                          <p:attrName>ppt_h</p:attrName>
                                        </p:attrNameLst>
                                      </p:cBhvr>
                                      <p:tavLst>
                                        <p:tav tm="0">
                                          <p:val>
                                            <p:fltVal val="0"/>
                                          </p:val>
                                        </p:tav>
                                        <p:tav tm="100000">
                                          <p:val>
                                            <p:strVal val="#ppt_h"/>
                                          </p:val>
                                        </p:tav>
                                      </p:tavLst>
                                    </p:anim>
                                    <p:animEffect transition="in" filter="fade">
                                      <p:cBhvr>
                                        <p:cTn id="125" dur="500"/>
                                        <p:tgtEl>
                                          <p:spTgt spid="5">
                                            <p:graphicEl>
                                              <a:dgm id="{6E2EE077-2F5C-444C-A901-802E8DE3F6F7}"/>
                                            </p:graphicEl>
                                          </p:spTgt>
                                        </p:tgtEl>
                                      </p:cBhvr>
                                    </p:animEffect>
                                    <p:anim calcmode="lin" valueType="num">
                                      <p:cBhvr>
                                        <p:cTn id="126" dur="500" fill="hold"/>
                                        <p:tgtEl>
                                          <p:spTgt spid="5">
                                            <p:graphicEl>
                                              <a:dgm id="{6E2EE077-2F5C-444C-A901-802E8DE3F6F7}"/>
                                            </p:graphicEl>
                                          </p:spTgt>
                                        </p:tgtEl>
                                        <p:attrNameLst>
                                          <p:attrName>ppt_x</p:attrName>
                                        </p:attrNameLst>
                                      </p:cBhvr>
                                      <p:tavLst>
                                        <p:tav tm="0">
                                          <p:val>
                                            <p:fltVal val="0.5"/>
                                          </p:val>
                                        </p:tav>
                                        <p:tav tm="100000">
                                          <p:val>
                                            <p:strVal val="#ppt_x"/>
                                          </p:val>
                                        </p:tav>
                                      </p:tavLst>
                                    </p:anim>
                                    <p:anim calcmode="lin" valueType="num">
                                      <p:cBhvr>
                                        <p:cTn id="127" dur="500" fill="hold"/>
                                        <p:tgtEl>
                                          <p:spTgt spid="5">
                                            <p:graphicEl>
                                              <a:dgm id="{6E2EE077-2F5C-444C-A901-802E8DE3F6F7}"/>
                                            </p:graphicEl>
                                          </p:spTgt>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5">
                                            <p:graphicEl>
                                              <a:dgm id="{3BC3D9F9-1276-BE41-9DF8-52B51F71E83C}"/>
                                            </p:graphicEl>
                                          </p:spTgt>
                                        </p:tgtEl>
                                        <p:attrNameLst>
                                          <p:attrName>style.visibility</p:attrName>
                                        </p:attrNameLst>
                                      </p:cBhvr>
                                      <p:to>
                                        <p:strVal val="visible"/>
                                      </p:to>
                                    </p:set>
                                    <p:anim calcmode="lin" valueType="num">
                                      <p:cBhvr>
                                        <p:cTn id="130" dur="500" fill="hold"/>
                                        <p:tgtEl>
                                          <p:spTgt spid="5">
                                            <p:graphicEl>
                                              <a:dgm id="{3BC3D9F9-1276-BE41-9DF8-52B51F71E83C}"/>
                                            </p:graphicEl>
                                          </p:spTgt>
                                        </p:tgtEl>
                                        <p:attrNameLst>
                                          <p:attrName>ppt_w</p:attrName>
                                        </p:attrNameLst>
                                      </p:cBhvr>
                                      <p:tavLst>
                                        <p:tav tm="0">
                                          <p:val>
                                            <p:fltVal val="0"/>
                                          </p:val>
                                        </p:tav>
                                        <p:tav tm="100000">
                                          <p:val>
                                            <p:strVal val="#ppt_w"/>
                                          </p:val>
                                        </p:tav>
                                      </p:tavLst>
                                    </p:anim>
                                    <p:anim calcmode="lin" valueType="num">
                                      <p:cBhvr>
                                        <p:cTn id="131" dur="500" fill="hold"/>
                                        <p:tgtEl>
                                          <p:spTgt spid="5">
                                            <p:graphicEl>
                                              <a:dgm id="{3BC3D9F9-1276-BE41-9DF8-52B51F71E83C}"/>
                                            </p:graphicEl>
                                          </p:spTgt>
                                        </p:tgtEl>
                                        <p:attrNameLst>
                                          <p:attrName>ppt_h</p:attrName>
                                        </p:attrNameLst>
                                      </p:cBhvr>
                                      <p:tavLst>
                                        <p:tav tm="0">
                                          <p:val>
                                            <p:fltVal val="0"/>
                                          </p:val>
                                        </p:tav>
                                        <p:tav tm="100000">
                                          <p:val>
                                            <p:strVal val="#ppt_h"/>
                                          </p:val>
                                        </p:tav>
                                      </p:tavLst>
                                    </p:anim>
                                    <p:animEffect transition="in" filter="fade">
                                      <p:cBhvr>
                                        <p:cTn id="132" dur="500"/>
                                        <p:tgtEl>
                                          <p:spTgt spid="5">
                                            <p:graphicEl>
                                              <a:dgm id="{3BC3D9F9-1276-BE41-9DF8-52B51F71E83C}"/>
                                            </p:graphicEl>
                                          </p:spTgt>
                                        </p:tgtEl>
                                      </p:cBhvr>
                                    </p:animEffect>
                                    <p:anim calcmode="lin" valueType="num">
                                      <p:cBhvr>
                                        <p:cTn id="133" dur="500" fill="hold"/>
                                        <p:tgtEl>
                                          <p:spTgt spid="5">
                                            <p:graphicEl>
                                              <a:dgm id="{3BC3D9F9-1276-BE41-9DF8-52B51F71E83C}"/>
                                            </p:graphicEl>
                                          </p:spTgt>
                                        </p:tgtEl>
                                        <p:attrNameLst>
                                          <p:attrName>ppt_x</p:attrName>
                                        </p:attrNameLst>
                                      </p:cBhvr>
                                      <p:tavLst>
                                        <p:tav tm="0">
                                          <p:val>
                                            <p:fltVal val="0.5"/>
                                          </p:val>
                                        </p:tav>
                                        <p:tav tm="100000">
                                          <p:val>
                                            <p:strVal val="#ppt_x"/>
                                          </p:val>
                                        </p:tav>
                                      </p:tavLst>
                                    </p:anim>
                                    <p:anim calcmode="lin" valueType="num">
                                      <p:cBhvr>
                                        <p:cTn id="134" dur="500" fill="hold"/>
                                        <p:tgtEl>
                                          <p:spTgt spid="5">
                                            <p:graphicEl>
                                              <a:dgm id="{3BC3D9F9-1276-BE41-9DF8-52B51F71E83C}"/>
                                            </p:graphicEl>
                                          </p:spTgt>
                                        </p:tgtEl>
                                        <p:attrNameLst>
                                          <p:attrName>ppt_y</p:attrName>
                                        </p:attrNameLst>
                                      </p:cBhvr>
                                      <p:tavLst>
                                        <p:tav tm="0">
                                          <p:val>
                                            <p:fltVal val="0.5"/>
                                          </p:val>
                                        </p:tav>
                                        <p:tav tm="100000">
                                          <p:val>
                                            <p:strVal val="#ppt_y"/>
                                          </p:val>
                                        </p:tav>
                                      </p:tavLst>
                                    </p:anim>
                                  </p:childTnLst>
                                </p:cTn>
                              </p:par>
                            </p:childTnLst>
                          </p:cTn>
                        </p:par>
                        <p:par>
                          <p:cTn id="135" fill="hold">
                            <p:stCondLst>
                              <p:cond delay="2500"/>
                            </p:stCondLst>
                            <p:childTnLst>
                              <p:par>
                                <p:cTn id="136" presetID="53" presetClass="entr" presetSubtype="528" fill="hold" grpId="0" nodeType="afterEffect">
                                  <p:stCondLst>
                                    <p:cond delay="0"/>
                                  </p:stCondLst>
                                  <p:childTnLst>
                                    <p:set>
                                      <p:cBhvr>
                                        <p:cTn id="137" dur="1" fill="hold">
                                          <p:stCondLst>
                                            <p:cond delay="0"/>
                                          </p:stCondLst>
                                        </p:cTn>
                                        <p:tgtEl>
                                          <p:spTgt spid="5">
                                            <p:graphicEl>
                                              <a:dgm id="{EBA0D04C-1435-4B4E-8B5A-411A88E86D38}"/>
                                            </p:graphicEl>
                                          </p:spTgt>
                                        </p:tgtEl>
                                        <p:attrNameLst>
                                          <p:attrName>style.visibility</p:attrName>
                                        </p:attrNameLst>
                                      </p:cBhvr>
                                      <p:to>
                                        <p:strVal val="visible"/>
                                      </p:to>
                                    </p:set>
                                    <p:anim calcmode="lin" valueType="num">
                                      <p:cBhvr>
                                        <p:cTn id="138" dur="500" fill="hold"/>
                                        <p:tgtEl>
                                          <p:spTgt spid="5">
                                            <p:graphicEl>
                                              <a:dgm id="{EBA0D04C-1435-4B4E-8B5A-411A88E86D38}"/>
                                            </p:graphicEl>
                                          </p:spTgt>
                                        </p:tgtEl>
                                        <p:attrNameLst>
                                          <p:attrName>ppt_w</p:attrName>
                                        </p:attrNameLst>
                                      </p:cBhvr>
                                      <p:tavLst>
                                        <p:tav tm="0">
                                          <p:val>
                                            <p:fltVal val="0"/>
                                          </p:val>
                                        </p:tav>
                                        <p:tav tm="100000">
                                          <p:val>
                                            <p:strVal val="#ppt_w"/>
                                          </p:val>
                                        </p:tav>
                                      </p:tavLst>
                                    </p:anim>
                                    <p:anim calcmode="lin" valueType="num">
                                      <p:cBhvr>
                                        <p:cTn id="139" dur="500" fill="hold"/>
                                        <p:tgtEl>
                                          <p:spTgt spid="5">
                                            <p:graphicEl>
                                              <a:dgm id="{EBA0D04C-1435-4B4E-8B5A-411A88E86D38}"/>
                                            </p:graphicEl>
                                          </p:spTgt>
                                        </p:tgtEl>
                                        <p:attrNameLst>
                                          <p:attrName>ppt_h</p:attrName>
                                        </p:attrNameLst>
                                      </p:cBhvr>
                                      <p:tavLst>
                                        <p:tav tm="0">
                                          <p:val>
                                            <p:fltVal val="0"/>
                                          </p:val>
                                        </p:tav>
                                        <p:tav tm="100000">
                                          <p:val>
                                            <p:strVal val="#ppt_h"/>
                                          </p:val>
                                        </p:tav>
                                      </p:tavLst>
                                    </p:anim>
                                    <p:animEffect transition="in" filter="fade">
                                      <p:cBhvr>
                                        <p:cTn id="140" dur="500"/>
                                        <p:tgtEl>
                                          <p:spTgt spid="5">
                                            <p:graphicEl>
                                              <a:dgm id="{EBA0D04C-1435-4B4E-8B5A-411A88E86D38}"/>
                                            </p:graphicEl>
                                          </p:spTgt>
                                        </p:tgtEl>
                                      </p:cBhvr>
                                    </p:animEffect>
                                    <p:anim calcmode="lin" valueType="num">
                                      <p:cBhvr>
                                        <p:cTn id="141" dur="500" fill="hold"/>
                                        <p:tgtEl>
                                          <p:spTgt spid="5">
                                            <p:graphicEl>
                                              <a:dgm id="{EBA0D04C-1435-4B4E-8B5A-411A88E86D38}"/>
                                            </p:graphicEl>
                                          </p:spTgt>
                                        </p:tgtEl>
                                        <p:attrNameLst>
                                          <p:attrName>ppt_x</p:attrName>
                                        </p:attrNameLst>
                                      </p:cBhvr>
                                      <p:tavLst>
                                        <p:tav tm="0">
                                          <p:val>
                                            <p:fltVal val="0.5"/>
                                          </p:val>
                                        </p:tav>
                                        <p:tav tm="100000">
                                          <p:val>
                                            <p:strVal val="#ppt_x"/>
                                          </p:val>
                                        </p:tav>
                                      </p:tavLst>
                                    </p:anim>
                                    <p:anim calcmode="lin" valueType="num">
                                      <p:cBhvr>
                                        <p:cTn id="142" dur="500" fill="hold"/>
                                        <p:tgtEl>
                                          <p:spTgt spid="5">
                                            <p:graphicEl>
                                              <a:dgm id="{EBA0D04C-1435-4B4E-8B5A-411A88E86D38}"/>
                                            </p:graphicEl>
                                          </p:spTgt>
                                        </p:tgtEl>
                                        <p:attrNameLst>
                                          <p:attrName>ppt_y</p:attrName>
                                        </p:attrNameLst>
                                      </p:cBhvr>
                                      <p:tavLst>
                                        <p:tav tm="0">
                                          <p:val>
                                            <p:fltVal val="0.5"/>
                                          </p:val>
                                        </p:tav>
                                        <p:tav tm="100000">
                                          <p:val>
                                            <p:strVal val="#ppt_y"/>
                                          </p:val>
                                        </p:tav>
                                      </p:tavLst>
                                    </p:anim>
                                  </p:childTnLst>
                                </p:cTn>
                              </p:par>
                              <p:par>
                                <p:cTn id="143" presetID="53" presetClass="entr" presetSubtype="528" fill="hold" grpId="0" nodeType="withEffect">
                                  <p:stCondLst>
                                    <p:cond delay="0"/>
                                  </p:stCondLst>
                                  <p:childTnLst>
                                    <p:set>
                                      <p:cBhvr>
                                        <p:cTn id="144" dur="1" fill="hold">
                                          <p:stCondLst>
                                            <p:cond delay="0"/>
                                          </p:stCondLst>
                                        </p:cTn>
                                        <p:tgtEl>
                                          <p:spTgt spid="5">
                                            <p:graphicEl>
                                              <a:dgm id="{F3BCB2F9-0527-C442-9488-3E973CB531F7}"/>
                                            </p:graphicEl>
                                          </p:spTgt>
                                        </p:tgtEl>
                                        <p:attrNameLst>
                                          <p:attrName>style.visibility</p:attrName>
                                        </p:attrNameLst>
                                      </p:cBhvr>
                                      <p:to>
                                        <p:strVal val="visible"/>
                                      </p:to>
                                    </p:set>
                                    <p:anim calcmode="lin" valueType="num">
                                      <p:cBhvr>
                                        <p:cTn id="145" dur="500" fill="hold"/>
                                        <p:tgtEl>
                                          <p:spTgt spid="5">
                                            <p:graphicEl>
                                              <a:dgm id="{F3BCB2F9-0527-C442-9488-3E973CB531F7}"/>
                                            </p:graphicEl>
                                          </p:spTgt>
                                        </p:tgtEl>
                                        <p:attrNameLst>
                                          <p:attrName>ppt_w</p:attrName>
                                        </p:attrNameLst>
                                      </p:cBhvr>
                                      <p:tavLst>
                                        <p:tav tm="0">
                                          <p:val>
                                            <p:fltVal val="0"/>
                                          </p:val>
                                        </p:tav>
                                        <p:tav tm="100000">
                                          <p:val>
                                            <p:strVal val="#ppt_w"/>
                                          </p:val>
                                        </p:tav>
                                      </p:tavLst>
                                    </p:anim>
                                    <p:anim calcmode="lin" valueType="num">
                                      <p:cBhvr>
                                        <p:cTn id="146" dur="500" fill="hold"/>
                                        <p:tgtEl>
                                          <p:spTgt spid="5">
                                            <p:graphicEl>
                                              <a:dgm id="{F3BCB2F9-0527-C442-9488-3E973CB531F7}"/>
                                            </p:graphicEl>
                                          </p:spTgt>
                                        </p:tgtEl>
                                        <p:attrNameLst>
                                          <p:attrName>ppt_h</p:attrName>
                                        </p:attrNameLst>
                                      </p:cBhvr>
                                      <p:tavLst>
                                        <p:tav tm="0">
                                          <p:val>
                                            <p:fltVal val="0"/>
                                          </p:val>
                                        </p:tav>
                                        <p:tav tm="100000">
                                          <p:val>
                                            <p:strVal val="#ppt_h"/>
                                          </p:val>
                                        </p:tav>
                                      </p:tavLst>
                                    </p:anim>
                                    <p:animEffect transition="in" filter="fade">
                                      <p:cBhvr>
                                        <p:cTn id="147" dur="500"/>
                                        <p:tgtEl>
                                          <p:spTgt spid="5">
                                            <p:graphicEl>
                                              <a:dgm id="{F3BCB2F9-0527-C442-9488-3E973CB531F7}"/>
                                            </p:graphicEl>
                                          </p:spTgt>
                                        </p:tgtEl>
                                      </p:cBhvr>
                                    </p:animEffect>
                                    <p:anim calcmode="lin" valueType="num">
                                      <p:cBhvr>
                                        <p:cTn id="148" dur="500" fill="hold"/>
                                        <p:tgtEl>
                                          <p:spTgt spid="5">
                                            <p:graphicEl>
                                              <a:dgm id="{F3BCB2F9-0527-C442-9488-3E973CB531F7}"/>
                                            </p:graphicEl>
                                          </p:spTgt>
                                        </p:tgtEl>
                                        <p:attrNameLst>
                                          <p:attrName>ppt_x</p:attrName>
                                        </p:attrNameLst>
                                      </p:cBhvr>
                                      <p:tavLst>
                                        <p:tav tm="0">
                                          <p:val>
                                            <p:fltVal val="0.5"/>
                                          </p:val>
                                        </p:tav>
                                        <p:tav tm="100000">
                                          <p:val>
                                            <p:strVal val="#ppt_x"/>
                                          </p:val>
                                        </p:tav>
                                      </p:tavLst>
                                    </p:anim>
                                    <p:anim calcmode="lin" valueType="num">
                                      <p:cBhvr>
                                        <p:cTn id="149" dur="500" fill="hold"/>
                                        <p:tgtEl>
                                          <p:spTgt spid="5">
                                            <p:graphicEl>
                                              <a:dgm id="{F3BCB2F9-0527-C442-9488-3E973CB531F7}"/>
                                            </p:graphicEl>
                                          </p:spTgt>
                                        </p:tgtEl>
                                        <p:attrNameLst>
                                          <p:attrName>ppt_y</p:attrName>
                                        </p:attrNameLst>
                                      </p:cBhvr>
                                      <p:tavLst>
                                        <p:tav tm="0">
                                          <p:val>
                                            <p:fltVal val="0.5"/>
                                          </p:val>
                                        </p:tav>
                                        <p:tav tm="100000">
                                          <p:val>
                                            <p:strVal val="#ppt_y"/>
                                          </p:val>
                                        </p:tav>
                                      </p:tavLst>
                                    </p:anim>
                                  </p:childTnLst>
                                </p:cTn>
                              </p:par>
                              <p:par>
                                <p:cTn id="150" presetID="53" presetClass="entr" presetSubtype="528" fill="hold" grpId="0" nodeType="withEffect">
                                  <p:stCondLst>
                                    <p:cond delay="0"/>
                                  </p:stCondLst>
                                  <p:childTnLst>
                                    <p:set>
                                      <p:cBhvr>
                                        <p:cTn id="151" dur="1" fill="hold">
                                          <p:stCondLst>
                                            <p:cond delay="0"/>
                                          </p:stCondLst>
                                        </p:cTn>
                                        <p:tgtEl>
                                          <p:spTgt spid="5">
                                            <p:graphicEl>
                                              <a:dgm id="{FB56BC99-BC89-4249-BEB6-6D9CFDE8F77A}"/>
                                            </p:graphicEl>
                                          </p:spTgt>
                                        </p:tgtEl>
                                        <p:attrNameLst>
                                          <p:attrName>style.visibility</p:attrName>
                                        </p:attrNameLst>
                                      </p:cBhvr>
                                      <p:to>
                                        <p:strVal val="visible"/>
                                      </p:to>
                                    </p:set>
                                    <p:anim calcmode="lin" valueType="num">
                                      <p:cBhvr>
                                        <p:cTn id="152" dur="500" fill="hold"/>
                                        <p:tgtEl>
                                          <p:spTgt spid="5">
                                            <p:graphicEl>
                                              <a:dgm id="{FB56BC99-BC89-4249-BEB6-6D9CFDE8F77A}"/>
                                            </p:graphicEl>
                                          </p:spTgt>
                                        </p:tgtEl>
                                        <p:attrNameLst>
                                          <p:attrName>ppt_w</p:attrName>
                                        </p:attrNameLst>
                                      </p:cBhvr>
                                      <p:tavLst>
                                        <p:tav tm="0">
                                          <p:val>
                                            <p:fltVal val="0"/>
                                          </p:val>
                                        </p:tav>
                                        <p:tav tm="100000">
                                          <p:val>
                                            <p:strVal val="#ppt_w"/>
                                          </p:val>
                                        </p:tav>
                                      </p:tavLst>
                                    </p:anim>
                                    <p:anim calcmode="lin" valueType="num">
                                      <p:cBhvr>
                                        <p:cTn id="153" dur="500" fill="hold"/>
                                        <p:tgtEl>
                                          <p:spTgt spid="5">
                                            <p:graphicEl>
                                              <a:dgm id="{FB56BC99-BC89-4249-BEB6-6D9CFDE8F77A}"/>
                                            </p:graphicEl>
                                          </p:spTgt>
                                        </p:tgtEl>
                                        <p:attrNameLst>
                                          <p:attrName>ppt_h</p:attrName>
                                        </p:attrNameLst>
                                      </p:cBhvr>
                                      <p:tavLst>
                                        <p:tav tm="0">
                                          <p:val>
                                            <p:fltVal val="0"/>
                                          </p:val>
                                        </p:tav>
                                        <p:tav tm="100000">
                                          <p:val>
                                            <p:strVal val="#ppt_h"/>
                                          </p:val>
                                        </p:tav>
                                      </p:tavLst>
                                    </p:anim>
                                    <p:animEffect transition="in" filter="fade">
                                      <p:cBhvr>
                                        <p:cTn id="154" dur="500"/>
                                        <p:tgtEl>
                                          <p:spTgt spid="5">
                                            <p:graphicEl>
                                              <a:dgm id="{FB56BC99-BC89-4249-BEB6-6D9CFDE8F77A}"/>
                                            </p:graphicEl>
                                          </p:spTgt>
                                        </p:tgtEl>
                                      </p:cBhvr>
                                    </p:animEffect>
                                    <p:anim calcmode="lin" valueType="num">
                                      <p:cBhvr>
                                        <p:cTn id="155" dur="500" fill="hold"/>
                                        <p:tgtEl>
                                          <p:spTgt spid="5">
                                            <p:graphicEl>
                                              <a:dgm id="{FB56BC99-BC89-4249-BEB6-6D9CFDE8F77A}"/>
                                            </p:graphicEl>
                                          </p:spTgt>
                                        </p:tgtEl>
                                        <p:attrNameLst>
                                          <p:attrName>ppt_x</p:attrName>
                                        </p:attrNameLst>
                                      </p:cBhvr>
                                      <p:tavLst>
                                        <p:tav tm="0">
                                          <p:val>
                                            <p:fltVal val="0.5"/>
                                          </p:val>
                                        </p:tav>
                                        <p:tav tm="100000">
                                          <p:val>
                                            <p:strVal val="#ppt_x"/>
                                          </p:val>
                                        </p:tav>
                                      </p:tavLst>
                                    </p:anim>
                                    <p:anim calcmode="lin" valueType="num">
                                      <p:cBhvr>
                                        <p:cTn id="156" dur="500" fill="hold"/>
                                        <p:tgtEl>
                                          <p:spTgt spid="5">
                                            <p:graphicEl>
                                              <a:dgm id="{FB56BC99-BC89-4249-BEB6-6D9CFDE8F77A}"/>
                                            </p:graphicEl>
                                          </p:spTgt>
                                        </p:tgtEl>
                                        <p:attrNameLst>
                                          <p:attrName>ppt_y</p:attrName>
                                        </p:attrNameLst>
                                      </p:cBhvr>
                                      <p:tavLst>
                                        <p:tav tm="0">
                                          <p:val>
                                            <p:fltVal val="0.5"/>
                                          </p:val>
                                        </p:tav>
                                        <p:tav tm="100000">
                                          <p:val>
                                            <p:strVal val="#ppt_y"/>
                                          </p:val>
                                        </p:tav>
                                      </p:tavLst>
                                    </p:anim>
                                  </p:childTnLst>
                                </p:cTn>
                              </p:par>
                              <p:par>
                                <p:cTn id="157" presetID="53" presetClass="entr" presetSubtype="528" fill="hold" grpId="0" nodeType="withEffect">
                                  <p:stCondLst>
                                    <p:cond delay="0"/>
                                  </p:stCondLst>
                                  <p:childTnLst>
                                    <p:set>
                                      <p:cBhvr>
                                        <p:cTn id="158" dur="1" fill="hold">
                                          <p:stCondLst>
                                            <p:cond delay="0"/>
                                          </p:stCondLst>
                                        </p:cTn>
                                        <p:tgtEl>
                                          <p:spTgt spid="5">
                                            <p:graphicEl>
                                              <a:dgm id="{CD254F11-37B5-8D45-AEB0-57D15702E0BD}"/>
                                            </p:graphicEl>
                                          </p:spTgt>
                                        </p:tgtEl>
                                        <p:attrNameLst>
                                          <p:attrName>style.visibility</p:attrName>
                                        </p:attrNameLst>
                                      </p:cBhvr>
                                      <p:to>
                                        <p:strVal val="visible"/>
                                      </p:to>
                                    </p:set>
                                    <p:anim calcmode="lin" valueType="num">
                                      <p:cBhvr>
                                        <p:cTn id="159" dur="500" fill="hold"/>
                                        <p:tgtEl>
                                          <p:spTgt spid="5">
                                            <p:graphicEl>
                                              <a:dgm id="{CD254F11-37B5-8D45-AEB0-57D15702E0BD}"/>
                                            </p:graphicEl>
                                          </p:spTgt>
                                        </p:tgtEl>
                                        <p:attrNameLst>
                                          <p:attrName>ppt_w</p:attrName>
                                        </p:attrNameLst>
                                      </p:cBhvr>
                                      <p:tavLst>
                                        <p:tav tm="0">
                                          <p:val>
                                            <p:fltVal val="0"/>
                                          </p:val>
                                        </p:tav>
                                        <p:tav tm="100000">
                                          <p:val>
                                            <p:strVal val="#ppt_w"/>
                                          </p:val>
                                        </p:tav>
                                      </p:tavLst>
                                    </p:anim>
                                    <p:anim calcmode="lin" valueType="num">
                                      <p:cBhvr>
                                        <p:cTn id="160" dur="500" fill="hold"/>
                                        <p:tgtEl>
                                          <p:spTgt spid="5">
                                            <p:graphicEl>
                                              <a:dgm id="{CD254F11-37B5-8D45-AEB0-57D15702E0BD}"/>
                                            </p:graphicEl>
                                          </p:spTgt>
                                        </p:tgtEl>
                                        <p:attrNameLst>
                                          <p:attrName>ppt_h</p:attrName>
                                        </p:attrNameLst>
                                      </p:cBhvr>
                                      <p:tavLst>
                                        <p:tav tm="0">
                                          <p:val>
                                            <p:fltVal val="0"/>
                                          </p:val>
                                        </p:tav>
                                        <p:tav tm="100000">
                                          <p:val>
                                            <p:strVal val="#ppt_h"/>
                                          </p:val>
                                        </p:tav>
                                      </p:tavLst>
                                    </p:anim>
                                    <p:animEffect transition="in" filter="fade">
                                      <p:cBhvr>
                                        <p:cTn id="161" dur="500"/>
                                        <p:tgtEl>
                                          <p:spTgt spid="5">
                                            <p:graphicEl>
                                              <a:dgm id="{CD254F11-37B5-8D45-AEB0-57D15702E0BD}"/>
                                            </p:graphicEl>
                                          </p:spTgt>
                                        </p:tgtEl>
                                      </p:cBhvr>
                                    </p:animEffect>
                                    <p:anim calcmode="lin" valueType="num">
                                      <p:cBhvr>
                                        <p:cTn id="162" dur="500" fill="hold"/>
                                        <p:tgtEl>
                                          <p:spTgt spid="5">
                                            <p:graphicEl>
                                              <a:dgm id="{CD254F11-37B5-8D45-AEB0-57D15702E0BD}"/>
                                            </p:graphicEl>
                                          </p:spTgt>
                                        </p:tgtEl>
                                        <p:attrNameLst>
                                          <p:attrName>ppt_x</p:attrName>
                                        </p:attrNameLst>
                                      </p:cBhvr>
                                      <p:tavLst>
                                        <p:tav tm="0">
                                          <p:val>
                                            <p:fltVal val="0.5"/>
                                          </p:val>
                                        </p:tav>
                                        <p:tav tm="100000">
                                          <p:val>
                                            <p:strVal val="#ppt_x"/>
                                          </p:val>
                                        </p:tav>
                                      </p:tavLst>
                                    </p:anim>
                                    <p:anim calcmode="lin" valueType="num">
                                      <p:cBhvr>
                                        <p:cTn id="163" dur="500" fill="hold"/>
                                        <p:tgtEl>
                                          <p:spTgt spid="5">
                                            <p:graphicEl>
                                              <a:dgm id="{CD254F11-37B5-8D45-AEB0-57D15702E0BD}"/>
                                            </p:graphicEl>
                                          </p:spTgt>
                                        </p:tgtEl>
                                        <p:attrNameLst>
                                          <p:attrName>ppt_y</p:attrName>
                                        </p:attrNameLst>
                                      </p:cBhvr>
                                      <p:tavLst>
                                        <p:tav tm="0">
                                          <p:val>
                                            <p:fltVal val="0.5"/>
                                          </p:val>
                                        </p:tav>
                                        <p:tav tm="100000">
                                          <p:val>
                                            <p:strVal val="#ppt_y"/>
                                          </p:val>
                                        </p:tav>
                                      </p:tavLst>
                                    </p:anim>
                                  </p:childTnLst>
                                </p:cTn>
                              </p:par>
                            </p:childTnLst>
                          </p:cTn>
                        </p:par>
                        <p:par>
                          <p:cTn id="164" fill="hold">
                            <p:stCondLst>
                              <p:cond delay="3000"/>
                            </p:stCondLst>
                            <p:childTnLst>
                              <p:par>
                                <p:cTn id="165" presetID="53" presetClass="entr" presetSubtype="528" fill="hold" grpId="0" nodeType="afterEffect">
                                  <p:stCondLst>
                                    <p:cond delay="0"/>
                                  </p:stCondLst>
                                  <p:childTnLst>
                                    <p:set>
                                      <p:cBhvr>
                                        <p:cTn id="166" dur="1" fill="hold">
                                          <p:stCondLst>
                                            <p:cond delay="0"/>
                                          </p:stCondLst>
                                        </p:cTn>
                                        <p:tgtEl>
                                          <p:spTgt spid="5">
                                            <p:graphicEl>
                                              <a:dgm id="{A34C8275-1017-904D-A850-4A89307295DE}"/>
                                            </p:graphicEl>
                                          </p:spTgt>
                                        </p:tgtEl>
                                        <p:attrNameLst>
                                          <p:attrName>style.visibility</p:attrName>
                                        </p:attrNameLst>
                                      </p:cBhvr>
                                      <p:to>
                                        <p:strVal val="visible"/>
                                      </p:to>
                                    </p:set>
                                    <p:anim calcmode="lin" valueType="num">
                                      <p:cBhvr>
                                        <p:cTn id="167" dur="500" fill="hold"/>
                                        <p:tgtEl>
                                          <p:spTgt spid="5">
                                            <p:graphicEl>
                                              <a:dgm id="{A34C8275-1017-904D-A850-4A89307295DE}"/>
                                            </p:graphicEl>
                                          </p:spTgt>
                                        </p:tgtEl>
                                        <p:attrNameLst>
                                          <p:attrName>ppt_w</p:attrName>
                                        </p:attrNameLst>
                                      </p:cBhvr>
                                      <p:tavLst>
                                        <p:tav tm="0">
                                          <p:val>
                                            <p:fltVal val="0"/>
                                          </p:val>
                                        </p:tav>
                                        <p:tav tm="100000">
                                          <p:val>
                                            <p:strVal val="#ppt_w"/>
                                          </p:val>
                                        </p:tav>
                                      </p:tavLst>
                                    </p:anim>
                                    <p:anim calcmode="lin" valueType="num">
                                      <p:cBhvr>
                                        <p:cTn id="168" dur="500" fill="hold"/>
                                        <p:tgtEl>
                                          <p:spTgt spid="5">
                                            <p:graphicEl>
                                              <a:dgm id="{A34C8275-1017-904D-A850-4A89307295DE}"/>
                                            </p:graphicEl>
                                          </p:spTgt>
                                        </p:tgtEl>
                                        <p:attrNameLst>
                                          <p:attrName>ppt_h</p:attrName>
                                        </p:attrNameLst>
                                      </p:cBhvr>
                                      <p:tavLst>
                                        <p:tav tm="0">
                                          <p:val>
                                            <p:fltVal val="0"/>
                                          </p:val>
                                        </p:tav>
                                        <p:tav tm="100000">
                                          <p:val>
                                            <p:strVal val="#ppt_h"/>
                                          </p:val>
                                        </p:tav>
                                      </p:tavLst>
                                    </p:anim>
                                    <p:animEffect transition="in" filter="fade">
                                      <p:cBhvr>
                                        <p:cTn id="169" dur="500"/>
                                        <p:tgtEl>
                                          <p:spTgt spid="5">
                                            <p:graphicEl>
                                              <a:dgm id="{A34C8275-1017-904D-A850-4A89307295DE}"/>
                                            </p:graphicEl>
                                          </p:spTgt>
                                        </p:tgtEl>
                                      </p:cBhvr>
                                    </p:animEffect>
                                    <p:anim calcmode="lin" valueType="num">
                                      <p:cBhvr>
                                        <p:cTn id="170" dur="500" fill="hold"/>
                                        <p:tgtEl>
                                          <p:spTgt spid="5">
                                            <p:graphicEl>
                                              <a:dgm id="{A34C8275-1017-904D-A850-4A89307295DE}"/>
                                            </p:graphicEl>
                                          </p:spTgt>
                                        </p:tgtEl>
                                        <p:attrNameLst>
                                          <p:attrName>ppt_x</p:attrName>
                                        </p:attrNameLst>
                                      </p:cBhvr>
                                      <p:tavLst>
                                        <p:tav tm="0">
                                          <p:val>
                                            <p:fltVal val="0.5"/>
                                          </p:val>
                                        </p:tav>
                                        <p:tav tm="100000">
                                          <p:val>
                                            <p:strVal val="#ppt_x"/>
                                          </p:val>
                                        </p:tav>
                                      </p:tavLst>
                                    </p:anim>
                                    <p:anim calcmode="lin" valueType="num">
                                      <p:cBhvr>
                                        <p:cTn id="171" dur="500" fill="hold"/>
                                        <p:tgtEl>
                                          <p:spTgt spid="5">
                                            <p:graphicEl>
                                              <a:dgm id="{A34C8275-1017-904D-A850-4A89307295DE}"/>
                                            </p:graphicEl>
                                          </p:spTgt>
                                        </p:tgtEl>
                                        <p:attrNameLst>
                                          <p:attrName>ppt_y</p:attrName>
                                        </p:attrNameLst>
                                      </p:cBhvr>
                                      <p:tavLst>
                                        <p:tav tm="0">
                                          <p:val>
                                            <p:fltVal val="0.5"/>
                                          </p:val>
                                        </p:tav>
                                        <p:tav tm="100000">
                                          <p:val>
                                            <p:strVal val="#ppt_y"/>
                                          </p:val>
                                        </p:tav>
                                      </p:tavLst>
                                    </p:anim>
                                  </p:childTnLst>
                                </p:cTn>
                              </p:par>
                              <p:par>
                                <p:cTn id="172" presetID="53" presetClass="entr" presetSubtype="528" fill="hold" grpId="0" nodeType="withEffect">
                                  <p:stCondLst>
                                    <p:cond delay="0"/>
                                  </p:stCondLst>
                                  <p:childTnLst>
                                    <p:set>
                                      <p:cBhvr>
                                        <p:cTn id="173" dur="1" fill="hold">
                                          <p:stCondLst>
                                            <p:cond delay="0"/>
                                          </p:stCondLst>
                                        </p:cTn>
                                        <p:tgtEl>
                                          <p:spTgt spid="5">
                                            <p:graphicEl>
                                              <a:dgm id="{E8F92451-963E-5F4D-838F-FD15C4F0E799}"/>
                                            </p:graphicEl>
                                          </p:spTgt>
                                        </p:tgtEl>
                                        <p:attrNameLst>
                                          <p:attrName>style.visibility</p:attrName>
                                        </p:attrNameLst>
                                      </p:cBhvr>
                                      <p:to>
                                        <p:strVal val="visible"/>
                                      </p:to>
                                    </p:set>
                                    <p:anim calcmode="lin" valueType="num">
                                      <p:cBhvr>
                                        <p:cTn id="174" dur="500" fill="hold"/>
                                        <p:tgtEl>
                                          <p:spTgt spid="5">
                                            <p:graphicEl>
                                              <a:dgm id="{E8F92451-963E-5F4D-838F-FD15C4F0E799}"/>
                                            </p:graphicEl>
                                          </p:spTgt>
                                        </p:tgtEl>
                                        <p:attrNameLst>
                                          <p:attrName>ppt_w</p:attrName>
                                        </p:attrNameLst>
                                      </p:cBhvr>
                                      <p:tavLst>
                                        <p:tav tm="0">
                                          <p:val>
                                            <p:fltVal val="0"/>
                                          </p:val>
                                        </p:tav>
                                        <p:tav tm="100000">
                                          <p:val>
                                            <p:strVal val="#ppt_w"/>
                                          </p:val>
                                        </p:tav>
                                      </p:tavLst>
                                    </p:anim>
                                    <p:anim calcmode="lin" valueType="num">
                                      <p:cBhvr>
                                        <p:cTn id="175" dur="500" fill="hold"/>
                                        <p:tgtEl>
                                          <p:spTgt spid="5">
                                            <p:graphicEl>
                                              <a:dgm id="{E8F92451-963E-5F4D-838F-FD15C4F0E799}"/>
                                            </p:graphicEl>
                                          </p:spTgt>
                                        </p:tgtEl>
                                        <p:attrNameLst>
                                          <p:attrName>ppt_h</p:attrName>
                                        </p:attrNameLst>
                                      </p:cBhvr>
                                      <p:tavLst>
                                        <p:tav tm="0">
                                          <p:val>
                                            <p:fltVal val="0"/>
                                          </p:val>
                                        </p:tav>
                                        <p:tav tm="100000">
                                          <p:val>
                                            <p:strVal val="#ppt_h"/>
                                          </p:val>
                                        </p:tav>
                                      </p:tavLst>
                                    </p:anim>
                                    <p:animEffect transition="in" filter="fade">
                                      <p:cBhvr>
                                        <p:cTn id="176" dur="500"/>
                                        <p:tgtEl>
                                          <p:spTgt spid="5">
                                            <p:graphicEl>
                                              <a:dgm id="{E8F92451-963E-5F4D-838F-FD15C4F0E799}"/>
                                            </p:graphicEl>
                                          </p:spTgt>
                                        </p:tgtEl>
                                      </p:cBhvr>
                                    </p:animEffect>
                                    <p:anim calcmode="lin" valueType="num">
                                      <p:cBhvr>
                                        <p:cTn id="177" dur="500" fill="hold"/>
                                        <p:tgtEl>
                                          <p:spTgt spid="5">
                                            <p:graphicEl>
                                              <a:dgm id="{E8F92451-963E-5F4D-838F-FD15C4F0E799}"/>
                                            </p:graphicEl>
                                          </p:spTgt>
                                        </p:tgtEl>
                                        <p:attrNameLst>
                                          <p:attrName>ppt_x</p:attrName>
                                        </p:attrNameLst>
                                      </p:cBhvr>
                                      <p:tavLst>
                                        <p:tav tm="0">
                                          <p:val>
                                            <p:fltVal val="0.5"/>
                                          </p:val>
                                        </p:tav>
                                        <p:tav tm="100000">
                                          <p:val>
                                            <p:strVal val="#ppt_x"/>
                                          </p:val>
                                        </p:tav>
                                      </p:tavLst>
                                    </p:anim>
                                    <p:anim calcmode="lin" valueType="num">
                                      <p:cBhvr>
                                        <p:cTn id="178" dur="500" fill="hold"/>
                                        <p:tgtEl>
                                          <p:spTgt spid="5">
                                            <p:graphicEl>
                                              <a:dgm id="{E8F92451-963E-5F4D-838F-FD15C4F0E799}"/>
                                            </p:graphicEl>
                                          </p:spTgt>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5">
                                            <p:graphicEl>
                                              <a:dgm id="{D371D8BC-C484-DF4D-86D0-53346628F35F}"/>
                                            </p:graphicEl>
                                          </p:spTgt>
                                        </p:tgtEl>
                                        <p:attrNameLst>
                                          <p:attrName>style.visibility</p:attrName>
                                        </p:attrNameLst>
                                      </p:cBhvr>
                                      <p:to>
                                        <p:strVal val="visible"/>
                                      </p:to>
                                    </p:set>
                                    <p:anim calcmode="lin" valueType="num">
                                      <p:cBhvr>
                                        <p:cTn id="181" dur="500" fill="hold"/>
                                        <p:tgtEl>
                                          <p:spTgt spid="5">
                                            <p:graphicEl>
                                              <a:dgm id="{D371D8BC-C484-DF4D-86D0-53346628F35F}"/>
                                            </p:graphicEl>
                                          </p:spTgt>
                                        </p:tgtEl>
                                        <p:attrNameLst>
                                          <p:attrName>ppt_w</p:attrName>
                                        </p:attrNameLst>
                                      </p:cBhvr>
                                      <p:tavLst>
                                        <p:tav tm="0">
                                          <p:val>
                                            <p:fltVal val="0"/>
                                          </p:val>
                                        </p:tav>
                                        <p:tav tm="100000">
                                          <p:val>
                                            <p:strVal val="#ppt_w"/>
                                          </p:val>
                                        </p:tav>
                                      </p:tavLst>
                                    </p:anim>
                                    <p:anim calcmode="lin" valueType="num">
                                      <p:cBhvr>
                                        <p:cTn id="182" dur="500" fill="hold"/>
                                        <p:tgtEl>
                                          <p:spTgt spid="5">
                                            <p:graphicEl>
                                              <a:dgm id="{D371D8BC-C484-DF4D-86D0-53346628F35F}"/>
                                            </p:graphicEl>
                                          </p:spTgt>
                                        </p:tgtEl>
                                        <p:attrNameLst>
                                          <p:attrName>ppt_h</p:attrName>
                                        </p:attrNameLst>
                                      </p:cBhvr>
                                      <p:tavLst>
                                        <p:tav tm="0">
                                          <p:val>
                                            <p:fltVal val="0"/>
                                          </p:val>
                                        </p:tav>
                                        <p:tav tm="100000">
                                          <p:val>
                                            <p:strVal val="#ppt_h"/>
                                          </p:val>
                                        </p:tav>
                                      </p:tavLst>
                                    </p:anim>
                                    <p:animEffect transition="in" filter="fade">
                                      <p:cBhvr>
                                        <p:cTn id="183" dur="500"/>
                                        <p:tgtEl>
                                          <p:spTgt spid="5">
                                            <p:graphicEl>
                                              <a:dgm id="{D371D8BC-C484-DF4D-86D0-53346628F35F}"/>
                                            </p:graphicEl>
                                          </p:spTgt>
                                        </p:tgtEl>
                                      </p:cBhvr>
                                    </p:animEffect>
                                    <p:anim calcmode="lin" valueType="num">
                                      <p:cBhvr>
                                        <p:cTn id="184" dur="500" fill="hold"/>
                                        <p:tgtEl>
                                          <p:spTgt spid="5">
                                            <p:graphicEl>
                                              <a:dgm id="{D371D8BC-C484-DF4D-86D0-53346628F35F}"/>
                                            </p:graphicEl>
                                          </p:spTgt>
                                        </p:tgtEl>
                                        <p:attrNameLst>
                                          <p:attrName>ppt_x</p:attrName>
                                        </p:attrNameLst>
                                      </p:cBhvr>
                                      <p:tavLst>
                                        <p:tav tm="0">
                                          <p:val>
                                            <p:fltVal val="0.5"/>
                                          </p:val>
                                        </p:tav>
                                        <p:tav tm="100000">
                                          <p:val>
                                            <p:strVal val="#ppt_x"/>
                                          </p:val>
                                        </p:tav>
                                      </p:tavLst>
                                    </p:anim>
                                    <p:anim calcmode="lin" valueType="num">
                                      <p:cBhvr>
                                        <p:cTn id="185" dur="500" fill="hold"/>
                                        <p:tgtEl>
                                          <p:spTgt spid="5">
                                            <p:graphicEl>
                                              <a:dgm id="{D371D8BC-C484-DF4D-86D0-53346628F35F}"/>
                                            </p:graphicEl>
                                          </p:spTgt>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0"/>
                                  </p:stCondLst>
                                  <p:childTnLst>
                                    <p:set>
                                      <p:cBhvr>
                                        <p:cTn id="187" dur="1" fill="hold">
                                          <p:stCondLst>
                                            <p:cond delay="0"/>
                                          </p:stCondLst>
                                        </p:cTn>
                                        <p:tgtEl>
                                          <p:spTgt spid="5">
                                            <p:graphicEl>
                                              <a:dgm id="{E043AB92-011A-3847-A39A-34B805E9A30E}"/>
                                            </p:graphicEl>
                                          </p:spTgt>
                                        </p:tgtEl>
                                        <p:attrNameLst>
                                          <p:attrName>style.visibility</p:attrName>
                                        </p:attrNameLst>
                                      </p:cBhvr>
                                      <p:to>
                                        <p:strVal val="visible"/>
                                      </p:to>
                                    </p:set>
                                    <p:anim calcmode="lin" valueType="num">
                                      <p:cBhvr>
                                        <p:cTn id="188" dur="500" fill="hold"/>
                                        <p:tgtEl>
                                          <p:spTgt spid="5">
                                            <p:graphicEl>
                                              <a:dgm id="{E043AB92-011A-3847-A39A-34B805E9A30E}"/>
                                            </p:graphicEl>
                                          </p:spTgt>
                                        </p:tgtEl>
                                        <p:attrNameLst>
                                          <p:attrName>ppt_w</p:attrName>
                                        </p:attrNameLst>
                                      </p:cBhvr>
                                      <p:tavLst>
                                        <p:tav tm="0">
                                          <p:val>
                                            <p:fltVal val="0"/>
                                          </p:val>
                                        </p:tav>
                                        <p:tav tm="100000">
                                          <p:val>
                                            <p:strVal val="#ppt_w"/>
                                          </p:val>
                                        </p:tav>
                                      </p:tavLst>
                                    </p:anim>
                                    <p:anim calcmode="lin" valueType="num">
                                      <p:cBhvr>
                                        <p:cTn id="189" dur="500" fill="hold"/>
                                        <p:tgtEl>
                                          <p:spTgt spid="5">
                                            <p:graphicEl>
                                              <a:dgm id="{E043AB92-011A-3847-A39A-34B805E9A30E}"/>
                                            </p:graphicEl>
                                          </p:spTgt>
                                        </p:tgtEl>
                                        <p:attrNameLst>
                                          <p:attrName>ppt_h</p:attrName>
                                        </p:attrNameLst>
                                      </p:cBhvr>
                                      <p:tavLst>
                                        <p:tav tm="0">
                                          <p:val>
                                            <p:fltVal val="0"/>
                                          </p:val>
                                        </p:tav>
                                        <p:tav tm="100000">
                                          <p:val>
                                            <p:strVal val="#ppt_h"/>
                                          </p:val>
                                        </p:tav>
                                      </p:tavLst>
                                    </p:anim>
                                    <p:animEffect transition="in" filter="fade">
                                      <p:cBhvr>
                                        <p:cTn id="190" dur="500"/>
                                        <p:tgtEl>
                                          <p:spTgt spid="5">
                                            <p:graphicEl>
                                              <a:dgm id="{E043AB92-011A-3847-A39A-34B805E9A30E}"/>
                                            </p:graphicEl>
                                          </p:spTgt>
                                        </p:tgtEl>
                                      </p:cBhvr>
                                    </p:animEffect>
                                    <p:anim calcmode="lin" valueType="num">
                                      <p:cBhvr>
                                        <p:cTn id="191" dur="500" fill="hold"/>
                                        <p:tgtEl>
                                          <p:spTgt spid="5">
                                            <p:graphicEl>
                                              <a:dgm id="{E043AB92-011A-3847-A39A-34B805E9A30E}"/>
                                            </p:graphicEl>
                                          </p:spTgt>
                                        </p:tgtEl>
                                        <p:attrNameLst>
                                          <p:attrName>ppt_x</p:attrName>
                                        </p:attrNameLst>
                                      </p:cBhvr>
                                      <p:tavLst>
                                        <p:tav tm="0">
                                          <p:val>
                                            <p:fltVal val="0.5"/>
                                          </p:val>
                                        </p:tav>
                                        <p:tav tm="100000">
                                          <p:val>
                                            <p:strVal val="#ppt_x"/>
                                          </p:val>
                                        </p:tav>
                                      </p:tavLst>
                                    </p:anim>
                                    <p:anim calcmode="lin" valueType="num">
                                      <p:cBhvr>
                                        <p:cTn id="192" dur="500" fill="hold"/>
                                        <p:tgtEl>
                                          <p:spTgt spid="5">
                                            <p:graphicEl>
                                              <a:dgm id="{E043AB92-011A-3847-A39A-34B805E9A30E}"/>
                                            </p:graphicEl>
                                          </p:spTgt>
                                        </p:tgtEl>
                                        <p:attrNameLst>
                                          <p:attrName>ppt_y</p:attrName>
                                        </p:attrNameLst>
                                      </p:cBhvr>
                                      <p:tavLst>
                                        <p:tav tm="0">
                                          <p:val>
                                            <p:fltVal val="0.5"/>
                                          </p:val>
                                        </p:tav>
                                        <p:tav tm="100000">
                                          <p:val>
                                            <p:strVal val="#ppt_y"/>
                                          </p:val>
                                        </p:tav>
                                      </p:tavLst>
                                    </p:anim>
                                  </p:childTnLst>
                                </p:cTn>
                              </p:par>
                            </p:childTnLst>
                          </p:cTn>
                        </p:par>
                        <p:par>
                          <p:cTn id="193" fill="hold">
                            <p:stCondLst>
                              <p:cond delay="3500"/>
                            </p:stCondLst>
                            <p:childTnLst>
                              <p:par>
                                <p:cTn id="194" presetID="53" presetClass="entr" presetSubtype="528" fill="hold" grpId="0" nodeType="afterEffect">
                                  <p:stCondLst>
                                    <p:cond delay="0"/>
                                  </p:stCondLst>
                                  <p:childTnLst>
                                    <p:set>
                                      <p:cBhvr>
                                        <p:cTn id="195" dur="1" fill="hold">
                                          <p:stCondLst>
                                            <p:cond delay="0"/>
                                          </p:stCondLst>
                                        </p:cTn>
                                        <p:tgtEl>
                                          <p:spTgt spid="5">
                                            <p:graphicEl>
                                              <a:dgm id="{68ED5281-25FD-6747-8159-B1219ACA01D5}"/>
                                            </p:graphicEl>
                                          </p:spTgt>
                                        </p:tgtEl>
                                        <p:attrNameLst>
                                          <p:attrName>style.visibility</p:attrName>
                                        </p:attrNameLst>
                                      </p:cBhvr>
                                      <p:to>
                                        <p:strVal val="visible"/>
                                      </p:to>
                                    </p:set>
                                    <p:anim calcmode="lin" valueType="num">
                                      <p:cBhvr>
                                        <p:cTn id="196" dur="500" fill="hold"/>
                                        <p:tgtEl>
                                          <p:spTgt spid="5">
                                            <p:graphicEl>
                                              <a:dgm id="{68ED5281-25FD-6747-8159-B1219ACA01D5}"/>
                                            </p:graphicEl>
                                          </p:spTgt>
                                        </p:tgtEl>
                                        <p:attrNameLst>
                                          <p:attrName>ppt_w</p:attrName>
                                        </p:attrNameLst>
                                      </p:cBhvr>
                                      <p:tavLst>
                                        <p:tav tm="0">
                                          <p:val>
                                            <p:fltVal val="0"/>
                                          </p:val>
                                        </p:tav>
                                        <p:tav tm="100000">
                                          <p:val>
                                            <p:strVal val="#ppt_w"/>
                                          </p:val>
                                        </p:tav>
                                      </p:tavLst>
                                    </p:anim>
                                    <p:anim calcmode="lin" valueType="num">
                                      <p:cBhvr>
                                        <p:cTn id="197" dur="500" fill="hold"/>
                                        <p:tgtEl>
                                          <p:spTgt spid="5">
                                            <p:graphicEl>
                                              <a:dgm id="{68ED5281-25FD-6747-8159-B1219ACA01D5}"/>
                                            </p:graphicEl>
                                          </p:spTgt>
                                        </p:tgtEl>
                                        <p:attrNameLst>
                                          <p:attrName>ppt_h</p:attrName>
                                        </p:attrNameLst>
                                      </p:cBhvr>
                                      <p:tavLst>
                                        <p:tav tm="0">
                                          <p:val>
                                            <p:fltVal val="0"/>
                                          </p:val>
                                        </p:tav>
                                        <p:tav tm="100000">
                                          <p:val>
                                            <p:strVal val="#ppt_h"/>
                                          </p:val>
                                        </p:tav>
                                      </p:tavLst>
                                    </p:anim>
                                    <p:animEffect transition="in" filter="fade">
                                      <p:cBhvr>
                                        <p:cTn id="198" dur="500"/>
                                        <p:tgtEl>
                                          <p:spTgt spid="5">
                                            <p:graphicEl>
                                              <a:dgm id="{68ED5281-25FD-6747-8159-B1219ACA01D5}"/>
                                            </p:graphicEl>
                                          </p:spTgt>
                                        </p:tgtEl>
                                      </p:cBhvr>
                                    </p:animEffect>
                                    <p:anim calcmode="lin" valueType="num">
                                      <p:cBhvr>
                                        <p:cTn id="199" dur="500" fill="hold"/>
                                        <p:tgtEl>
                                          <p:spTgt spid="5">
                                            <p:graphicEl>
                                              <a:dgm id="{68ED5281-25FD-6747-8159-B1219ACA01D5}"/>
                                            </p:graphicEl>
                                          </p:spTgt>
                                        </p:tgtEl>
                                        <p:attrNameLst>
                                          <p:attrName>ppt_x</p:attrName>
                                        </p:attrNameLst>
                                      </p:cBhvr>
                                      <p:tavLst>
                                        <p:tav tm="0">
                                          <p:val>
                                            <p:fltVal val="0.5"/>
                                          </p:val>
                                        </p:tav>
                                        <p:tav tm="100000">
                                          <p:val>
                                            <p:strVal val="#ppt_x"/>
                                          </p:val>
                                        </p:tav>
                                      </p:tavLst>
                                    </p:anim>
                                    <p:anim calcmode="lin" valueType="num">
                                      <p:cBhvr>
                                        <p:cTn id="200" dur="500" fill="hold"/>
                                        <p:tgtEl>
                                          <p:spTgt spid="5">
                                            <p:graphicEl>
                                              <a:dgm id="{68ED5281-25FD-6747-8159-B1219ACA01D5}"/>
                                            </p:graphicEl>
                                          </p:spTgt>
                                        </p:tgtEl>
                                        <p:attrNameLst>
                                          <p:attrName>ppt_y</p:attrName>
                                        </p:attrNameLst>
                                      </p:cBhvr>
                                      <p:tavLst>
                                        <p:tav tm="0">
                                          <p:val>
                                            <p:fltVal val="0.5"/>
                                          </p:val>
                                        </p:tav>
                                        <p:tav tm="100000">
                                          <p:val>
                                            <p:strVal val="#ppt_y"/>
                                          </p:val>
                                        </p:tav>
                                      </p:tavLst>
                                    </p:anim>
                                  </p:childTnLst>
                                </p:cTn>
                              </p:par>
                              <p:par>
                                <p:cTn id="201" presetID="53" presetClass="entr" presetSubtype="528" fill="hold" grpId="0" nodeType="withEffect">
                                  <p:stCondLst>
                                    <p:cond delay="0"/>
                                  </p:stCondLst>
                                  <p:childTnLst>
                                    <p:set>
                                      <p:cBhvr>
                                        <p:cTn id="202" dur="1" fill="hold">
                                          <p:stCondLst>
                                            <p:cond delay="0"/>
                                          </p:stCondLst>
                                        </p:cTn>
                                        <p:tgtEl>
                                          <p:spTgt spid="5">
                                            <p:graphicEl>
                                              <a:dgm id="{06435D0F-3A83-3041-B4BC-113ADAFA9AED}"/>
                                            </p:graphicEl>
                                          </p:spTgt>
                                        </p:tgtEl>
                                        <p:attrNameLst>
                                          <p:attrName>style.visibility</p:attrName>
                                        </p:attrNameLst>
                                      </p:cBhvr>
                                      <p:to>
                                        <p:strVal val="visible"/>
                                      </p:to>
                                    </p:set>
                                    <p:anim calcmode="lin" valueType="num">
                                      <p:cBhvr>
                                        <p:cTn id="203" dur="500" fill="hold"/>
                                        <p:tgtEl>
                                          <p:spTgt spid="5">
                                            <p:graphicEl>
                                              <a:dgm id="{06435D0F-3A83-3041-B4BC-113ADAFA9AED}"/>
                                            </p:graphicEl>
                                          </p:spTgt>
                                        </p:tgtEl>
                                        <p:attrNameLst>
                                          <p:attrName>ppt_w</p:attrName>
                                        </p:attrNameLst>
                                      </p:cBhvr>
                                      <p:tavLst>
                                        <p:tav tm="0">
                                          <p:val>
                                            <p:fltVal val="0"/>
                                          </p:val>
                                        </p:tav>
                                        <p:tav tm="100000">
                                          <p:val>
                                            <p:strVal val="#ppt_w"/>
                                          </p:val>
                                        </p:tav>
                                      </p:tavLst>
                                    </p:anim>
                                    <p:anim calcmode="lin" valueType="num">
                                      <p:cBhvr>
                                        <p:cTn id="204" dur="500" fill="hold"/>
                                        <p:tgtEl>
                                          <p:spTgt spid="5">
                                            <p:graphicEl>
                                              <a:dgm id="{06435D0F-3A83-3041-B4BC-113ADAFA9AED}"/>
                                            </p:graphicEl>
                                          </p:spTgt>
                                        </p:tgtEl>
                                        <p:attrNameLst>
                                          <p:attrName>ppt_h</p:attrName>
                                        </p:attrNameLst>
                                      </p:cBhvr>
                                      <p:tavLst>
                                        <p:tav tm="0">
                                          <p:val>
                                            <p:fltVal val="0"/>
                                          </p:val>
                                        </p:tav>
                                        <p:tav tm="100000">
                                          <p:val>
                                            <p:strVal val="#ppt_h"/>
                                          </p:val>
                                        </p:tav>
                                      </p:tavLst>
                                    </p:anim>
                                    <p:animEffect transition="in" filter="fade">
                                      <p:cBhvr>
                                        <p:cTn id="205" dur="500"/>
                                        <p:tgtEl>
                                          <p:spTgt spid="5">
                                            <p:graphicEl>
                                              <a:dgm id="{06435D0F-3A83-3041-B4BC-113ADAFA9AED}"/>
                                            </p:graphicEl>
                                          </p:spTgt>
                                        </p:tgtEl>
                                      </p:cBhvr>
                                    </p:animEffect>
                                    <p:anim calcmode="lin" valueType="num">
                                      <p:cBhvr>
                                        <p:cTn id="206" dur="500" fill="hold"/>
                                        <p:tgtEl>
                                          <p:spTgt spid="5">
                                            <p:graphicEl>
                                              <a:dgm id="{06435D0F-3A83-3041-B4BC-113ADAFA9AED}"/>
                                            </p:graphicEl>
                                          </p:spTgt>
                                        </p:tgtEl>
                                        <p:attrNameLst>
                                          <p:attrName>ppt_x</p:attrName>
                                        </p:attrNameLst>
                                      </p:cBhvr>
                                      <p:tavLst>
                                        <p:tav tm="0">
                                          <p:val>
                                            <p:fltVal val="0.5"/>
                                          </p:val>
                                        </p:tav>
                                        <p:tav tm="100000">
                                          <p:val>
                                            <p:strVal val="#ppt_x"/>
                                          </p:val>
                                        </p:tav>
                                      </p:tavLst>
                                    </p:anim>
                                    <p:anim calcmode="lin" valueType="num">
                                      <p:cBhvr>
                                        <p:cTn id="207" dur="500" fill="hold"/>
                                        <p:tgtEl>
                                          <p:spTgt spid="5">
                                            <p:graphicEl>
                                              <a:dgm id="{06435D0F-3A83-3041-B4BC-113ADAFA9AED}"/>
                                            </p:graphicEl>
                                          </p:spTgt>
                                        </p:tgtEl>
                                        <p:attrNameLst>
                                          <p:attrName>ppt_y</p:attrName>
                                        </p:attrNameLst>
                                      </p:cBhvr>
                                      <p:tavLst>
                                        <p:tav tm="0">
                                          <p:val>
                                            <p:fltVal val="0.5"/>
                                          </p:val>
                                        </p:tav>
                                        <p:tav tm="100000">
                                          <p:val>
                                            <p:strVal val="#ppt_y"/>
                                          </p:val>
                                        </p:tav>
                                      </p:tavLst>
                                    </p:anim>
                                  </p:childTnLst>
                                </p:cTn>
                              </p:par>
                              <p:par>
                                <p:cTn id="208" presetID="53" presetClass="entr" presetSubtype="528" fill="hold" grpId="0" nodeType="withEffect">
                                  <p:stCondLst>
                                    <p:cond delay="0"/>
                                  </p:stCondLst>
                                  <p:childTnLst>
                                    <p:set>
                                      <p:cBhvr>
                                        <p:cTn id="209" dur="1" fill="hold">
                                          <p:stCondLst>
                                            <p:cond delay="0"/>
                                          </p:stCondLst>
                                        </p:cTn>
                                        <p:tgtEl>
                                          <p:spTgt spid="5">
                                            <p:graphicEl>
                                              <a:dgm id="{B5AF98A9-56A4-9443-B882-7EBA196FA7B9}"/>
                                            </p:graphicEl>
                                          </p:spTgt>
                                        </p:tgtEl>
                                        <p:attrNameLst>
                                          <p:attrName>style.visibility</p:attrName>
                                        </p:attrNameLst>
                                      </p:cBhvr>
                                      <p:to>
                                        <p:strVal val="visible"/>
                                      </p:to>
                                    </p:set>
                                    <p:anim calcmode="lin" valueType="num">
                                      <p:cBhvr>
                                        <p:cTn id="210" dur="500" fill="hold"/>
                                        <p:tgtEl>
                                          <p:spTgt spid="5">
                                            <p:graphicEl>
                                              <a:dgm id="{B5AF98A9-56A4-9443-B882-7EBA196FA7B9}"/>
                                            </p:graphicEl>
                                          </p:spTgt>
                                        </p:tgtEl>
                                        <p:attrNameLst>
                                          <p:attrName>ppt_w</p:attrName>
                                        </p:attrNameLst>
                                      </p:cBhvr>
                                      <p:tavLst>
                                        <p:tav tm="0">
                                          <p:val>
                                            <p:fltVal val="0"/>
                                          </p:val>
                                        </p:tav>
                                        <p:tav tm="100000">
                                          <p:val>
                                            <p:strVal val="#ppt_w"/>
                                          </p:val>
                                        </p:tav>
                                      </p:tavLst>
                                    </p:anim>
                                    <p:anim calcmode="lin" valueType="num">
                                      <p:cBhvr>
                                        <p:cTn id="211" dur="500" fill="hold"/>
                                        <p:tgtEl>
                                          <p:spTgt spid="5">
                                            <p:graphicEl>
                                              <a:dgm id="{B5AF98A9-56A4-9443-B882-7EBA196FA7B9}"/>
                                            </p:graphicEl>
                                          </p:spTgt>
                                        </p:tgtEl>
                                        <p:attrNameLst>
                                          <p:attrName>ppt_h</p:attrName>
                                        </p:attrNameLst>
                                      </p:cBhvr>
                                      <p:tavLst>
                                        <p:tav tm="0">
                                          <p:val>
                                            <p:fltVal val="0"/>
                                          </p:val>
                                        </p:tav>
                                        <p:tav tm="100000">
                                          <p:val>
                                            <p:strVal val="#ppt_h"/>
                                          </p:val>
                                        </p:tav>
                                      </p:tavLst>
                                    </p:anim>
                                    <p:animEffect transition="in" filter="fade">
                                      <p:cBhvr>
                                        <p:cTn id="212" dur="500"/>
                                        <p:tgtEl>
                                          <p:spTgt spid="5">
                                            <p:graphicEl>
                                              <a:dgm id="{B5AF98A9-56A4-9443-B882-7EBA196FA7B9}"/>
                                            </p:graphicEl>
                                          </p:spTgt>
                                        </p:tgtEl>
                                      </p:cBhvr>
                                    </p:animEffect>
                                    <p:anim calcmode="lin" valueType="num">
                                      <p:cBhvr>
                                        <p:cTn id="213" dur="500" fill="hold"/>
                                        <p:tgtEl>
                                          <p:spTgt spid="5">
                                            <p:graphicEl>
                                              <a:dgm id="{B5AF98A9-56A4-9443-B882-7EBA196FA7B9}"/>
                                            </p:graphicEl>
                                          </p:spTgt>
                                        </p:tgtEl>
                                        <p:attrNameLst>
                                          <p:attrName>ppt_x</p:attrName>
                                        </p:attrNameLst>
                                      </p:cBhvr>
                                      <p:tavLst>
                                        <p:tav tm="0">
                                          <p:val>
                                            <p:fltVal val="0.5"/>
                                          </p:val>
                                        </p:tav>
                                        <p:tav tm="100000">
                                          <p:val>
                                            <p:strVal val="#ppt_x"/>
                                          </p:val>
                                        </p:tav>
                                      </p:tavLst>
                                    </p:anim>
                                    <p:anim calcmode="lin" valueType="num">
                                      <p:cBhvr>
                                        <p:cTn id="214" dur="500" fill="hold"/>
                                        <p:tgtEl>
                                          <p:spTgt spid="5">
                                            <p:graphicEl>
                                              <a:dgm id="{B5AF98A9-56A4-9443-B882-7EBA196FA7B9}"/>
                                            </p:graphicEl>
                                          </p:spTgt>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5">
                                            <p:graphicEl>
                                              <a:dgm id="{ACC3C0D4-6ED8-DE46-A080-4CD18AAC3F89}"/>
                                            </p:graphicEl>
                                          </p:spTgt>
                                        </p:tgtEl>
                                        <p:attrNameLst>
                                          <p:attrName>style.visibility</p:attrName>
                                        </p:attrNameLst>
                                      </p:cBhvr>
                                      <p:to>
                                        <p:strVal val="visible"/>
                                      </p:to>
                                    </p:set>
                                    <p:anim calcmode="lin" valueType="num">
                                      <p:cBhvr>
                                        <p:cTn id="217" dur="500" fill="hold"/>
                                        <p:tgtEl>
                                          <p:spTgt spid="5">
                                            <p:graphicEl>
                                              <a:dgm id="{ACC3C0D4-6ED8-DE46-A080-4CD18AAC3F89}"/>
                                            </p:graphicEl>
                                          </p:spTgt>
                                        </p:tgtEl>
                                        <p:attrNameLst>
                                          <p:attrName>ppt_w</p:attrName>
                                        </p:attrNameLst>
                                      </p:cBhvr>
                                      <p:tavLst>
                                        <p:tav tm="0">
                                          <p:val>
                                            <p:fltVal val="0"/>
                                          </p:val>
                                        </p:tav>
                                        <p:tav tm="100000">
                                          <p:val>
                                            <p:strVal val="#ppt_w"/>
                                          </p:val>
                                        </p:tav>
                                      </p:tavLst>
                                    </p:anim>
                                    <p:anim calcmode="lin" valueType="num">
                                      <p:cBhvr>
                                        <p:cTn id="218" dur="500" fill="hold"/>
                                        <p:tgtEl>
                                          <p:spTgt spid="5">
                                            <p:graphicEl>
                                              <a:dgm id="{ACC3C0D4-6ED8-DE46-A080-4CD18AAC3F89}"/>
                                            </p:graphicEl>
                                          </p:spTgt>
                                        </p:tgtEl>
                                        <p:attrNameLst>
                                          <p:attrName>ppt_h</p:attrName>
                                        </p:attrNameLst>
                                      </p:cBhvr>
                                      <p:tavLst>
                                        <p:tav tm="0">
                                          <p:val>
                                            <p:fltVal val="0"/>
                                          </p:val>
                                        </p:tav>
                                        <p:tav tm="100000">
                                          <p:val>
                                            <p:strVal val="#ppt_h"/>
                                          </p:val>
                                        </p:tav>
                                      </p:tavLst>
                                    </p:anim>
                                    <p:animEffect transition="in" filter="fade">
                                      <p:cBhvr>
                                        <p:cTn id="219" dur="500"/>
                                        <p:tgtEl>
                                          <p:spTgt spid="5">
                                            <p:graphicEl>
                                              <a:dgm id="{ACC3C0D4-6ED8-DE46-A080-4CD18AAC3F89}"/>
                                            </p:graphicEl>
                                          </p:spTgt>
                                        </p:tgtEl>
                                      </p:cBhvr>
                                    </p:animEffect>
                                    <p:anim calcmode="lin" valueType="num">
                                      <p:cBhvr>
                                        <p:cTn id="220" dur="500" fill="hold"/>
                                        <p:tgtEl>
                                          <p:spTgt spid="5">
                                            <p:graphicEl>
                                              <a:dgm id="{ACC3C0D4-6ED8-DE46-A080-4CD18AAC3F89}"/>
                                            </p:graphicEl>
                                          </p:spTgt>
                                        </p:tgtEl>
                                        <p:attrNameLst>
                                          <p:attrName>ppt_x</p:attrName>
                                        </p:attrNameLst>
                                      </p:cBhvr>
                                      <p:tavLst>
                                        <p:tav tm="0">
                                          <p:val>
                                            <p:fltVal val="0.5"/>
                                          </p:val>
                                        </p:tav>
                                        <p:tav tm="100000">
                                          <p:val>
                                            <p:strVal val="#ppt_x"/>
                                          </p:val>
                                        </p:tav>
                                      </p:tavLst>
                                    </p:anim>
                                    <p:anim calcmode="lin" valueType="num">
                                      <p:cBhvr>
                                        <p:cTn id="221" dur="500" fill="hold"/>
                                        <p:tgtEl>
                                          <p:spTgt spid="5">
                                            <p:graphicEl>
                                              <a:dgm id="{ACC3C0D4-6ED8-DE46-A080-4CD18AAC3F89}"/>
                                            </p:graphicEl>
                                          </p:spTgt>
                                        </p:tgtEl>
                                        <p:attrNameLst>
                                          <p:attrName>ppt_y</p:attrName>
                                        </p:attrNameLst>
                                      </p:cBhvr>
                                      <p:tavLst>
                                        <p:tav tm="0">
                                          <p:val>
                                            <p:fltVal val="0.5"/>
                                          </p:val>
                                        </p:tav>
                                        <p:tav tm="100000">
                                          <p:val>
                                            <p:strVal val="#ppt_y"/>
                                          </p:val>
                                        </p:tav>
                                      </p:tavLst>
                                    </p:anim>
                                  </p:childTnLst>
                                </p:cTn>
                              </p:par>
                            </p:childTnLst>
                          </p:cTn>
                        </p:par>
                        <p:par>
                          <p:cTn id="222" fill="hold">
                            <p:stCondLst>
                              <p:cond delay="4000"/>
                            </p:stCondLst>
                            <p:childTnLst>
                              <p:par>
                                <p:cTn id="223" presetID="53" presetClass="entr" presetSubtype="528" fill="hold" grpId="0" nodeType="afterEffect">
                                  <p:stCondLst>
                                    <p:cond delay="0"/>
                                  </p:stCondLst>
                                  <p:childTnLst>
                                    <p:set>
                                      <p:cBhvr>
                                        <p:cTn id="224" dur="1" fill="hold">
                                          <p:stCondLst>
                                            <p:cond delay="0"/>
                                          </p:stCondLst>
                                        </p:cTn>
                                        <p:tgtEl>
                                          <p:spTgt spid="5">
                                            <p:graphicEl>
                                              <a:dgm id="{74505237-887B-7845-840B-5777860410C1}"/>
                                            </p:graphicEl>
                                          </p:spTgt>
                                        </p:tgtEl>
                                        <p:attrNameLst>
                                          <p:attrName>style.visibility</p:attrName>
                                        </p:attrNameLst>
                                      </p:cBhvr>
                                      <p:to>
                                        <p:strVal val="visible"/>
                                      </p:to>
                                    </p:set>
                                    <p:anim calcmode="lin" valueType="num">
                                      <p:cBhvr>
                                        <p:cTn id="225" dur="500" fill="hold"/>
                                        <p:tgtEl>
                                          <p:spTgt spid="5">
                                            <p:graphicEl>
                                              <a:dgm id="{74505237-887B-7845-840B-5777860410C1}"/>
                                            </p:graphicEl>
                                          </p:spTgt>
                                        </p:tgtEl>
                                        <p:attrNameLst>
                                          <p:attrName>ppt_w</p:attrName>
                                        </p:attrNameLst>
                                      </p:cBhvr>
                                      <p:tavLst>
                                        <p:tav tm="0">
                                          <p:val>
                                            <p:fltVal val="0"/>
                                          </p:val>
                                        </p:tav>
                                        <p:tav tm="100000">
                                          <p:val>
                                            <p:strVal val="#ppt_w"/>
                                          </p:val>
                                        </p:tav>
                                      </p:tavLst>
                                    </p:anim>
                                    <p:anim calcmode="lin" valueType="num">
                                      <p:cBhvr>
                                        <p:cTn id="226" dur="500" fill="hold"/>
                                        <p:tgtEl>
                                          <p:spTgt spid="5">
                                            <p:graphicEl>
                                              <a:dgm id="{74505237-887B-7845-840B-5777860410C1}"/>
                                            </p:graphicEl>
                                          </p:spTgt>
                                        </p:tgtEl>
                                        <p:attrNameLst>
                                          <p:attrName>ppt_h</p:attrName>
                                        </p:attrNameLst>
                                      </p:cBhvr>
                                      <p:tavLst>
                                        <p:tav tm="0">
                                          <p:val>
                                            <p:fltVal val="0"/>
                                          </p:val>
                                        </p:tav>
                                        <p:tav tm="100000">
                                          <p:val>
                                            <p:strVal val="#ppt_h"/>
                                          </p:val>
                                        </p:tav>
                                      </p:tavLst>
                                    </p:anim>
                                    <p:animEffect transition="in" filter="fade">
                                      <p:cBhvr>
                                        <p:cTn id="227" dur="500"/>
                                        <p:tgtEl>
                                          <p:spTgt spid="5">
                                            <p:graphicEl>
                                              <a:dgm id="{74505237-887B-7845-840B-5777860410C1}"/>
                                            </p:graphicEl>
                                          </p:spTgt>
                                        </p:tgtEl>
                                      </p:cBhvr>
                                    </p:animEffect>
                                    <p:anim calcmode="lin" valueType="num">
                                      <p:cBhvr>
                                        <p:cTn id="228" dur="500" fill="hold"/>
                                        <p:tgtEl>
                                          <p:spTgt spid="5">
                                            <p:graphicEl>
                                              <a:dgm id="{74505237-887B-7845-840B-5777860410C1}"/>
                                            </p:graphicEl>
                                          </p:spTgt>
                                        </p:tgtEl>
                                        <p:attrNameLst>
                                          <p:attrName>ppt_x</p:attrName>
                                        </p:attrNameLst>
                                      </p:cBhvr>
                                      <p:tavLst>
                                        <p:tav tm="0">
                                          <p:val>
                                            <p:fltVal val="0.5"/>
                                          </p:val>
                                        </p:tav>
                                        <p:tav tm="100000">
                                          <p:val>
                                            <p:strVal val="#ppt_x"/>
                                          </p:val>
                                        </p:tav>
                                      </p:tavLst>
                                    </p:anim>
                                    <p:anim calcmode="lin" valueType="num">
                                      <p:cBhvr>
                                        <p:cTn id="229" dur="500" fill="hold"/>
                                        <p:tgtEl>
                                          <p:spTgt spid="5">
                                            <p:graphicEl>
                                              <a:dgm id="{74505237-887B-7845-840B-5777860410C1}"/>
                                            </p:graphicEl>
                                          </p:spTgt>
                                        </p:tgtEl>
                                        <p:attrNameLst>
                                          <p:attrName>ppt_y</p:attrName>
                                        </p:attrNameLst>
                                      </p:cBhvr>
                                      <p:tavLst>
                                        <p:tav tm="0">
                                          <p:val>
                                            <p:fltVal val="0.5"/>
                                          </p:val>
                                        </p:tav>
                                        <p:tav tm="100000">
                                          <p:val>
                                            <p:strVal val="#ppt_y"/>
                                          </p:val>
                                        </p:tav>
                                      </p:tavLst>
                                    </p:anim>
                                  </p:childTnLst>
                                </p:cTn>
                              </p:par>
                              <p:par>
                                <p:cTn id="230" presetID="53" presetClass="entr" presetSubtype="528" fill="hold" grpId="0" nodeType="withEffect">
                                  <p:stCondLst>
                                    <p:cond delay="0"/>
                                  </p:stCondLst>
                                  <p:childTnLst>
                                    <p:set>
                                      <p:cBhvr>
                                        <p:cTn id="231" dur="1" fill="hold">
                                          <p:stCondLst>
                                            <p:cond delay="0"/>
                                          </p:stCondLst>
                                        </p:cTn>
                                        <p:tgtEl>
                                          <p:spTgt spid="5">
                                            <p:graphicEl>
                                              <a:dgm id="{00CFA307-BDC0-A84A-BC81-4AC35C2E6211}"/>
                                            </p:graphicEl>
                                          </p:spTgt>
                                        </p:tgtEl>
                                        <p:attrNameLst>
                                          <p:attrName>style.visibility</p:attrName>
                                        </p:attrNameLst>
                                      </p:cBhvr>
                                      <p:to>
                                        <p:strVal val="visible"/>
                                      </p:to>
                                    </p:set>
                                    <p:anim calcmode="lin" valueType="num">
                                      <p:cBhvr>
                                        <p:cTn id="232" dur="500" fill="hold"/>
                                        <p:tgtEl>
                                          <p:spTgt spid="5">
                                            <p:graphicEl>
                                              <a:dgm id="{00CFA307-BDC0-A84A-BC81-4AC35C2E6211}"/>
                                            </p:graphicEl>
                                          </p:spTgt>
                                        </p:tgtEl>
                                        <p:attrNameLst>
                                          <p:attrName>ppt_w</p:attrName>
                                        </p:attrNameLst>
                                      </p:cBhvr>
                                      <p:tavLst>
                                        <p:tav tm="0">
                                          <p:val>
                                            <p:fltVal val="0"/>
                                          </p:val>
                                        </p:tav>
                                        <p:tav tm="100000">
                                          <p:val>
                                            <p:strVal val="#ppt_w"/>
                                          </p:val>
                                        </p:tav>
                                      </p:tavLst>
                                    </p:anim>
                                    <p:anim calcmode="lin" valueType="num">
                                      <p:cBhvr>
                                        <p:cTn id="233" dur="500" fill="hold"/>
                                        <p:tgtEl>
                                          <p:spTgt spid="5">
                                            <p:graphicEl>
                                              <a:dgm id="{00CFA307-BDC0-A84A-BC81-4AC35C2E6211}"/>
                                            </p:graphicEl>
                                          </p:spTgt>
                                        </p:tgtEl>
                                        <p:attrNameLst>
                                          <p:attrName>ppt_h</p:attrName>
                                        </p:attrNameLst>
                                      </p:cBhvr>
                                      <p:tavLst>
                                        <p:tav tm="0">
                                          <p:val>
                                            <p:fltVal val="0"/>
                                          </p:val>
                                        </p:tav>
                                        <p:tav tm="100000">
                                          <p:val>
                                            <p:strVal val="#ppt_h"/>
                                          </p:val>
                                        </p:tav>
                                      </p:tavLst>
                                    </p:anim>
                                    <p:animEffect transition="in" filter="fade">
                                      <p:cBhvr>
                                        <p:cTn id="234" dur="500"/>
                                        <p:tgtEl>
                                          <p:spTgt spid="5">
                                            <p:graphicEl>
                                              <a:dgm id="{00CFA307-BDC0-A84A-BC81-4AC35C2E6211}"/>
                                            </p:graphicEl>
                                          </p:spTgt>
                                        </p:tgtEl>
                                      </p:cBhvr>
                                    </p:animEffect>
                                    <p:anim calcmode="lin" valueType="num">
                                      <p:cBhvr>
                                        <p:cTn id="235" dur="500" fill="hold"/>
                                        <p:tgtEl>
                                          <p:spTgt spid="5">
                                            <p:graphicEl>
                                              <a:dgm id="{00CFA307-BDC0-A84A-BC81-4AC35C2E6211}"/>
                                            </p:graphicEl>
                                          </p:spTgt>
                                        </p:tgtEl>
                                        <p:attrNameLst>
                                          <p:attrName>ppt_x</p:attrName>
                                        </p:attrNameLst>
                                      </p:cBhvr>
                                      <p:tavLst>
                                        <p:tav tm="0">
                                          <p:val>
                                            <p:fltVal val="0.5"/>
                                          </p:val>
                                        </p:tav>
                                        <p:tav tm="100000">
                                          <p:val>
                                            <p:strVal val="#ppt_x"/>
                                          </p:val>
                                        </p:tav>
                                      </p:tavLst>
                                    </p:anim>
                                    <p:anim calcmode="lin" valueType="num">
                                      <p:cBhvr>
                                        <p:cTn id="236" dur="500" fill="hold"/>
                                        <p:tgtEl>
                                          <p:spTgt spid="5">
                                            <p:graphicEl>
                                              <a:dgm id="{00CFA307-BDC0-A84A-BC81-4AC35C2E6211}"/>
                                            </p:graphicEl>
                                          </p:spTgt>
                                        </p:tgtEl>
                                        <p:attrNameLst>
                                          <p:attrName>ppt_y</p:attrName>
                                        </p:attrNameLst>
                                      </p:cBhvr>
                                      <p:tavLst>
                                        <p:tav tm="0">
                                          <p:val>
                                            <p:fltVal val="0.5"/>
                                          </p:val>
                                        </p:tav>
                                        <p:tav tm="100000">
                                          <p:val>
                                            <p:strVal val="#ppt_y"/>
                                          </p:val>
                                        </p:tav>
                                      </p:tavLst>
                                    </p:anim>
                                  </p:childTnLst>
                                </p:cTn>
                              </p:par>
                              <p:par>
                                <p:cTn id="237" presetID="53" presetClass="entr" presetSubtype="528" fill="hold" grpId="0" nodeType="withEffect">
                                  <p:stCondLst>
                                    <p:cond delay="0"/>
                                  </p:stCondLst>
                                  <p:childTnLst>
                                    <p:set>
                                      <p:cBhvr>
                                        <p:cTn id="238" dur="1" fill="hold">
                                          <p:stCondLst>
                                            <p:cond delay="0"/>
                                          </p:stCondLst>
                                        </p:cTn>
                                        <p:tgtEl>
                                          <p:spTgt spid="5">
                                            <p:graphicEl>
                                              <a:dgm id="{CB3C3598-0670-1740-A76B-88D46D844BD3}"/>
                                            </p:graphicEl>
                                          </p:spTgt>
                                        </p:tgtEl>
                                        <p:attrNameLst>
                                          <p:attrName>style.visibility</p:attrName>
                                        </p:attrNameLst>
                                      </p:cBhvr>
                                      <p:to>
                                        <p:strVal val="visible"/>
                                      </p:to>
                                    </p:set>
                                    <p:anim calcmode="lin" valueType="num">
                                      <p:cBhvr>
                                        <p:cTn id="239" dur="500" fill="hold"/>
                                        <p:tgtEl>
                                          <p:spTgt spid="5">
                                            <p:graphicEl>
                                              <a:dgm id="{CB3C3598-0670-1740-A76B-88D46D844BD3}"/>
                                            </p:graphicEl>
                                          </p:spTgt>
                                        </p:tgtEl>
                                        <p:attrNameLst>
                                          <p:attrName>ppt_w</p:attrName>
                                        </p:attrNameLst>
                                      </p:cBhvr>
                                      <p:tavLst>
                                        <p:tav tm="0">
                                          <p:val>
                                            <p:fltVal val="0"/>
                                          </p:val>
                                        </p:tav>
                                        <p:tav tm="100000">
                                          <p:val>
                                            <p:strVal val="#ppt_w"/>
                                          </p:val>
                                        </p:tav>
                                      </p:tavLst>
                                    </p:anim>
                                    <p:anim calcmode="lin" valueType="num">
                                      <p:cBhvr>
                                        <p:cTn id="240" dur="500" fill="hold"/>
                                        <p:tgtEl>
                                          <p:spTgt spid="5">
                                            <p:graphicEl>
                                              <a:dgm id="{CB3C3598-0670-1740-A76B-88D46D844BD3}"/>
                                            </p:graphicEl>
                                          </p:spTgt>
                                        </p:tgtEl>
                                        <p:attrNameLst>
                                          <p:attrName>ppt_h</p:attrName>
                                        </p:attrNameLst>
                                      </p:cBhvr>
                                      <p:tavLst>
                                        <p:tav tm="0">
                                          <p:val>
                                            <p:fltVal val="0"/>
                                          </p:val>
                                        </p:tav>
                                        <p:tav tm="100000">
                                          <p:val>
                                            <p:strVal val="#ppt_h"/>
                                          </p:val>
                                        </p:tav>
                                      </p:tavLst>
                                    </p:anim>
                                    <p:animEffect transition="in" filter="fade">
                                      <p:cBhvr>
                                        <p:cTn id="241" dur="500"/>
                                        <p:tgtEl>
                                          <p:spTgt spid="5">
                                            <p:graphicEl>
                                              <a:dgm id="{CB3C3598-0670-1740-A76B-88D46D844BD3}"/>
                                            </p:graphicEl>
                                          </p:spTgt>
                                        </p:tgtEl>
                                      </p:cBhvr>
                                    </p:animEffect>
                                    <p:anim calcmode="lin" valueType="num">
                                      <p:cBhvr>
                                        <p:cTn id="242" dur="500" fill="hold"/>
                                        <p:tgtEl>
                                          <p:spTgt spid="5">
                                            <p:graphicEl>
                                              <a:dgm id="{CB3C3598-0670-1740-A76B-88D46D844BD3}"/>
                                            </p:graphicEl>
                                          </p:spTgt>
                                        </p:tgtEl>
                                        <p:attrNameLst>
                                          <p:attrName>ppt_x</p:attrName>
                                        </p:attrNameLst>
                                      </p:cBhvr>
                                      <p:tavLst>
                                        <p:tav tm="0">
                                          <p:val>
                                            <p:fltVal val="0.5"/>
                                          </p:val>
                                        </p:tav>
                                        <p:tav tm="100000">
                                          <p:val>
                                            <p:strVal val="#ppt_x"/>
                                          </p:val>
                                        </p:tav>
                                      </p:tavLst>
                                    </p:anim>
                                    <p:anim calcmode="lin" valueType="num">
                                      <p:cBhvr>
                                        <p:cTn id="243" dur="500" fill="hold"/>
                                        <p:tgtEl>
                                          <p:spTgt spid="5">
                                            <p:graphicEl>
                                              <a:dgm id="{CB3C3598-0670-1740-A76B-88D46D844BD3}"/>
                                            </p:graphicEl>
                                          </p:spTgt>
                                        </p:tgtEl>
                                        <p:attrNameLst>
                                          <p:attrName>ppt_y</p:attrName>
                                        </p:attrNameLst>
                                      </p:cBhvr>
                                      <p:tavLst>
                                        <p:tav tm="0">
                                          <p:val>
                                            <p:fltVal val="0.5"/>
                                          </p:val>
                                        </p:tav>
                                        <p:tav tm="100000">
                                          <p:val>
                                            <p:strVal val="#ppt_y"/>
                                          </p:val>
                                        </p:tav>
                                      </p:tavLst>
                                    </p:anim>
                                  </p:childTnLst>
                                </p:cTn>
                              </p:par>
                              <p:par>
                                <p:cTn id="244" presetID="53" presetClass="entr" presetSubtype="528" fill="hold" grpId="0" nodeType="withEffect">
                                  <p:stCondLst>
                                    <p:cond delay="0"/>
                                  </p:stCondLst>
                                  <p:childTnLst>
                                    <p:set>
                                      <p:cBhvr>
                                        <p:cTn id="245" dur="1" fill="hold">
                                          <p:stCondLst>
                                            <p:cond delay="0"/>
                                          </p:stCondLst>
                                        </p:cTn>
                                        <p:tgtEl>
                                          <p:spTgt spid="5">
                                            <p:graphicEl>
                                              <a:dgm id="{A4D49CC6-7D76-294E-8635-6EC75A3D5321}"/>
                                            </p:graphicEl>
                                          </p:spTgt>
                                        </p:tgtEl>
                                        <p:attrNameLst>
                                          <p:attrName>style.visibility</p:attrName>
                                        </p:attrNameLst>
                                      </p:cBhvr>
                                      <p:to>
                                        <p:strVal val="visible"/>
                                      </p:to>
                                    </p:set>
                                    <p:anim calcmode="lin" valueType="num">
                                      <p:cBhvr>
                                        <p:cTn id="246" dur="500" fill="hold"/>
                                        <p:tgtEl>
                                          <p:spTgt spid="5">
                                            <p:graphicEl>
                                              <a:dgm id="{A4D49CC6-7D76-294E-8635-6EC75A3D5321}"/>
                                            </p:graphicEl>
                                          </p:spTgt>
                                        </p:tgtEl>
                                        <p:attrNameLst>
                                          <p:attrName>ppt_w</p:attrName>
                                        </p:attrNameLst>
                                      </p:cBhvr>
                                      <p:tavLst>
                                        <p:tav tm="0">
                                          <p:val>
                                            <p:fltVal val="0"/>
                                          </p:val>
                                        </p:tav>
                                        <p:tav tm="100000">
                                          <p:val>
                                            <p:strVal val="#ppt_w"/>
                                          </p:val>
                                        </p:tav>
                                      </p:tavLst>
                                    </p:anim>
                                    <p:anim calcmode="lin" valueType="num">
                                      <p:cBhvr>
                                        <p:cTn id="247" dur="500" fill="hold"/>
                                        <p:tgtEl>
                                          <p:spTgt spid="5">
                                            <p:graphicEl>
                                              <a:dgm id="{A4D49CC6-7D76-294E-8635-6EC75A3D5321}"/>
                                            </p:graphicEl>
                                          </p:spTgt>
                                        </p:tgtEl>
                                        <p:attrNameLst>
                                          <p:attrName>ppt_h</p:attrName>
                                        </p:attrNameLst>
                                      </p:cBhvr>
                                      <p:tavLst>
                                        <p:tav tm="0">
                                          <p:val>
                                            <p:fltVal val="0"/>
                                          </p:val>
                                        </p:tav>
                                        <p:tav tm="100000">
                                          <p:val>
                                            <p:strVal val="#ppt_h"/>
                                          </p:val>
                                        </p:tav>
                                      </p:tavLst>
                                    </p:anim>
                                    <p:animEffect transition="in" filter="fade">
                                      <p:cBhvr>
                                        <p:cTn id="248" dur="500"/>
                                        <p:tgtEl>
                                          <p:spTgt spid="5">
                                            <p:graphicEl>
                                              <a:dgm id="{A4D49CC6-7D76-294E-8635-6EC75A3D5321}"/>
                                            </p:graphicEl>
                                          </p:spTgt>
                                        </p:tgtEl>
                                      </p:cBhvr>
                                    </p:animEffect>
                                    <p:anim calcmode="lin" valueType="num">
                                      <p:cBhvr>
                                        <p:cTn id="249" dur="500" fill="hold"/>
                                        <p:tgtEl>
                                          <p:spTgt spid="5">
                                            <p:graphicEl>
                                              <a:dgm id="{A4D49CC6-7D76-294E-8635-6EC75A3D5321}"/>
                                            </p:graphicEl>
                                          </p:spTgt>
                                        </p:tgtEl>
                                        <p:attrNameLst>
                                          <p:attrName>ppt_x</p:attrName>
                                        </p:attrNameLst>
                                      </p:cBhvr>
                                      <p:tavLst>
                                        <p:tav tm="0">
                                          <p:val>
                                            <p:fltVal val="0.5"/>
                                          </p:val>
                                        </p:tav>
                                        <p:tav tm="100000">
                                          <p:val>
                                            <p:strVal val="#ppt_x"/>
                                          </p:val>
                                        </p:tav>
                                      </p:tavLst>
                                    </p:anim>
                                    <p:anim calcmode="lin" valueType="num">
                                      <p:cBhvr>
                                        <p:cTn id="250" dur="500" fill="hold"/>
                                        <p:tgtEl>
                                          <p:spTgt spid="5">
                                            <p:graphicEl>
                                              <a:dgm id="{A4D49CC6-7D76-294E-8635-6EC75A3D5321}"/>
                                            </p:graphicEl>
                                          </p:spTgt>
                                        </p:tgtEl>
                                        <p:attrNameLst>
                                          <p:attrName>ppt_y</p:attrName>
                                        </p:attrNameLst>
                                      </p:cBhvr>
                                      <p:tavLst>
                                        <p:tav tm="0">
                                          <p:val>
                                            <p:fltVal val="0.5"/>
                                          </p:val>
                                        </p:tav>
                                        <p:tav tm="100000">
                                          <p:val>
                                            <p:strVal val="#ppt_y"/>
                                          </p:val>
                                        </p:tav>
                                      </p:tavLst>
                                    </p:anim>
                                  </p:childTnLst>
                                </p:cTn>
                              </p:par>
                            </p:childTnLst>
                          </p:cTn>
                        </p:par>
                        <p:par>
                          <p:cTn id="251" fill="hold">
                            <p:stCondLst>
                              <p:cond delay="4500"/>
                            </p:stCondLst>
                            <p:childTnLst>
                              <p:par>
                                <p:cTn id="252" presetID="53" presetClass="entr" presetSubtype="528" fill="hold" grpId="0" nodeType="afterEffect">
                                  <p:stCondLst>
                                    <p:cond delay="0"/>
                                  </p:stCondLst>
                                  <p:childTnLst>
                                    <p:set>
                                      <p:cBhvr>
                                        <p:cTn id="253" dur="1" fill="hold">
                                          <p:stCondLst>
                                            <p:cond delay="0"/>
                                          </p:stCondLst>
                                        </p:cTn>
                                        <p:tgtEl>
                                          <p:spTgt spid="5">
                                            <p:graphicEl>
                                              <a:dgm id="{E20E86BC-1A3B-714A-B0F2-A2755F599E4C}"/>
                                            </p:graphicEl>
                                          </p:spTgt>
                                        </p:tgtEl>
                                        <p:attrNameLst>
                                          <p:attrName>style.visibility</p:attrName>
                                        </p:attrNameLst>
                                      </p:cBhvr>
                                      <p:to>
                                        <p:strVal val="visible"/>
                                      </p:to>
                                    </p:set>
                                    <p:anim calcmode="lin" valueType="num">
                                      <p:cBhvr>
                                        <p:cTn id="254" dur="500" fill="hold"/>
                                        <p:tgtEl>
                                          <p:spTgt spid="5">
                                            <p:graphicEl>
                                              <a:dgm id="{E20E86BC-1A3B-714A-B0F2-A2755F599E4C}"/>
                                            </p:graphicEl>
                                          </p:spTgt>
                                        </p:tgtEl>
                                        <p:attrNameLst>
                                          <p:attrName>ppt_w</p:attrName>
                                        </p:attrNameLst>
                                      </p:cBhvr>
                                      <p:tavLst>
                                        <p:tav tm="0">
                                          <p:val>
                                            <p:fltVal val="0"/>
                                          </p:val>
                                        </p:tav>
                                        <p:tav tm="100000">
                                          <p:val>
                                            <p:strVal val="#ppt_w"/>
                                          </p:val>
                                        </p:tav>
                                      </p:tavLst>
                                    </p:anim>
                                    <p:anim calcmode="lin" valueType="num">
                                      <p:cBhvr>
                                        <p:cTn id="255" dur="500" fill="hold"/>
                                        <p:tgtEl>
                                          <p:spTgt spid="5">
                                            <p:graphicEl>
                                              <a:dgm id="{E20E86BC-1A3B-714A-B0F2-A2755F599E4C}"/>
                                            </p:graphicEl>
                                          </p:spTgt>
                                        </p:tgtEl>
                                        <p:attrNameLst>
                                          <p:attrName>ppt_h</p:attrName>
                                        </p:attrNameLst>
                                      </p:cBhvr>
                                      <p:tavLst>
                                        <p:tav tm="0">
                                          <p:val>
                                            <p:fltVal val="0"/>
                                          </p:val>
                                        </p:tav>
                                        <p:tav tm="100000">
                                          <p:val>
                                            <p:strVal val="#ppt_h"/>
                                          </p:val>
                                        </p:tav>
                                      </p:tavLst>
                                    </p:anim>
                                    <p:animEffect transition="in" filter="fade">
                                      <p:cBhvr>
                                        <p:cTn id="256" dur="500"/>
                                        <p:tgtEl>
                                          <p:spTgt spid="5">
                                            <p:graphicEl>
                                              <a:dgm id="{E20E86BC-1A3B-714A-B0F2-A2755F599E4C}"/>
                                            </p:graphicEl>
                                          </p:spTgt>
                                        </p:tgtEl>
                                      </p:cBhvr>
                                    </p:animEffect>
                                    <p:anim calcmode="lin" valueType="num">
                                      <p:cBhvr>
                                        <p:cTn id="257" dur="500" fill="hold"/>
                                        <p:tgtEl>
                                          <p:spTgt spid="5">
                                            <p:graphicEl>
                                              <a:dgm id="{E20E86BC-1A3B-714A-B0F2-A2755F599E4C}"/>
                                            </p:graphicEl>
                                          </p:spTgt>
                                        </p:tgtEl>
                                        <p:attrNameLst>
                                          <p:attrName>ppt_x</p:attrName>
                                        </p:attrNameLst>
                                      </p:cBhvr>
                                      <p:tavLst>
                                        <p:tav tm="0">
                                          <p:val>
                                            <p:fltVal val="0.5"/>
                                          </p:val>
                                        </p:tav>
                                        <p:tav tm="100000">
                                          <p:val>
                                            <p:strVal val="#ppt_x"/>
                                          </p:val>
                                        </p:tav>
                                      </p:tavLst>
                                    </p:anim>
                                    <p:anim calcmode="lin" valueType="num">
                                      <p:cBhvr>
                                        <p:cTn id="258" dur="500" fill="hold"/>
                                        <p:tgtEl>
                                          <p:spTgt spid="5">
                                            <p:graphicEl>
                                              <a:dgm id="{E20E86BC-1A3B-714A-B0F2-A2755F599E4C}"/>
                                            </p:graphicEl>
                                          </p:spTgt>
                                        </p:tgtEl>
                                        <p:attrNameLst>
                                          <p:attrName>ppt_y</p:attrName>
                                        </p:attrNameLst>
                                      </p:cBhvr>
                                      <p:tavLst>
                                        <p:tav tm="0">
                                          <p:val>
                                            <p:fltVal val="0.5"/>
                                          </p:val>
                                        </p:tav>
                                        <p:tav tm="100000">
                                          <p:val>
                                            <p:strVal val="#ppt_y"/>
                                          </p:val>
                                        </p:tav>
                                      </p:tavLst>
                                    </p:anim>
                                  </p:childTnLst>
                                </p:cTn>
                              </p:par>
                              <p:par>
                                <p:cTn id="259" presetID="53" presetClass="entr" presetSubtype="528" fill="hold" grpId="0" nodeType="withEffect">
                                  <p:stCondLst>
                                    <p:cond delay="0"/>
                                  </p:stCondLst>
                                  <p:childTnLst>
                                    <p:set>
                                      <p:cBhvr>
                                        <p:cTn id="260" dur="1" fill="hold">
                                          <p:stCondLst>
                                            <p:cond delay="0"/>
                                          </p:stCondLst>
                                        </p:cTn>
                                        <p:tgtEl>
                                          <p:spTgt spid="5">
                                            <p:graphicEl>
                                              <a:dgm id="{1D09625D-C401-DD4F-A45E-C7AC3DA67DFF}"/>
                                            </p:graphicEl>
                                          </p:spTgt>
                                        </p:tgtEl>
                                        <p:attrNameLst>
                                          <p:attrName>style.visibility</p:attrName>
                                        </p:attrNameLst>
                                      </p:cBhvr>
                                      <p:to>
                                        <p:strVal val="visible"/>
                                      </p:to>
                                    </p:set>
                                    <p:anim calcmode="lin" valueType="num">
                                      <p:cBhvr>
                                        <p:cTn id="261" dur="500" fill="hold"/>
                                        <p:tgtEl>
                                          <p:spTgt spid="5">
                                            <p:graphicEl>
                                              <a:dgm id="{1D09625D-C401-DD4F-A45E-C7AC3DA67DFF}"/>
                                            </p:graphicEl>
                                          </p:spTgt>
                                        </p:tgtEl>
                                        <p:attrNameLst>
                                          <p:attrName>ppt_w</p:attrName>
                                        </p:attrNameLst>
                                      </p:cBhvr>
                                      <p:tavLst>
                                        <p:tav tm="0">
                                          <p:val>
                                            <p:fltVal val="0"/>
                                          </p:val>
                                        </p:tav>
                                        <p:tav tm="100000">
                                          <p:val>
                                            <p:strVal val="#ppt_w"/>
                                          </p:val>
                                        </p:tav>
                                      </p:tavLst>
                                    </p:anim>
                                    <p:anim calcmode="lin" valueType="num">
                                      <p:cBhvr>
                                        <p:cTn id="262" dur="500" fill="hold"/>
                                        <p:tgtEl>
                                          <p:spTgt spid="5">
                                            <p:graphicEl>
                                              <a:dgm id="{1D09625D-C401-DD4F-A45E-C7AC3DA67DFF}"/>
                                            </p:graphicEl>
                                          </p:spTgt>
                                        </p:tgtEl>
                                        <p:attrNameLst>
                                          <p:attrName>ppt_h</p:attrName>
                                        </p:attrNameLst>
                                      </p:cBhvr>
                                      <p:tavLst>
                                        <p:tav tm="0">
                                          <p:val>
                                            <p:fltVal val="0"/>
                                          </p:val>
                                        </p:tav>
                                        <p:tav tm="100000">
                                          <p:val>
                                            <p:strVal val="#ppt_h"/>
                                          </p:val>
                                        </p:tav>
                                      </p:tavLst>
                                    </p:anim>
                                    <p:animEffect transition="in" filter="fade">
                                      <p:cBhvr>
                                        <p:cTn id="263" dur="500"/>
                                        <p:tgtEl>
                                          <p:spTgt spid="5">
                                            <p:graphicEl>
                                              <a:dgm id="{1D09625D-C401-DD4F-A45E-C7AC3DA67DFF}"/>
                                            </p:graphicEl>
                                          </p:spTgt>
                                        </p:tgtEl>
                                      </p:cBhvr>
                                    </p:animEffect>
                                    <p:anim calcmode="lin" valueType="num">
                                      <p:cBhvr>
                                        <p:cTn id="264" dur="500" fill="hold"/>
                                        <p:tgtEl>
                                          <p:spTgt spid="5">
                                            <p:graphicEl>
                                              <a:dgm id="{1D09625D-C401-DD4F-A45E-C7AC3DA67DFF}"/>
                                            </p:graphicEl>
                                          </p:spTgt>
                                        </p:tgtEl>
                                        <p:attrNameLst>
                                          <p:attrName>ppt_x</p:attrName>
                                        </p:attrNameLst>
                                      </p:cBhvr>
                                      <p:tavLst>
                                        <p:tav tm="0">
                                          <p:val>
                                            <p:fltVal val="0.5"/>
                                          </p:val>
                                        </p:tav>
                                        <p:tav tm="100000">
                                          <p:val>
                                            <p:strVal val="#ppt_x"/>
                                          </p:val>
                                        </p:tav>
                                      </p:tavLst>
                                    </p:anim>
                                    <p:anim calcmode="lin" valueType="num">
                                      <p:cBhvr>
                                        <p:cTn id="265" dur="500" fill="hold"/>
                                        <p:tgtEl>
                                          <p:spTgt spid="5">
                                            <p:graphicEl>
                                              <a:dgm id="{1D09625D-C401-DD4F-A45E-C7AC3DA67DFF}"/>
                                            </p:graphicEl>
                                          </p:spTgt>
                                        </p:tgtEl>
                                        <p:attrNameLst>
                                          <p:attrName>ppt_y</p:attrName>
                                        </p:attrNameLst>
                                      </p:cBhvr>
                                      <p:tavLst>
                                        <p:tav tm="0">
                                          <p:val>
                                            <p:fltVal val="0.5"/>
                                          </p:val>
                                        </p:tav>
                                        <p:tav tm="100000">
                                          <p:val>
                                            <p:strVal val="#ppt_y"/>
                                          </p:val>
                                        </p:tav>
                                      </p:tavLst>
                                    </p:anim>
                                  </p:childTnLst>
                                </p:cTn>
                              </p:par>
                              <p:par>
                                <p:cTn id="266" presetID="53" presetClass="entr" presetSubtype="528" fill="hold" grpId="0" nodeType="withEffect">
                                  <p:stCondLst>
                                    <p:cond delay="0"/>
                                  </p:stCondLst>
                                  <p:childTnLst>
                                    <p:set>
                                      <p:cBhvr>
                                        <p:cTn id="267" dur="1" fill="hold">
                                          <p:stCondLst>
                                            <p:cond delay="0"/>
                                          </p:stCondLst>
                                        </p:cTn>
                                        <p:tgtEl>
                                          <p:spTgt spid="5">
                                            <p:graphicEl>
                                              <a:dgm id="{D51CE4BE-555D-E04D-A727-24C69BCE8FB1}"/>
                                            </p:graphicEl>
                                          </p:spTgt>
                                        </p:tgtEl>
                                        <p:attrNameLst>
                                          <p:attrName>style.visibility</p:attrName>
                                        </p:attrNameLst>
                                      </p:cBhvr>
                                      <p:to>
                                        <p:strVal val="visible"/>
                                      </p:to>
                                    </p:set>
                                    <p:anim calcmode="lin" valueType="num">
                                      <p:cBhvr>
                                        <p:cTn id="268" dur="500" fill="hold"/>
                                        <p:tgtEl>
                                          <p:spTgt spid="5">
                                            <p:graphicEl>
                                              <a:dgm id="{D51CE4BE-555D-E04D-A727-24C69BCE8FB1}"/>
                                            </p:graphicEl>
                                          </p:spTgt>
                                        </p:tgtEl>
                                        <p:attrNameLst>
                                          <p:attrName>ppt_w</p:attrName>
                                        </p:attrNameLst>
                                      </p:cBhvr>
                                      <p:tavLst>
                                        <p:tav tm="0">
                                          <p:val>
                                            <p:fltVal val="0"/>
                                          </p:val>
                                        </p:tav>
                                        <p:tav tm="100000">
                                          <p:val>
                                            <p:strVal val="#ppt_w"/>
                                          </p:val>
                                        </p:tav>
                                      </p:tavLst>
                                    </p:anim>
                                    <p:anim calcmode="lin" valueType="num">
                                      <p:cBhvr>
                                        <p:cTn id="269" dur="500" fill="hold"/>
                                        <p:tgtEl>
                                          <p:spTgt spid="5">
                                            <p:graphicEl>
                                              <a:dgm id="{D51CE4BE-555D-E04D-A727-24C69BCE8FB1}"/>
                                            </p:graphicEl>
                                          </p:spTgt>
                                        </p:tgtEl>
                                        <p:attrNameLst>
                                          <p:attrName>ppt_h</p:attrName>
                                        </p:attrNameLst>
                                      </p:cBhvr>
                                      <p:tavLst>
                                        <p:tav tm="0">
                                          <p:val>
                                            <p:fltVal val="0"/>
                                          </p:val>
                                        </p:tav>
                                        <p:tav tm="100000">
                                          <p:val>
                                            <p:strVal val="#ppt_h"/>
                                          </p:val>
                                        </p:tav>
                                      </p:tavLst>
                                    </p:anim>
                                    <p:animEffect transition="in" filter="fade">
                                      <p:cBhvr>
                                        <p:cTn id="270" dur="500"/>
                                        <p:tgtEl>
                                          <p:spTgt spid="5">
                                            <p:graphicEl>
                                              <a:dgm id="{D51CE4BE-555D-E04D-A727-24C69BCE8FB1}"/>
                                            </p:graphicEl>
                                          </p:spTgt>
                                        </p:tgtEl>
                                      </p:cBhvr>
                                    </p:animEffect>
                                    <p:anim calcmode="lin" valueType="num">
                                      <p:cBhvr>
                                        <p:cTn id="271" dur="500" fill="hold"/>
                                        <p:tgtEl>
                                          <p:spTgt spid="5">
                                            <p:graphicEl>
                                              <a:dgm id="{D51CE4BE-555D-E04D-A727-24C69BCE8FB1}"/>
                                            </p:graphicEl>
                                          </p:spTgt>
                                        </p:tgtEl>
                                        <p:attrNameLst>
                                          <p:attrName>ppt_x</p:attrName>
                                        </p:attrNameLst>
                                      </p:cBhvr>
                                      <p:tavLst>
                                        <p:tav tm="0">
                                          <p:val>
                                            <p:fltVal val="0.5"/>
                                          </p:val>
                                        </p:tav>
                                        <p:tav tm="100000">
                                          <p:val>
                                            <p:strVal val="#ppt_x"/>
                                          </p:val>
                                        </p:tav>
                                      </p:tavLst>
                                    </p:anim>
                                    <p:anim calcmode="lin" valueType="num">
                                      <p:cBhvr>
                                        <p:cTn id="272" dur="500" fill="hold"/>
                                        <p:tgtEl>
                                          <p:spTgt spid="5">
                                            <p:graphicEl>
                                              <a:dgm id="{D51CE4BE-555D-E04D-A727-24C69BCE8FB1}"/>
                                            </p:graphicEl>
                                          </p:spTgt>
                                        </p:tgtEl>
                                        <p:attrNameLst>
                                          <p:attrName>ppt_y</p:attrName>
                                        </p:attrNameLst>
                                      </p:cBhvr>
                                      <p:tavLst>
                                        <p:tav tm="0">
                                          <p:val>
                                            <p:fltVal val="0.5"/>
                                          </p:val>
                                        </p:tav>
                                        <p:tav tm="100000">
                                          <p:val>
                                            <p:strVal val="#ppt_y"/>
                                          </p:val>
                                        </p:tav>
                                      </p:tavLst>
                                    </p:anim>
                                  </p:childTnLst>
                                </p:cTn>
                              </p:par>
                              <p:par>
                                <p:cTn id="273" presetID="53" presetClass="entr" presetSubtype="528" fill="hold" grpId="0" nodeType="withEffect">
                                  <p:stCondLst>
                                    <p:cond delay="0"/>
                                  </p:stCondLst>
                                  <p:childTnLst>
                                    <p:set>
                                      <p:cBhvr>
                                        <p:cTn id="274" dur="1" fill="hold">
                                          <p:stCondLst>
                                            <p:cond delay="0"/>
                                          </p:stCondLst>
                                        </p:cTn>
                                        <p:tgtEl>
                                          <p:spTgt spid="5">
                                            <p:graphicEl>
                                              <a:dgm id="{E8CE54EF-D222-404B-8547-9E31B8B055DD}"/>
                                            </p:graphicEl>
                                          </p:spTgt>
                                        </p:tgtEl>
                                        <p:attrNameLst>
                                          <p:attrName>style.visibility</p:attrName>
                                        </p:attrNameLst>
                                      </p:cBhvr>
                                      <p:to>
                                        <p:strVal val="visible"/>
                                      </p:to>
                                    </p:set>
                                    <p:anim calcmode="lin" valueType="num">
                                      <p:cBhvr>
                                        <p:cTn id="275" dur="500" fill="hold"/>
                                        <p:tgtEl>
                                          <p:spTgt spid="5">
                                            <p:graphicEl>
                                              <a:dgm id="{E8CE54EF-D222-404B-8547-9E31B8B055DD}"/>
                                            </p:graphicEl>
                                          </p:spTgt>
                                        </p:tgtEl>
                                        <p:attrNameLst>
                                          <p:attrName>ppt_w</p:attrName>
                                        </p:attrNameLst>
                                      </p:cBhvr>
                                      <p:tavLst>
                                        <p:tav tm="0">
                                          <p:val>
                                            <p:fltVal val="0"/>
                                          </p:val>
                                        </p:tav>
                                        <p:tav tm="100000">
                                          <p:val>
                                            <p:strVal val="#ppt_w"/>
                                          </p:val>
                                        </p:tav>
                                      </p:tavLst>
                                    </p:anim>
                                    <p:anim calcmode="lin" valueType="num">
                                      <p:cBhvr>
                                        <p:cTn id="276" dur="500" fill="hold"/>
                                        <p:tgtEl>
                                          <p:spTgt spid="5">
                                            <p:graphicEl>
                                              <a:dgm id="{E8CE54EF-D222-404B-8547-9E31B8B055DD}"/>
                                            </p:graphicEl>
                                          </p:spTgt>
                                        </p:tgtEl>
                                        <p:attrNameLst>
                                          <p:attrName>ppt_h</p:attrName>
                                        </p:attrNameLst>
                                      </p:cBhvr>
                                      <p:tavLst>
                                        <p:tav tm="0">
                                          <p:val>
                                            <p:fltVal val="0"/>
                                          </p:val>
                                        </p:tav>
                                        <p:tav tm="100000">
                                          <p:val>
                                            <p:strVal val="#ppt_h"/>
                                          </p:val>
                                        </p:tav>
                                      </p:tavLst>
                                    </p:anim>
                                    <p:animEffect transition="in" filter="fade">
                                      <p:cBhvr>
                                        <p:cTn id="277" dur="500"/>
                                        <p:tgtEl>
                                          <p:spTgt spid="5">
                                            <p:graphicEl>
                                              <a:dgm id="{E8CE54EF-D222-404B-8547-9E31B8B055DD}"/>
                                            </p:graphicEl>
                                          </p:spTgt>
                                        </p:tgtEl>
                                      </p:cBhvr>
                                    </p:animEffect>
                                    <p:anim calcmode="lin" valueType="num">
                                      <p:cBhvr>
                                        <p:cTn id="278" dur="500" fill="hold"/>
                                        <p:tgtEl>
                                          <p:spTgt spid="5">
                                            <p:graphicEl>
                                              <a:dgm id="{E8CE54EF-D222-404B-8547-9E31B8B055DD}"/>
                                            </p:graphicEl>
                                          </p:spTgt>
                                        </p:tgtEl>
                                        <p:attrNameLst>
                                          <p:attrName>ppt_x</p:attrName>
                                        </p:attrNameLst>
                                      </p:cBhvr>
                                      <p:tavLst>
                                        <p:tav tm="0">
                                          <p:val>
                                            <p:fltVal val="0.5"/>
                                          </p:val>
                                        </p:tav>
                                        <p:tav tm="100000">
                                          <p:val>
                                            <p:strVal val="#ppt_x"/>
                                          </p:val>
                                        </p:tav>
                                      </p:tavLst>
                                    </p:anim>
                                    <p:anim calcmode="lin" valueType="num">
                                      <p:cBhvr>
                                        <p:cTn id="279" dur="500" fill="hold"/>
                                        <p:tgtEl>
                                          <p:spTgt spid="5">
                                            <p:graphicEl>
                                              <a:dgm id="{E8CE54EF-D222-404B-8547-9E31B8B055DD}"/>
                                            </p:graphicEl>
                                          </p:spTgt>
                                        </p:tgtEl>
                                        <p:attrNameLst>
                                          <p:attrName>ppt_y</p:attrName>
                                        </p:attrNameLst>
                                      </p:cBhvr>
                                      <p:tavLst>
                                        <p:tav tm="0">
                                          <p:val>
                                            <p:fltVal val="0.5"/>
                                          </p:val>
                                        </p:tav>
                                        <p:tav tm="100000">
                                          <p:val>
                                            <p:strVal val="#ppt_y"/>
                                          </p:val>
                                        </p:tav>
                                      </p:tavLst>
                                    </p:anim>
                                  </p:childTnLst>
                                </p:cTn>
                              </p:par>
                            </p:childTnLst>
                          </p:cTn>
                        </p:par>
                        <p:par>
                          <p:cTn id="280" fill="hold">
                            <p:stCondLst>
                              <p:cond delay="5000"/>
                            </p:stCondLst>
                            <p:childTnLst>
                              <p:par>
                                <p:cTn id="281" presetID="53" presetClass="entr" presetSubtype="528" fill="hold" grpId="0" nodeType="afterEffect">
                                  <p:stCondLst>
                                    <p:cond delay="0"/>
                                  </p:stCondLst>
                                  <p:childTnLst>
                                    <p:set>
                                      <p:cBhvr>
                                        <p:cTn id="282" dur="1" fill="hold">
                                          <p:stCondLst>
                                            <p:cond delay="0"/>
                                          </p:stCondLst>
                                        </p:cTn>
                                        <p:tgtEl>
                                          <p:spTgt spid="5">
                                            <p:graphicEl>
                                              <a:dgm id="{AAA4D17C-EE67-914D-9710-A28850128C41}"/>
                                            </p:graphicEl>
                                          </p:spTgt>
                                        </p:tgtEl>
                                        <p:attrNameLst>
                                          <p:attrName>style.visibility</p:attrName>
                                        </p:attrNameLst>
                                      </p:cBhvr>
                                      <p:to>
                                        <p:strVal val="visible"/>
                                      </p:to>
                                    </p:set>
                                    <p:anim calcmode="lin" valueType="num">
                                      <p:cBhvr>
                                        <p:cTn id="283" dur="500" fill="hold"/>
                                        <p:tgtEl>
                                          <p:spTgt spid="5">
                                            <p:graphicEl>
                                              <a:dgm id="{AAA4D17C-EE67-914D-9710-A28850128C41}"/>
                                            </p:graphicEl>
                                          </p:spTgt>
                                        </p:tgtEl>
                                        <p:attrNameLst>
                                          <p:attrName>ppt_w</p:attrName>
                                        </p:attrNameLst>
                                      </p:cBhvr>
                                      <p:tavLst>
                                        <p:tav tm="0">
                                          <p:val>
                                            <p:fltVal val="0"/>
                                          </p:val>
                                        </p:tav>
                                        <p:tav tm="100000">
                                          <p:val>
                                            <p:strVal val="#ppt_w"/>
                                          </p:val>
                                        </p:tav>
                                      </p:tavLst>
                                    </p:anim>
                                    <p:anim calcmode="lin" valueType="num">
                                      <p:cBhvr>
                                        <p:cTn id="284" dur="500" fill="hold"/>
                                        <p:tgtEl>
                                          <p:spTgt spid="5">
                                            <p:graphicEl>
                                              <a:dgm id="{AAA4D17C-EE67-914D-9710-A28850128C41}"/>
                                            </p:graphicEl>
                                          </p:spTgt>
                                        </p:tgtEl>
                                        <p:attrNameLst>
                                          <p:attrName>ppt_h</p:attrName>
                                        </p:attrNameLst>
                                      </p:cBhvr>
                                      <p:tavLst>
                                        <p:tav tm="0">
                                          <p:val>
                                            <p:fltVal val="0"/>
                                          </p:val>
                                        </p:tav>
                                        <p:tav tm="100000">
                                          <p:val>
                                            <p:strVal val="#ppt_h"/>
                                          </p:val>
                                        </p:tav>
                                      </p:tavLst>
                                    </p:anim>
                                    <p:animEffect transition="in" filter="fade">
                                      <p:cBhvr>
                                        <p:cTn id="285" dur="500"/>
                                        <p:tgtEl>
                                          <p:spTgt spid="5">
                                            <p:graphicEl>
                                              <a:dgm id="{AAA4D17C-EE67-914D-9710-A28850128C41}"/>
                                            </p:graphicEl>
                                          </p:spTgt>
                                        </p:tgtEl>
                                      </p:cBhvr>
                                    </p:animEffect>
                                    <p:anim calcmode="lin" valueType="num">
                                      <p:cBhvr>
                                        <p:cTn id="286" dur="500" fill="hold"/>
                                        <p:tgtEl>
                                          <p:spTgt spid="5">
                                            <p:graphicEl>
                                              <a:dgm id="{AAA4D17C-EE67-914D-9710-A28850128C41}"/>
                                            </p:graphicEl>
                                          </p:spTgt>
                                        </p:tgtEl>
                                        <p:attrNameLst>
                                          <p:attrName>ppt_x</p:attrName>
                                        </p:attrNameLst>
                                      </p:cBhvr>
                                      <p:tavLst>
                                        <p:tav tm="0">
                                          <p:val>
                                            <p:fltVal val="0.5"/>
                                          </p:val>
                                        </p:tav>
                                        <p:tav tm="100000">
                                          <p:val>
                                            <p:strVal val="#ppt_x"/>
                                          </p:val>
                                        </p:tav>
                                      </p:tavLst>
                                    </p:anim>
                                    <p:anim calcmode="lin" valueType="num">
                                      <p:cBhvr>
                                        <p:cTn id="287" dur="500" fill="hold"/>
                                        <p:tgtEl>
                                          <p:spTgt spid="5">
                                            <p:graphicEl>
                                              <a:dgm id="{AAA4D17C-EE67-914D-9710-A28850128C41}"/>
                                            </p:graphicEl>
                                          </p:spTgt>
                                        </p:tgtEl>
                                        <p:attrNameLst>
                                          <p:attrName>ppt_y</p:attrName>
                                        </p:attrNameLst>
                                      </p:cBhvr>
                                      <p:tavLst>
                                        <p:tav tm="0">
                                          <p:val>
                                            <p:fltVal val="0.5"/>
                                          </p:val>
                                        </p:tav>
                                        <p:tav tm="100000">
                                          <p:val>
                                            <p:strVal val="#ppt_y"/>
                                          </p:val>
                                        </p:tav>
                                      </p:tavLst>
                                    </p:anim>
                                  </p:childTnLst>
                                </p:cTn>
                              </p:par>
                              <p:par>
                                <p:cTn id="288" presetID="53" presetClass="entr" presetSubtype="528" fill="hold" grpId="0" nodeType="withEffect">
                                  <p:stCondLst>
                                    <p:cond delay="0"/>
                                  </p:stCondLst>
                                  <p:childTnLst>
                                    <p:set>
                                      <p:cBhvr>
                                        <p:cTn id="289" dur="1" fill="hold">
                                          <p:stCondLst>
                                            <p:cond delay="0"/>
                                          </p:stCondLst>
                                        </p:cTn>
                                        <p:tgtEl>
                                          <p:spTgt spid="5">
                                            <p:graphicEl>
                                              <a:dgm id="{27F947A8-5EA9-9548-8745-C4936B960139}"/>
                                            </p:graphicEl>
                                          </p:spTgt>
                                        </p:tgtEl>
                                        <p:attrNameLst>
                                          <p:attrName>style.visibility</p:attrName>
                                        </p:attrNameLst>
                                      </p:cBhvr>
                                      <p:to>
                                        <p:strVal val="visible"/>
                                      </p:to>
                                    </p:set>
                                    <p:anim calcmode="lin" valueType="num">
                                      <p:cBhvr>
                                        <p:cTn id="290" dur="500" fill="hold"/>
                                        <p:tgtEl>
                                          <p:spTgt spid="5">
                                            <p:graphicEl>
                                              <a:dgm id="{27F947A8-5EA9-9548-8745-C4936B960139}"/>
                                            </p:graphicEl>
                                          </p:spTgt>
                                        </p:tgtEl>
                                        <p:attrNameLst>
                                          <p:attrName>ppt_w</p:attrName>
                                        </p:attrNameLst>
                                      </p:cBhvr>
                                      <p:tavLst>
                                        <p:tav tm="0">
                                          <p:val>
                                            <p:fltVal val="0"/>
                                          </p:val>
                                        </p:tav>
                                        <p:tav tm="100000">
                                          <p:val>
                                            <p:strVal val="#ppt_w"/>
                                          </p:val>
                                        </p:tav>
                                      </p:tavLst>
                                    </p:anim>
                                    <p:anim calcmode="lin" valueType="num">
                                      <p:cBhvr>
                                        <p:cTn id="291" dur="500" fill="hold"/>
                                        <p:tgtEl>
                                          <p:spTgt spid="5">
                                            <p:graphicEl>
                                              <a:dgm id="{27F947A8-5EA9-9548-8745-C4936B960139}"/>
                                            </p:graphicEl>
                                          </p:spTgt>
                                        </p:tgtEl>
                                        <p:attrNameLst>
                                          <p:attrName>ppt_h</p:attrName>
                                        </p:attrNameLst>
                                      </p:cBhvr>
                                      <p:tavLst>
                                        <p:tav tm="0">
                                          <p:val>
                                            <p:fltVal val="0"/>
                                          </p:val>
                                        </p:tav>
                                        <p:tav tm="100000">
                                          <p:val>
                                            <p:strVal val="#ppt_h"/>
                                          </p:val>
                                        </p:tav>
                                      </p:tavLst>
                                    </p:anim>
                                    <p:animEffect transition="in" filter="fade">
                                      <p:cBhvr>
                                        <p:cTn id="292" dur="500"/>
                                        <p:tgtEl>
                                          <p:spTgt spid="5">
                                            <p:graphicEl>
                                              <a:dgm id="{27F947A8-5EA9-9548-8745-C4936B960139}"/>
                                            </p:graphicEl>
                                          </p:spTgt>
                                        </p:tgtEl>
                                      </p:cBhvr>
                                    </p:animEffect>
                                    <p:anim calcmode="lin" valueType="num">
                                      <p:cBhvr>
                                        <p:cTn id="293" dur="500" fill="hold"/>
                                        <p:tgtEl>
                                          <p:spTgt spid="5">
                                            <p:graphicEl>
                                              <a:dgm id="{27F947A8-5EA9-9548-8745-C4936B960139}"/>
                                            </p:graphicEl>
                                          </p:spTgt>
                                        </p:tgtEl>
                                        <p:attrNameLst>
                                          <p:attrName>ppt_x</p:attrName>
                                        </p:attrNameLst>
                                      </p:cBhvr>
                                      <p:tavLst>
                                        <p:tav tm="0">
                                          <p:val>
                                            <p:fltVal val="0.5"/>
                                          </p:val>
                                        </p:tav>
                                        <p:tav tm="100000">
                                          <p:val>
                                            <p:strVal val="#ppt_x"/>
                                          </p:val>
                                        </p:tav>
                                      </p:tavLst>
                                    </p:anim>
                                    <p:anim calcmode="lin" valueType="num">
                                      <p:cBhvr>
                                        <p:cTn id="294" dur="500" fill="hold"/>
                                        <p:tgtEl>
                                          <p:spTgt spid="5">
                                            <p:graphicEl>
                                              <a:dgm id="{27F947A8-5EA9-9548-8745-C4936B960139}"/>
                                            </p:graphicEl>
                                          </p:spTgt>
                                        </p:tgtEl>
                                        <p:attrNameLst>
                                          <p:attrName>ppt_y</p:attrName>
                                        </p:attrNameLst>
                                      </p:cBhvr>
                                      <p:tavLst>
                                        <p:tav tm="0">
                                          <p:val>
                                            <p:fltVal val="0.5"/>
                                          </p:val>
                                        </p:tav>
                                        <p:tav tm="100000">
                                          <p:val>
                                            <p:strVal val="#ppt_y"/>
                                          </p:val>
                                        </p:tav>
                                      </p:tavLst>
                                    </p:anim>
                                  </p:childTnLst>
                                </p:cTn>
                              </p:par>
                              <p:par>
                                <p:cTn id="295" presetID="53" presetClass="entr" presetSubtype="528" fill="hold" grpId="0" nodeType="withEffect">
                                  <p:stCondLst>
                                    <p:cond delay="0"/>
                                  </p:stCondLst>
                                  <p:childTnLst>
                                    <p:set>
                                      <p:cBhvr>
                                        <p:cTn id="296" dur="1" fill="hold">
                                          <p:stCondLst>
                                            <p:cond delay="0"/>
                                          </p:stCondLst>
                                        </p:cTn>
                                        <p:tgtEl>
                                          <p:spTgt spid="5">
                                            <p:graphicEl>
                                              <a:dgm id="{EAFEF4C3-BBB8-2E4A-9229-E998299FA8AA}"/>
                                            </p:graphicEl>
                                          </p:spTgt>
                                        </p:tgtEl>
                                        <p:attrNameLst>
                                          <p:attrName>style.visibility</p:attrName>
                                        </p:attrNameLst>
                                      </p:cBhvr>
                                      <p:to>
                                        <p:strVal val="visible"/>
                                      </p:to>
                                    </p:set>
                                    <p:anim calcmode="lin" valueType="num">
                                      <p:cBhvr>
                                        <p:cTn id="297" dur="500" fill="hold"/>
                                        <p:tgtEl>
                                          <p:spTgt spid="5">
                                            <p:graphicEl>
                                              <a:dgm id="{EAFEF4C3-BBB8-2E4A-9229-E998299FA8AA}"/>
                                            </p:graphicEl>
                                          </p:spTgt>
                                        </p:tgtEl>
                                        <p:attrNameLst>
                                          <p:attrName>ppt_w</p:attrName>
                                        </p:attrNameLst>
                                      </p:cBhvr>
                                      <p:tavLst>
                                        <p:tav tm="0">
                                          <p:val>
                                            <p:fltVal val="0"/>
                                          </p:val>
                                        </p:tav>
                                        <p:tav tm="100000">
                                          <p:val>
                                            <p:strVal val="#ppt_w"/>
                                          </p:val>
                                        </p:tav>
                                      </p:tavLst>
                                    </p:anim>
                                    <p:anim calcmode="lin" valueType="num">
                                      <p:cBhvr>
                                        <p:cTn id="298" dur="500" fill="hold"/>
                                        <p:tgtEl>
                                          <p:spTgt spid="5">
                                            <p:graphicEl>
                                              <a:dgm id="{EAFEF4C3-BBB8-2E4A-9229-E998299FA8AA}"/>
                                            </p:graphicEl>
                                          </p:spTgt>
                                        </p:tgtEl>
                                        <p:attrNameLst>
                                          <p:attrName>ppt_h</p:attrName>
                                        </p:attrNameLst>
                                      </p:cBhvr>
                                      <p:tavLst>
                                        <p:tav tm="0">
                                          <p:val>
                                            <p:fltVal val="0"/>
                                          </p:val>
                                        </p:tav>
                                        <p:tav tm="100000">
                                          <p:val>
                                            <p:strVal val="#ppt_h"/>
                                          </p:val>
                                        </p:tav>
                                      </p:tavLst>
                                    </p:anim>
                                    <p:animEffect transition="in" filter="fade">
                                      <p:cBhvr>
                                        <p:cTn id="299" dur="500"/>
                                        <p:tgtEl>
                                          <p:spTgt spid="5">
                                            <p:graphicEl>
                                              <a:dgm id="{EAFEF4C3-BBB8-2E4A-9229-E998299FA8AA}"/>
                                            </p:graphicEl>
                                          </p:spTgt>
                                        </p:tgtEl>
                                      </p:cBhvr>
                                    </p:animEffect>
                                    <p:anim calcmode="lin" valueType="num">
                                      <p:cBhvr>
                                        <p:cTn id="300" dur="500" fill="hold"/>
                                        <p:tgtEl>
                                          <p:spTgt spid="5">
                                            <p:graphicEl>
                                              <a:dgm id="{EAFEF4C3-BBB8-2E4A-9229-E998299FA8AA}"/>
                                            </p:graphicEl>
                                          </p:spTgt>
                                        </p:tgtEl>
                                        <p:attrNameLst>
                                          <p:attrName>ppt_x</p:attrName>
                                        </p:attrNameLst>
                                      </p:cBhvr>
                                      <p:tavLst>
                                        <p:tav tm="0">
                                          <p:val>
                                            <p:fltVal val="0.5"/>
                                          </p:val>
                                        </p:tav>
                                        <p:tav tm="100000">
                                          <p:val>
                                            <p:strVal val="#ppt_x"/>
                                          </p:val>
                                        </p:tav>
                                      </p:tavLst>
                                    </p:anim>
                                    <p:anim calcmode="lin" valueType="num">
                                      <p:cBhvr>
                                        <p:cTn id="301" dur="500" fill="hold"/>
                                        <p:tgtEl>
                                          <p:spTgt spid="5">
                                            <p:graphicEl>
                                              <a:dgm id="{EAFEF4C3-BBB8-2E4A-9229-E998299FA8AA}"/>
                                            </p:graphicEl>
                                          </p:spTgt>
                                        </p:tgtEl>
                                        <p:attrNameLst>
                                          <p:attrName>ppt_y</p:attrName>
                                        </p:attrNameLst>
                                      </p:cBhvr>
                                      <p:tavLst>
                                        <p:tav tm="0">
                                          <p:val>
                                            <p:fltVal val="0.5"/>
                                          </p:val>
                                        </p:tav>
                                        <p:tav tm="100000">
                                          <p:val>
                                            <p:strVal val="#ppt_y"/>
                                          </p:val>
                                        </p:tav>
                                      </p:tavLst>
                                    </p:anim>
                                  </p:childTnLst>
                                </p:cTn>
                              </p:par>
                              <p:par>
                                <p:cTn id="302" presetID="53" presetClass="entr" presetSubtype="528" fill="hold" grpId="0" nodeType="withEffect">
                                  <p:stCondLst>
                                    <p:cond delay="0"/>
                                  </p:stCondLst>
                                  <p:childTnLst>
                                    <p:set>
                                      <p:cBhvr>
                                        <p:cTn id="303" dur="1" fill="hold">
                                          <p:stCondLst>
                                            <p:cond delay="0"/>
                                          </p:stCondLst>
                                        </p:cTn>
                                        <p:tgtEl>
                                          <p:spTgt spid="5">
                                            <p:graphicEl>
                                              <a:dgm id="{74328C42-4B56-7B42-B5C3-C330BA9D272B}"/>
                                            </p:graphicEl>
                                          </p:spTgt>
                                        </p:tgtEl>
                                        <p:attrNameLst>
                                          <p:attrName>style.visibility</p:attrName>
                                        </p:attrNameLst>
                                      </p:cBhvr>
                                      <p:to>
                                        <p:strVal val="visible"/>
                                      </p:to>
                                    </p:set>
                                    <p:anim calcmode="lin" valueType="num">
                                      <p:cBhvr>
                                        <p:cTn id="304" dur="500" fill="hold"/>
                                        <p:tgtEl>
                                          <p:spTgt spid="5">
                                            <p:graphicEl>
                                              <a:dgm id="{74328C42-4B56-7B42-B5C3-C330BA9D272B}"/>
                                            </p:graphicEl>
                                          </p:spTgt>
                                        </p:tgtEl>
                                        <p:attrNameLst>
                                          <p:attrName>ppt_w</p:attrName>
                                        </p:attrNameLst>
                                      </p:cBhvr>
                                      <p:tavLst>
                                        <p:tav tm="0">
                                          <p:val>
                                            <p:fltVal val="0"/>
                                          </p:val>
                                        </p:tav>
                                        <p:tav tm="100000">
                                          <p:val>
                                            <p:strVal val="#ppt_w"/>
                                          </p:val>
                                        </p:tav>
                                      </p:tavLst>
                                    </p:anim>
                                    <p:anim calcmode="lin" valueType="num">
                                      <p:cBhvr>
                                        <p:cTn id="305" dur="500" fill="hold"/>
                                        <p:tgtEl>
                                          <p:spTgt spid="5">
                                            <p:graphicEl>
                                              <a:dgm id="{74328C42-4B56-7B42-B5C3-C330BA9D272B}"/>
                                            </p:graphicEl>
                                          </p:spTgt>
                                        </p:tgtEl>
                                        <p:attrNameLst>
                                          <p:attrName>ppt_h</p:attrName>
                                        </p:attrNameLst>
                                      </p:cBhvr>
                                      <p:tavLst>
                                        <p:tav tm="0">
                                          <p:val>
                                            <p:fltVal val="0"/>
                                          </p:val>
                                        </p:tav>
                                        <p:tav tm="100000">
                                          <p:val>
                                            <p:strVal val="#ppt_h"/>
                                          </p:val>
                                        </p:tav>
                                      </p:tavLst>
                                    </p:anim>
                                    <p:animEffect transition="in" filter="fade">
                                      <p:cBhvr>
                                        <p:cTn id="306" dur="500"/>
                                        <p:tgtEl>
                                          <p:spTgt spid="5">
                                            <p:graphicEl>
                                              <a:dgm id="{74328C42-4B56-7B42-B5C3-C330BA9D272B}"/>
                                            </p:graphicEl>
                                          </p:spTgt>
                                        </p:tgtEl>
                                      </p:cBhvr>
                                    </p:animEffect>
                                    <p:anim calcmode="lin" valueType="num">
                                      <p:cBhvr>
                                        <p:cTn id="307" dur="500" fill="hold"/>
                                        <p:tgtEl>
                                          <p:spTgt spid="5">
                                            <p:graphicEl>
                                              <a:dgm id="{74328C42-4B56-7B42-B5C3-C330BA9D272B}"/>
                                            </p:graphicEl>
                                          </p:spTgt>
                                        </p:tgtEl>
                                        <p:attrNameLst>
                                          <p:attrName>ppt_x</p:attrName>
                                        </p:attrNameLst>
                                      </p:cBhvr>
                                      <p:tavLst>
                                        <p:tav tm="0">
                                          <p:val>
                                            <p:fltVal val="0.5"/>
                                          </p:val>
                                        </p:tav>
                                        <p:tav tm="100000">
                                          <p:val>
                                            <p:strVal val="#ppt_x"/>
                                          </p:val>
                                        </p:tav>
                                      </p:tavLst>
                                    </p:anim>
                                    <p:anim calcmode="lin" valueType="num">
                                      <p:cBhvr>
                                        <p:cTn id="308" dur="500" fill="hold"/>
                                        <p:tgtEl>
                                          <p:spTgt spid="5">
                                            <p:graphicEl>
                                              <a:dgm id="{74328C42-4B56-7B42-B5C3-C330BA9D272B}"/>
                                            </p:graphicEl>
                                          </p:spTgt>
                                        </p:tgtEl>
                                        <p:attrNameLst>
                                          <p:attrName>ppt_y</p:attrName>
                                        </p:attrNameLst>
                                      </p:cBhvr>
                                      <p:tavLst>
                                        <p:tav tm="0">
                                          <p:val>
                                            <p:fltVal val="0.5"/>
                                          </p:val>
                                        </p:tav>
                                        <p:tav tm="100000">
                                          <p:val>
                                            <p:strVal val="#ppt_y"/>
                                          </p:val>
                                        </p:tav>
                                      </p:tavLst>
                                    </p:anim>
                                  </p:childTnLst>
                                </p:cTn>
                              </p:par>
                            </p:childTnLst>
                          </p:cTn>
                        </p:par>
                        <p:par>
                          <p:cTn id="309" fill="hold">
                            <p:stCondLst>
                              <p:cond delay="5500"/>
                            </p:stCondLst>
                            <p:childTnLst>
                              <p:par>
                                <p:cTn id="310" presetID="53" presetClass="entr" presetSubtype="528" fill="hold" grpId="0" nodeType="afterEffect">
                                  <p:stCondLst>
                                    <p:cond delay="0"/>
                                  </p:stCondLst>
                                  <p:childTnLst>
                                    <p:set>
                                      <p:cBhvr>
                                        <p:cTn id="311" dur="1" fill="hold">
                                          <p:stCondLst>
                                            <p:cond delay="0"/>
                                          </p:stCondLst>
                                        </p:cTn>
                                        <p:tgtEl>
                                          <p:spTgt spid="5">
                                            <p:graphicEl>
                                              <a:dgm id="{0A29EAC0-0BD8-BA4E-B123-12F400E6C9FC}"/>
                                            </p:graphicEl>
                                          </p:spTgt>
                                        </p:tgtEl>
                                        <p:attrNameLst>
                                          <p:attrName>style.visibility</p:attrName>
                                        </p:attrNameLst>
                                      </p:cBhvr>
                                      <p:to>
                                        <p:strVal val="visible"/>
                                      </p:to>
                                    </p:set>
                                    <p:anim calcmode="lin" valueType="num">
                                      <p:cBhvr>
                                        <p:cTn id="312" dur="500" fill="hold"/>
                                        <p:tgtEl>
                                          <p:spTgt spid="5">
                                            <p:graphicEl>
                                              <a:dgm id="{0A29EAC0-0BD8-BA4E-B123-12F400E6C9FC}"/>
                                            </p:graphicEl>
                                          </p:spTgt>
                                        </p:tgtEl>
                                        <p:attrNameLst>
                                          <p:attrName>ppt_w</p:attrName>
                                        </p:attrNameLst>
                                      </p:cBhvr>
                                      <p:tavLst>
                                        <p:tav tm="0">
                                          <p:val>
                                            <p:fltVal val="0"/>
                                          </p:val>
                                        </p:tav>
                                        <p:tav tm="100000">
                                          <p:val>
                                            <p:strVal val="#ppt_w"/>
                                          </p:val>
                                        </p:tav>
                                      </p:tavLst>
                                    </p:anim>
                                    <p:anim calcmode="lin" valueType="num">
                                      <p:cBhvr>
                                        <p:cTn id="313" dur="500" fill="hold"/>
                                        <p:tgtEl>
                                          <p:spTgt spid="5">
                                            <p:graphicEl>
                                              <a:dgm id="{0A29EAC0-0BD8-BA4E-B123-12F400E6C9FC}"/>
                                            </p:graphicEl>
                                          </p:spTgt>
                                        </p:tgtEl>
                                        <p:attrNameLst>
                                          <p:attrName>ppt_h</p:attrName>
                                        </p:attrNameLst>
                                      </p:cBhvr>
                                      <p:tavLst>
                                        <p:tav tm="0">
                                          <p:val>
                                            <p:fltVal val="0"/>
                                          </p:val>
                                        </p:tav>
                                        <p:tav tm="100000">
                                          <p:val>
                                            <p:strVal val="#ppt_h"/>
                                          </p:val>
                                        </p:tav>
                                      </p:tavLst>
                                    </p:anim>
                                    <p:animEffect transition="in" filter="fade">
                                      <p:cBhvr>
                                        <p:cTn id="314" dur="500"/>
                                        <p:tgtEl>
                                          <p:spTgt spid="5">
                                            <p:graphicEl>
                                              <a:dgm id="{0A29EAC0-0BD8-BA4E-B123-12F400E6C9FC}"/>
                                            </p:graphicEl>
                                          </p:spTgt>
                                        </p:tgtEl>
                                      </p:cBhvr>
                                    </p:animEffect>
                                    <p:anim calcmode="lin" valueType="num">
                                      <p:cBhvr>
                                        <p:cTn id="315" dur="500" fill="hold"/>
                                        <p:tgtEl>
                                          <p:spTgt spid="5">
                                            <p:graphicEl>
                                              <a:dgm id="{0A29EAC0-0BD8-BA4E-B123-12F400E6C9FC}"/>
                                            </p:graphicEl>
                                          </p:spTgt>
                                        </p:tgtEl>
                                        <p:attrNameLst>
                                          <p:attrName>ppt_x</p:attrName>
                                        </p:attrNameLst>
                                      </p:cBhvr>
                                      <p:tavLst>
                                        <p:tav tm="0">
                                          <p:val>
                                            <p:fltVal val="0.5"/>
                                          </p:val>
                                        </p:tav>
                                        <p:tav tm="100000">
                                          <p:val>
                                            <p:strVal val="#ppt_x"/>
                                          </p:val>
                                        </p:tav>
                                      </p:tavLst>
                                    </p:anim>
                                    <p:anim calcmode="lin" valueType="num">
                                      <p:cBhvr>
                                        <p:cTn id="316" dur="500" fill="hold"/>
                                        <p:tgtEl>
                                          <p:spTgt spid="5">
                                            <p:graphicEl>
                                              <a:dgm id="{0A29EAC0-0BD8-BA4E-B123-12F400E6C9FC}"/>
                                            </p:graphicEl>
                                          </p:spTgt>
                                        </p:tgtEl>
                                        <p:attrNameLst>
                                          <p:attrName>ppt_y</p:attrName>
                                        </p:attrNameLst>
                                      </p:cBhvr>
                                      <p:tavLst>
                                        <p:tav tm="0">
                                          <p:val>
                                            <p:fltVal val="0.5"/>
                                          </p:val>
                                        </p:tav>
                                        <p:tav tm="100000">
                                          <p:val>
                                            <p:strVal val="#ppt_y"/>
                                          </p:val>
                                        </p:tav>
                                      </p:tavLst>
                                    </p:anim>
                                  </p:childTnLst>
                                </p:cTn>
                              </p:par>
                              <p:par>
                                <p:cTn id="317" presetID="53" presetClass="entr" presetSubtype="528" fill="hold" grpId="0" nodeType="withEffect">
                                  <p:stCondLst>
                                    <p:cond delay="0"/>
                                  </p:stCondLst>
                                  <p:childTnLst>
                                    <p:set>
                                      <p:cBhvr>
                                        <p:cTn id="318" dur="1" fill="hold">
                                          <p:stCondLst>
                                            <p:cond delay="0"/>
                                          </p:stCondLst>
                                        </p:cTn>
                                        <p:tgtEl>
                                          <p:spTgt spid="5">
                                            <p:graphicEl>
                                              <a:dgm id="{70739D04-074B-784C-9D23-654B59D410E7}"/>
                                            </p:graphicEl>
                                          </p:spTgt>
                                        </p:tgtEl>
                                        <p:attrNameLst>
                                          <p:attrName>style.visibility</p:attrName>
                                        </p:attrNameLst>
                                      </p:cBhvr>
                                      <p:to>
                                        <p:strVal val="visible"/>
                                      </p:to>
                                    </p:set>
                                    <p:anim calcmode="lin" valueType="num">
                                      <p:cBhvr>
                                        <p:cTn id="319" dur="500" fill="hold"/>
                                        <p:tgtEl>
                                          <p:spTgt spid="5">
                                            <p:graphicEl>
                                              <a:dgm id="{70739D04-074B-784C-9D23-654B59D410E7}"/>
                                            </p:graphicEl>
                                          </p:spTgt>
                                        </p:tgtEl>
                                        <p:attrNameLst>
                                          <p:attrName>ppt_w</p:attrName>
                                        </p:attrNameLst>
                                      </p:cBhvr>
                                      <p:tavLst>
                                        <p:tav tm="0">
                                          <p:val>
                                            <p:fltVal val="0"/>
                                          </p:val>
                                        </p:tav>
                                        <p:tav tm="100000">
                                          <p:val>
                                            <p:strVal val="#ppt_w"/>
                                          </p:val>
                                        </p:tav>
                                      </p:tavLst>
                                    </p:anim>
                                    <p:anim calcmode="lin" valueType="num">
                                      <p:cBhvr>
                                        <p:cTn id="320" dur="500" fill="hold"/>
                                        <p:tgtEl>
                                          <p:spTgt spid="5">
                                            <p:graphicEl>
                                              <a:dgm id="{70739D04-074B-784C-9D23-654B59D410E7}"/>
                                            </p:graphicEl>
                                          </p:spTgt>
                                        </p:tgtEl>
                                        <p:attrNameLst>
                                          <p:attrName>ppt_h</p:attrName>
                                        </p:attrNameLst>
                                      </p:cBhvr>
                                      <p:tavLst>
                                        <p:tav tm="0">
                                          <p:val>
                                            <p:fltVal val="0"/>
                                          </p:val>
                                        </p:tav>
                                        <p:tav tm="100000">
                                          <p:val>
                                            <p:strVal val="#ppt_h"/>
                                          </p:val>
                                        </p:tav>
                                      </p:tavLst>
                                    </p:anim>
                                    <p:animEffect transition="in" filter="fade">
                                      <p:cBhvr>
                                        <p:cTn id="321" dur="500"/>
                                        <p:tgtEl>
                                          <p:spTgt spid="5">
                                            <p:graphicEl>
                                              <a:dgm id="{70739D04-074B-784C-9D23-654B59D410E7}"/>
                                            </p:graphicEl>
                                          </p:spTgt>
                                        </p:tgtEl>
                                      </p:cBhvr>
                                    </p:animEffect>
                                    <p:anim calcmode="lin" valueType="num">
                                      <p:cBhvr>
                                        <p:cTn id="322" dur="500" fill="hold"/>
                                        <p:tgtEl>
                                          <p:spTgt spid="5">
                                            <p:graphicEl>
                                              <a:dgm id="{70739D04-074B-784C-9D23-654B59D410E7}"/>
                                            </p:graphicEl>
                                          </p:spTgt>
                                        </p:tgtEl>
                                        <p:attrNameLst>
                                          <p:attrName>ppt_x</p:attrName>
                                        </p:attrNameLst>
                                      </p:cBhvr>
                                      <p:tavLst>
                                        <p:tav tm="0">
                                          <p:val>
                                            <p:fltVal val="0.5"/>
                                          </p:val>
                                        </p:tav>
                                        <p:tav tm="100000">
                                          <p:val>
                                            <p:strVal val="#ppt_x"/>
                                          </p:val>
                                        </p:tav>
                                      </p:tavLst>
                                    </p:anim>
                                    <p:anim calcmode="lin" valueType="num">
                                      <p:cBhvr>
                                        <p:cTn id="323" dur="500" fill="hold"/>
                                        <p:tgtEl>
                                          <p:spTgt spid="5">
                                            <p:graphicEl>
                                              <a:dgm id="{70739D04-074B-784C-9D23-654B59D410E7}"/>
                                            </p:graphicEl>
                                          </p:spTgt>
                                        </p:tgtEl>
                                        <p:attrNameLst>
                                          <p:attrName>ppt_y</p:attrName>
                                        </p:attrNameLst>
                                      </p:cBhvr>
                                      <p:tavLst>
                                        <p:tav tm="0">
                                          <p:val>
                                            <p:fltVal val="0.5"/>
                                          </p:val>
                                        </p:tav>
                                        <p:tav tm="100000">
                                          <p:val>
                                            <p:strVal val="#ppt_y"/>
                                          </p:val>
                                        </p:tav>
                                      </p:tavLst>
                                    </p:anim>
                                  </p:childTnLst>
                                </p:cTn>
                              </p:par>
                              <p:par>
                                <p:cTn id="324" presetID="53" presetClass="entr" presetSubtype="528" fill="hold" grpId="0" nodeType="withEffect">
                                  <p:stCondLst>
                                    <p:cond delay="0"/>
                                  </p:stCondLst>
                                  <p:childTnLst>
                                    <p:set>
                                      <p:cBhvr>
                                        <p:cTn id="325" dur="1" fill="hold">
                                          <p:stCondLst>
                                            <p:cond delay="0"/>
                                          </p:stCondLst>
                                        </p:cTn>
                                        <p:tgtEl>
                                          <p:spTgt spid="5">
                                            <p:graphicEl>
                                              <a:dgm id="{C1F62EF1-DB2F-9C45-B077-7852B0BD6139}"/>
                                            </p:graphicEl>
                                          </p:spTgt>
                                        </p:tgtEl>
                                        <p:attrNameLst>
                                          <p:attrName>style.visibility</p:attrName>
                                        </p:attrNameLst>
                                      </p:cBhvr>
                                      <p:to>
                                        <p:strVal val="visible"/>
                                      </p:to>
                                    </p:set>
                                    <p:anim calcmode="lin" valueType="num">
                                      <p:cBhvr>
                                        <p:cTn id="326" dur="500" fill="hold"/>
                                        <p:tgtEl>
                                          <p:spTgt spid="5">
                                            <p:graphicEl>
                                              <a:dgm id="{C1F62EF1-DB2F-9C45-B077-7852B0BD6139}"/>
                                            </p:graphicEl>
                                          </p:spTgt>
                                        </p:tgtEl>
                                        <p:attrNameLst>
                                          <p:attrName>ppt_w</p:attrName>
                                        </p:attrNameLst>
                                      </p:cBhvr>
                                      <p:tavLst>
                                        <p:tav tm="0">
                                          <p:val>
                                            <p:fltVal val="0"/>
                                          </p:val>
                                        </p:tav>
                                        <p:tav tm="100000">
                                          <p:val>
                                            <p:strVal val="#ppt_w"/>
                                          </p:val>
                                        </p:tav>
                                      </p:tavLst>
                                    </p:anim>
                                    <p:anim calcmode="lin" valueType="num">
                                      <p:cBhvr>
                                        <p:cTn id="327" dur="500" fill="hold"/>
                                        <p:tgtEl>
                                          <p:spTgt spid="5">
                                            <p:graphicEl>
                                              <a:dgm id="{C1F62EF1-DB2F-9C45-B077-7852B0BD6139}"/>
                                            </p:graphicEl>
                                          </p:spTgt>
                                        </p:tgtEl>
                                        <p:attrNameLst>
                                          <p:attrName>ppt_h</p:attrName>
                                        </p:attrNameLst>
                                      </p:cBhvr>
                                      <p:tavLst>
                                        <p:tav tm="0">
                                          <p:val>
                                            <p:fltVal val="0"/>
                                          </p:val>
                                        </p:tav>
                                        <p:tav tm="100000">
                                          <p:val>
                                            <p:strVal val="#ppt_h"/>
                                          </p:val>
                                        </p:tav>
                                      </p:tavLst>
                                    </p:anim>
                                    <p:animEffect transition="in" filter="fade">
                                      <p:cBhvr>
                                        <p:cTn id="328" dur="500"/>
                                        <p:tgtEl>
                                          <p:spTgt spid="5">
                                            <p:graphicEl>
                                              <a:dgm id="{C1F62EF1-DB2F-9C45-B077-7852B0BD6139}"/>
                                            </p:graphicEl>
                                          </p:spTgt>
                                        </p:tgtEl>
                                      </p:cBhvr>
                                    </p:animEffect>
                                    <p:anim calcmode="lin" valueType="num">
                                      <p:cBhvr>
                                        <p:cTn id="329" dur="500" fill="hold"/>
                                        <p:tgtEl>
                                          <p:spTgt spid="5">
                                            <p:graphicEl>
                                              <a:dgm id="{C1F62EF1-DB2F-9C45-B077-7852B0BD6139}"/>
                                            </p:graphicEl>
                                          </p:spTgt>
                                        </p:tgtEl>
                                        <p:attrNameLst>
                                          <p:attrName>ppt_x</p:attrName>
                                        </p:attrNameLst>
                                      </p:cBhvr>
                                      <p:tavLst>
                                        <p:tav tm="0">
                                          <p:val>
                                            <p:fltVal val="0.5"/>
                                          </p:val>
                                        </p:tav>
                                        <p:tav tm="100000">
                                          <p:val>
                                            <p:strVal val="#ppt_x"/>
                                          </p:val>
                                        </p:tav>
                                      </p:tavLst>
                                    </p:anim>
                                    <p:anim calcmode="lin" valueType="num">
                                      <p:cBhvr>
                                        <p:cTn id="330" dur="500" fill="hold"/>
                                        <p:tgtEl>
                                          <p:spTgt spid="5">
                                            <p:graphicEl>
                                              <a:dgm id="{C1F62EF1-DB2F-9C45-B077-7852B0BD6139}"/>
                                            </p:graphicEl>
                                          </p:spTgt>
                                        </p:tgtEl>
                                        <p:attrNameLst>
                                          <p:attrName>ppt_y</p:attrName>
                                        </p:attrNameLst>
                                      </p:cBhvr>
                                      <p:tavLst>
                                        <p:tav tm="0">
                                          <p:val>
                                            <p:fltVal val="0.5"/>
                                          </p:val>
                                        </p:tav>
                                        <p:tav tm="100000">
                                          <p:val>
                                            <p:strVal val="#ppt_y"/>
                                          </p:val>
                                        </p:tav>
                                      </p:tavLst>
                                    </p:anim>
                                  </p:childTnLst>
                                </p:cTn>
                              </p:par>
                              <p:par>
                                <p:cTn id="331" presetID="53" presetClass="entr" presetSubtype="528" fill="hold" grpId="0" nodeType="withEffect">
                                  <p:stCondLst>
                                    <p:cond delay="0"/>
                                  </p:stCondLst>
                                  <p:childTnLst>
                                    <p:set>
                                      <p:cBhvr>
                                        <p:cTn id="332" dur="1" fill="hold">
                                          <p:stCondLst>
                                            <p:cond delay="0"/>
                                          </p:stCondLst>
                                        </p:cTn>
                                        <p:tgtEl>
                                          <p:spTgt spid="5">
                                            <p:graphicEl>
                                              <a:dgm id="{4BCACF4F-4E13-3241-9188-A081D8A40804}"/>
                                            </p:graphicEl>
                                          </p:spTgt>
                                        </p:tgtEl>
                                        <p:attrNameLst>
                                          <p:attrName>style.visibility</p:attrName>
                                        </p:attrNameLst>
                                      </p:cBhvr>
                                      <p:to>
                                        <p:strVal val="visible"/>
                                      </p:to>
                                    </p:set>
                                    <p:anim calcmode="lin" valueType="num">
                                      <p:cBhvr>
                                        <p:cTn id="333" dur="500" fill="hold"/>
                                        <p:tgtEl>
                                          <p:spTgt spid="5">
                                            <p:graphicEl>
                                              <a:dgm id="{4BCACF4F-4E13-3241-9188-A081D8A40804}"/>
                                            </p:graphicEl>
                                          </p:spTgt>
                                        </p:tgtEl>
                                        <p:attrNameLst>
                                          <p:attrName>ppt_w</p:attrName>
                                        </p:attrNameLst>
                                      </p:cBhvr>
                                      <p:tavLst>
                                        <p:tav tm="0">
                                          <p:val>
                                            <p:fltVal val="0"/>
                                          </p:val>
                                        </p:tav>
                                        <p:tav tm="100000">
                                          <p:val>
                                            <p:strVal val="#ppt_w"/>
                                          </p:val>
                                        </p:tav>
                                      </p:tavLst>
                                    </p:anim>
                                    <p:anim calcmode="lin" valueType="num">
                                      <p:cBhvr>
                                        <p:cTn id="334" dur="500" fill="hold"/>
                                        <p:tgtEl>
                                          <p:spTgt spid="5">
                                            <p:graphicEl>
                                              <a:dgm id="{4BCACF4F-4E13-3241-9188-A081D8A40804}"/>
                                            </p:graphicEl>
                                          </p:spTgt>
                                        </p:tgtEl>
                                        <p:attrNameLst>
                                          <p:attrName>ppt_h</p:attrName>
                                        </p:attrNameLst>
                                      </p:cBhvr>
                                      <p:tavLst>
                                        <p:tav tm="0">
                                          <p:val>
                                            <p:fltVal val="0"/>
                                          </p:val>
                                        </p:tav>
                                        <p:tav tm="100000">
                                          <p:val>
                                            <p:strVal val="#ppt_h"/>
                                          </p:val>
                                        </p:tav>
                                      </p:tavLst>
                                    </p:anim>
                                    <p:animEffect transition="in" filter="fade">
                                      <p:cBhvr>
                                        <p:cTn id="335" dur="500"/>
                                        <p:tgtEl>
                                          <p:spTgt spid="5">
                                            <p:graphicEl>
                                              <a:dgm id="{4BCACF4F-4E13-3241-9188-A081D8A40804}"/>
                                            </p:graphicEl>
                                          </p:spTgt>
                                        </p:tgtEl>
                                      </p:cBhvr>
                                    </p:animEffect>
                                    <p:anim calcmode="lin" valueType="num">
                                      <p:cBhvr>
                                        <p:cTn id="336" dur="500" fill="hold"/>
                                        <p:tgtEl>
                                          <p:spTgt spid="5">
                                            <p:graphicEl>
                                              <a:dgm id="{4BCACF4F-4E13-3241-9188-A081D8A40804}"/>
                                            </p:graphicEl>
                                          </p:spTgt>
                                        </p:tgtEl>
                                        <p:attrNameLst>
                                          <p:attrName>ppt_x</p:attrName>
                                        </p:attrNameLst>
                                      </p:cBhvr>
                                      <p:tavLst>
                                        <p:tav tm="0">
                                          <p:val>
                                            <p:fltVal val="0.5"/>
                                          </p:val>
                                        </p:tav>
                                        <p:tav tm="100000">
                                          <p:val>
                                            <p:strVal val="#ppt_x"/>
                                          </p:val>
                                        </p:tav>
                                      </p:tavLst>
                                    </p:anim>
                                    <p:anim calcmode="lin" valueType="num">
                                      <p:cBhvr>
                                        <p:cTn id="337" dur="500" fill="hold"/>
                                        <p:tgtEl>
                                          <p:spTgt spid="5">
                                            <p:graphicEl>
                                              <a:dgm id="{4BCACF4F-4E13-3241-9188-A081D8A40804}"/>
                                            </p:graphicEl>
                                          </p:spTgt>
                                        </p:tgtEl>
                                        <p:attrNameLst>
                                          <p:attrName>ppt_y</p:attrName>
                                        </p:attrNameLst>
                                      </p:cBhvr>
                                      <p:tavLst>
                                        <p:tav tm="0">
                                          <p:val>
                                            <p:fltVal val="0.5"/>
                                          </p:val>
                                        </p:tav>
                                        <p:tav tm="100000">
                                          <p:val>
                                            <p:strVal val="#ppt_y"/>
                                          </p:val>
                                        </p:tav>
                                      </p:tavLst>
                                    </p:anim>
                                  </p:childTnLst>
                                </p:cTn>
                              </p:par>
                            </p:childTnLst>
                          </p:cTn>
                        </p:par>
                        <p:par>
                          <p:cTn id="338" fill="hold">
                            <p:stCondLst>
                              <p:cond delay="6000"/>
                            </p:stCondLst>
                            <p:childTnLst>
                              <p:par>
                                <p:cTn id="339" presetID="53" presetClass="entr" presetSubtype="528" fill="hold" grpId="0" nodeType="afterEffect">
                                  <p:stCondLst>
                                    <p:cond delay="0"/>
                                  </p:stCondLst>
                                  <p:childTnLst>
                                    <p:set>
                                      <p:cBhvr>
                                        <p:cTn id="340" dur="1" fill="hold">
                                          <p:stCondLst>
                                            <p:cond delay="0"/>
                                          </p:stCondLst>
                                        </p:cTn>
                                        <p:tgtEl>
                                          <p:spTgt spid="5">
                                            <p:graphicEl>
                                              <a:dgm id="{744A8E00-E63F-4B4D-A2EB-563E4D1A8864}"/>
                                            </p:graphicEl>
                                          </p:spTgt>
                                        </p:tgtEl>
                                        <p:attrNameLst>
                                          <p:attrName>style.visibility</p:attrName>
                                        </p:attrNameLst>
                                      </p:cBhvr>
                                      <p:to>
                                        <p:strVal val="visible"/>
                                      </p:to>
                                    </p:set>
                                    <p:anim calcmode="lin" valueType="num">
                                      <p:cBhvr>
                                        <p:cTn id="341" dur="500" fill="hold"/>
                                        <p:tgtEl>
                                          <p:spTgt spid="5">
                                            <p:graphicEl>
                                              <a:dgm id="{744A8E00-E63F-4B4D-A2EB-563E4D1A8864}"/>
                                            </p:graphicEl>
                                          </p:spTgt>
                                        </p:tgtEl>
                                        <p:attrNameLst>
                                          <p:attrName>ppt_w</p:attrName>
                                        </p:attrNameLst>
                                      </p:cBhvr>
                                      <p:tavLst>
                                        <p:tav tm="0">
                                          <p:val>
                                            <p:fltVal val="0"/>
                                          </p:val>
                                        </p:tav>
                                        <p:tav tm="100000">
                                          <p:val>
                                            <p:strVal val="#ppt_w"/>
                                          </p:val>
                                        </p:tav>
                                      </p:tavLst>
                                    </p:anim>
                                    <p:anim calcmode="lin" valueType="num">
                                      <p:cBhvr>
                                        <p:cTn id="342" dur="500" fill="hold"/>
                                        <p:tgtEl>
                                          <p:spTgt spid="5">
                                            <p:graphicEl>
                                              <a:dgm id="{744A8E00-E63F-4B4D-A2EB-563E4D1A8864}"/>
                                            </p:graphicEl>
                                          </p:spTgt>
                                        </p:tgtEl>
                                        <p:attrNameLst>
                                          <p:attrName>ppt_h</p:attrName>
                                        </p:attrNameLst>
                                      </p:cBhvr>
                                      <p:tavLst>
                                        <p:tav tm="0">
                                          <p:val>
                                            <p:fltVal val="0"/>
                                          </p:val>
                                        </p:tav>
                                        <p:tav tm="100000">
                                          <p:val>
                                            <p:strVal val="#ppt_h"/>
                                          </p:val>
                                        </p:tav>
                                      </p:tavLst>
                                    </p:anim>
                                    <p:animEffect transition="in" filter="fade">
                                      <p:cBhvr>
                                        <p:cTn id="343" dur="500"/>
                                        <p:tgtEl>
                                          <p:spTgt spid="5">
                                            <p:graphicEl>
                                              <a:dgm id="{744A8E00-E63F-4B4D-A2EB-563E4D1A8864}"/>
                                            </p:graphicEl>
                                          </p:spTgt>
                                        </p:tgtEl>
                                      </p:cBhvr>
                                    </p:animEffect>
                                    <p:anim calcmode="lin" valueType="num">
                                      <p:cBhvr>
                                        <p:cTn id="344" dur="500" fill="hold"/>
                                        <p:tgtEl>
                                          <p:spTgt spid="5">
                                            <p:graphicEl>
                                              <a:dgm id="{744A8E00-E63F-4B4D-A2EB-563E4D1A8864}"/>
                                            </p:graphicEl>
                                          </p:spTgt>
                                        </p:tgtEl>
                                        <p:attrNameLst>
                                          <p:attrName>ppt_x</p:attrName>
                                        </p:attrNameLst>
                                      </p:cBhvr>
                                      <p:tavLst>
                                        <p:tav tm="0">
                                          <p:val>
                                            <p:fltVal val="0.5"/>
                                          </p:val>
                                        </p:tav>
                                        <p:tav tm="100000">
                                          <p:val>
                                            <p:strVal val="#ppt_x"/>
                                          </p:val>
                                        </p:tav>
                                      </p:tavLst>
                                    </p:anim>
                                    <p:anim calcmode="lin" valueType="num">
                                      <p:cBhvr>
                                        <p:cTn id="345" dur="500" fill="hold"/>
                                        <p:tgtEl>
                                          <p:spTgt spid="5">
                                            <p:graphicEl>
                                              <a:dgm id="{744A8E00-E63F-4B4D-A2EB-563E4D1A8864}"/>
                                            </p:graphicEl>
                                          </p:spTgt>
                                        </p:tgtEl>
                                        <p:attrNameLst>
                                          <p:attrName>ppt_y</p:attrName>
                                        </p:attrNameLst>
                                      </p:cBhvr>
                                      <p:tavLst>
                                        <p:tav tm="0">
                                          <p:val>
                                            <p:fltVal val="0.5"/>
                                          </p:val>
                                        </p:tav>
                                        <p:tav tm="100000">
                                          <p:val>
                                            <p:strVal val="#ppt_y"/>
                                          </p:val>
                                        </p:tav>
                                      </p:tavLst>
                                    </p:anim>
                                  </p:childTnLst>
                                </p:cTn>
                              </p:par>
                              <p:par>
                                <p:cTn id="346" presetID="53" presetClass="entr" presetSubtype="528" fill="hold" grpId="0" nodeType="withEffect">
                                  <p:stCondLst>
                                    <p:cond delay="0"/>
                                  </p:stCondLst>
                                  <p:childTnLst>
                                    <p:set>
                                      <p:cBhvr>
                                        <p:cTn id="347" dur="1" fill="hold">
                                          <p:stCondLst>
                                            <p:cond delay="0"/>
                                          </p:stCondLst>
                                        </p:cTn>
                                        <p:tgtEl>
                                          <p:spTgt spid="5">
                                            <p:graphicEl>
                                              <a:dgm id="{71049214-F98D-2347-BC7A-085AD72B6089}"/>
                                            </p:graphicEl>
                                          </p:spTgt>
                                        </p:tgtEl>
                                        <p:attrNameLst>
                                          <p:attrName>style.visibility</p:attrName>
                                        </p:attrNameLst>
                                      </p:cBhvr>
                                      <p:to>
                                        <p:strVal val="visible"/>
                                      </p:to>
                                    </p:set>
                                    <p:anim calcmode="lin" valueType="num">
                                      <p:cBhvr>
                                        <p:cTn id="348" dur="500" fill="hold"/>
                                        <p:tgtEl>
                                          <p:spTgt spid="5">
                                            <p:graphicEl>
                                              <a:dgm id="{71049214-F98D-2347-BC7A-085AD72B6089}"/>
                                            </p:graphicEl>
                                          </p:spTgt>
                                        </p:tgtEl>
                                        <p:attrNameLst>
                                          <p:attrName>ppt_w</p:attrName>
                                        </p:attrNameLst>
                                      </p:cBhvr>
                                      <p:tavLst>
                                        <p:tav tm="0">
                                          <p:val>
                                            <p:fltVal val="0"/>
                                          </p:val>
                                        </p:tav>
                                        <p:tav tm="100000">
                                          <p:val>
                                            <p:strVal val="#ppt_w"/>
                                          </p:val>
                                        </p:tav>
                                      </p:tavLst>
                                    </p:anim>
                                    <p:anim calcmode="lin" valueType="num">
                                      <p:cBhvr>
                                        <p:cTn id="349" dur="500" fill="hold"/>
                                        <p:tgtEl>
                                          <p:spTgt spid="5">
                                            <p:graphicEl>
                                              <a:dgm id="{71049214-F98D-2347-BC7A-085AD72B6089}"/>
                                            </p:graphicEl>
                                          </p:spTgt>
                                        </p:tgtEl>
                                        <p:attrNameLst>
                                          <p:attrName>ppt_h</p:attrName>
                                        </p:attrNameLst>
                                      </p:cBhvr>
                                      <p:tavLst>
                                        <p:tav tm="0">
                                          <p:val>
                                            <p:fltVal val="0"/>
                                          </p:val>
                                        </p:tav>
                                        <p:tav tm="100000">
                                          <p:val>
                                            <p:strVal val="#ppt_h"/>
                                          </p:val>
                                        </p:tav>
                                      </p:tavLst>
                                    </p:anim>
                                    <p:animEffect transition="in" filter="fade">
                                      <p:cBhvr>
                                        <p:cTn id="350" dur="500"/>
                                        <p:tgtEl>
                                          <p:spTgt spid="5">
                                            <p:graphicEl>
                                              <a:dgm id="{71049214-F98D-2347-BC7A-085AD72B6089}"/>
                                            </p:graphicEl>
                                          </p:spTgt>
                                        </p:tgtEl>
                                      </p:cBhvr>
                                    </p:animEffect>
                                    <p:anim calcmode="lin" valueType="num">
                                      <p:cBhvr>
                                        <p:cTn id="351" dur="500" fill="hold"/>
                                        <p:tgtEl>
                                          <p:spTgt spid="5">
                                            <p:graphicEl>
                                              <a:dgm id="{71049214-F98D-2347-BC7A-085AD72B6089}"/>
                                            </p:graphicEl>
                                          </p:spTgt>
                                        </p:tgtEl>
                                        <p:attrNameLst>
                                          <p:attrName>ppt_x</p:attrName>
                                        </p:attrNameLst>
                                      </p:cBhvr>
                                      <p:tavLst>
                                        <p:tav tm="0">
                                          <p:val>
                                            <p:fltVal val="0.5"/>
                                          </p:val>
                                        </p:tav>
                                        <p:tav tm="100000">
                                          <p:val>
                                            <p:strVal val="#ppt_x"/>
                                          </p:val>
                                        </p:tav>
                                      </p:tavLst>
                                    </p:anim>
                                    <p:anim calcmode="lin" valueType="num">
                                      <p:cBhvr>
                                        <p:cTn id="352" dur="500" fill="hold"/>
                                        <p:tgtEl>
                                          <p:spTgt spid="5">
                                            <p:graphicEl>
                                              <a:dgm id="{71049214-F98D-2347-BC7A-085AD72B6089}"/>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MONDO-EPOS.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339569"/>
            <a:ext cx="9144000" cy="6518431"/>
          </a:xfrm>
          <a:prstGeom prst="rect">
            <a:avLst/>
          </a:prstGeom>
        </p:spPr>
      </p:pic>
      <p:graphicFrame>
        <p:nvGraphicFramePr>
          <p:cNvPr id="5" name="Diagramma 4"/>
          <p:cNvGraphicFramePr/>
          <p:nvPr>
            <p:extLst>
              <p:ext uri="{D42A27DB-BD31-4B8C-83A1-F6EECF244321}">
                <p14:modId xmlns:p14="http://schemas.microsoft.com/office/powerpoint/2010/main" val="1673517940"/>
              </p:ext>
            </p:extLst>
          </p:nvPr>
        </p:nvGraphicFramePr>
        <p:xfrm>
          <a:off x="252185" y="339569"/>
          <a:ext cx="9035923" cy="65184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asellaDiTesto 3"/>
          <p:cNvSpPr txBox="1"/>
          <p:nvPr/>
        </p:nvSpPr>
        <p:spPr>
          <a:xfrm>
            <a:off x="1918417" y="1747433"/>
            <a:ext cx="6054522" cy="3154710"/>
          </a:xfrm>
          <a:prstGeom prst="rect">
            <a:avLst/>
          </a:prstGeom>
          <a:noFill/>
          <a:scene3d>
            <a:camera prst="perspectiveFront" fov="3000000">
              <a:rot lat="19874647" lon="19751748" rev="1482000"/>
            </a:camera>
            <a:lightRig rig="threePt" dir="t"/>
          </a:scene3d>
        </p:spPr>
        <p:txBody>
          <a:bodyPr wrap="square" rtlCol="0">
            <a:spAutoFit/>
            <a:scene3d>
              <a:camera prst="perspectiveContrastingRightFacing" fov="2400000">
                <a:rot lat="21325473" lon="18908335" rev="1482000"/>
              </a:camera>
              <a:lightRig rig="threePt" dir="t"/>
            </a:scene3d>
            <a:sp3d extrusionH="57150">
              <a:bevelT w="38100" h="38100"/>
            </a:sp3d>
          </a:bodyPr>
          <a:lstStyle/>
          <a:p>
            <a:r>
              <a:rPr lang="it-IT" sz="19900" b="1" spc="200" dirty="0">
                <a:ln w="29210">
                  <a:solidFill>
                    <a:srgbClr val="9BBB59">
                      <a:tint val="10000"/>
                    </a:srgbClr>
                  </a:solidFill>
                </a:ln>
                <a:solidFill>
                  <a:srgbClr val="FFCC66">
                    <a:alpha val="83000"/>
                  </a:srgbClr>
                </a:solidFill>
                <a:latin typeface="Calibri"/>
              </a:rPr>
              <a:t>EP</a:t>
            </a:r>
            <a:r>
              <a:rPr lang="it-IT" sz="19900" b="1" spc="200" dirty="0">
                <a:ln w="29210">
                  <a:solidFill>
                    <a:srgbClr val="9BBB59">
                      <a:tint val="10000"/>
                    </a:srgbClr>
                  </a:solidFill>
                </a:ln>
                <a:solidFill>
                  <a:srgbClr val="9BBB59">
                    <a:lumMod val="60000"/>
                    <a:lumOff val="40000"/>
                    <a:alpha val="83000"/>
                  </a:srgbClr>
                </a:solidFill>
                <a:latin typeface="Calibri"/>
              </a:rPr>
              <a:t>O</a:t>
            </a:r>
            <a:r>
              <a:rPr lang="it-IT" sz="19900" b="1" spc="200" dirty="0">
                <a:ln w="29210">
                  <a:solidFill>
                    <a:srgbClr val="9BBB59">
                      <a:tint val="10000"/>
                    </a:srgbClr>
                  </a:solidFill>
                </a:ln>
                <a:solidFill>
                  <a:srgbClr val="FFCC66">
                    <a:alpha val="83000"/>
                  </a:srgbClr>
                </a:solidFill>
                <a:latin typeface="Calibri"/>
              </a:rPr>
              <a:t>S</a:t>
            </a:r>
          </a:p>
        </p:txBody>
      </p:sp>
      <p:sp>
        <p:nvSpPr>
          <p:cNvPr id="6" name="CasellaDiTesto 5"/>
          <p:cNvSpPr txBox="1"/>
          <p:nvPr/>
        </p:nvSpPr>
        <p:spPr>
          <a:xfrm>
            <a:off x="0" y="0"/>
            <a:ext cx="9143999" cy="769441"/>
          </a:xfrm>
          <a:prstGeom prst="rect">
            <a:avLst/>
          </a:prstGeom>
          <a:solidFill>
            <a:schemeClr val="tx1"/>
          </a:solidFill>
        </p:spPr>
        <p:txBody>
          <a:bodyPr wrap="square" rtlCol="0">
            <a:spAutoFit/>
          </a:bodyPr>
          <a:lstStyle/>
          <a:p>
            <a:r>
              <a:rPr lang="it-IT" sz="4400" b="1" dirty="0">
                <a:solidFill>
                  <a:prstClr val="white">
                    <a:lumMod val="95000"/>
                  </a:prstClr>
                </a:solidFill>
                <a:latin typeface="Calibri"/>
              </a:rPr>
              <a:t>EPOS</a:t>
            </a:r>
            <a:r>
              <a:rPr lang="it-IT" sz="3800" b="1" dirty="0">
                <a:solidFill>
                  <a:prstClr val="white">
                    <a:lumMod val="95000"/>
                  </a:prstClr>
                </a:solidFill>
                <a:latin typeface="Calibri"/>
              </a:rPr>
              <a:t>:  a single, pan-</a:t>
            </a:r>
            <a:r>
              <a:rPr lang="it-IT" sz="3800" b="1" dirty="0" err="1" smtClean="0">
                <a:solidFill>
                  <a:prstClr val="white">
                    <a:lumMod val="95000"/>
                  </a:prstClr>
                </a:solidFill>
                <a:latin typeface="Calibri"/>
              </a:rPr>
              <a:t>European</a:t>
            </a:r>
            <a:r>
              <a:rPr lang="it-IT" sz="3800" b="1" dirty="0" smtClean="0">
                <a:solidFill>
                  <a:prstClr val="white">
                    <a:lumMod val="95000"/>
                  </a:prstClr>
                </a:solidFill>
                <a:latin typeface="Calibri"/>
              </a:rPr>
              <a:t> </a:t>
            </a:r>
            <a:r>
              <a:rPr lang="it-IT" sz="3800" b="1" dirty="0" err="1">
                <a:solidFill>
                  <a:prstClr val="white">
                    <a:lumMod val="95000"/>
                  </a:prstClr>
                </a:solidFill>
                <a:latin typeface="Calibri"/>
              </a:rPr>
              <a:t>distributed</a:t>
            </a:r>
            <a:r>
              <a:rPr lang="it-IT" sz="3800" b="1" dirty="0">
                <a:solidFill>
                  <a:prstClr val="white">
                    <a:lumMod val="95000"/>
                  </a:prstClr>
                </a:solidFill>
                <a:latin typeface="Calibri"/>
              </a:rPr>
              <a:t> RI</a:t>
            </a:r>
          </a:p>
        </p:txBody>
      </p:sp>
    </p:spTree>
    <p:extLst>
      <p:ext uri="{BB962C8B-B14F-4D97-AF65-F5344CB8AC3E}">
        <p14:creationId xmlns:p14="http://schemas.microsoft.com/office/powerpoint/2010/main" val="311715169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bwMode="auto">
          <a:xfrm>
            <a:off x="107504" y="1268760"/>
            <a:ext cx="8928992" cy="5256584"/>
          </a:xfrm>
          <a:prstGeom prst="rect">
            <a:avLst/>
          </a:prstGeom>
          <a:solidFill>
            <a:schemeClr val="bg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latin typeface="Arial" pitchFamily="-108" charset="0"/>
              <a:ea typeface="ＭＳ Ｐゴシック" pitchFamily="-108" charset="-128"/>
              <a:cs typeface="ＭＳ Ｐゴシック" pitchFamily="-108" charset="-128"/>
            </a:endParaRPr>
          </a:p>
        </p:txBody>
      </p:sp>
      <p:pic>
        <p:nvPicPr>
          <p:cNvPr id="2" name="Immagine 1" descr="cogli l'attimo.jpe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9592" y="1268760"/>
            <a:ext cx="7289130" cy="5256584"/>
          </a:xfrm>
          <a:prstGeom prst="rect">
            <a:avLst/>
          </a:prstGeom>
        </p:spPr>
      </p:pic>
      <p:sp>
        <p:nvSpPr>
          <p:cNvPr id="28677" name="TextBox 10"/>
          <p:cNvSpPr txBox="1">
            <a:spLocks noChangeArrowheads="1"/>
          </p:cNvSpPr>
          <p:nvPr/>
        </p:nvSpPr>
        <p:spPr bwMode="auto">
          <a:xfrm>
            <a:off x="7635804" y="836712"/>
            <a:ext cx="1585865" cy="40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53" tIns="45679" rIns="91353" bIns="45679">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defTabSz="456768" fontAlgn="base">
              <a:spcBef>
                <a:spcPct val="0"/>
              </a:spcBef>
              <a:spcAft>
                <a:spcPct val="0"/>
              </a:spcAft>
            </a:pPr>
            <a:r>
              <a:rPr lang="en-GB" sz="2000" b="1" dirty="0" err="1" smtClean="0">
                <a:solidFill>
                  <a:srgbClr val="FFFFFF"/>
                </a:solidFill>
                <a:latin typeface="Calibri"/>
                <a:cs typeface="Calibri"/>
              </a:rPr>
              <a:t>epos@ingv.it</a:t>
            </a:r>
            <a:endParaRPr lang="en-GB" sz="2000" b="1" dirty="0" smtClean="0">
              <a:solidFill>
                <a:srgbClr val="FFFFFF"/>
              </a:solidFill>
              <a:latin typeface="Calibri"/>
              <a:cs typeface="Calibri"/>
            </a:endParaRPr>
          </a:p>
        </p:txBody>
      </p:sp>
      <p:sp>
        <p:nvSpPr>
          <p:cNvPr id="28678" name="TextBox 11"/>
          <p:cNvSpPr txBox="1">
            <a:spLocks noChangeArrowheads="1"/>
          </p:cNvSpPr>
          <p:nvPr/>
        </p:nvSpPr>
        <p:spPr bwMode="auto">
          <a:xfrm>
            <a:off x="-36512" y="836712"/>
            <a:ext cx="2097699" cy="40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53" tIns="45679" rIns="91353" bIns="45679">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defTabSz="456768" fontAlgn="base">
              <a:spcBef>
                <a:spcPct val="0"/>
              </a:spcBef>
              <a:spcAft>
                <a:spcPct val="0"/>
              </a:spcAft>
            </a:pPr>
            <a:r>
              <a:rPr lang="en-GB" sz="2000" b="1" dirty="0" err="1" smtClean="0">
                <a:solidFill>
                  <a:srgbClr val="FFFFFF"/>
                </a:solidFill>
                <a:latin typeface="Calibri"/>
                <a:cs typeface="Calibri"/>
              </a:rPr>
              <a:t>www.epos-eu.org</a:t>
            </a:r>
            <a:endParaRPr lang="en-GB" sz="2000" b="1" dirty="0" smtClean="0">
              <a:solidFill>
                <a:srgbClr val="FFFFFF"/>
              </a:solidFill>
              <a:latin typeface="Calibri"/>
              <a:cs typeface="Calibri"/>
            </a:endParaRPr>
          </a:p>
        </p:txBody>
      </p:sp>
      <p:sp>
        <p:nvSpPr>
          <p:cNvPr id="3" name="Subtitle 2"/>
          <p:cNvSpPr>
            <a:spLocks noGrp="1"/>
          </p:cNvSpPr>
          <p:nvPr>
            <p:ph type="subTitle" idx="1"/>
          </p:nvPr>
        </p:nvSpPr>
        <p:spPr>
          <a:xfrm>
            <a:off x="20434" y="5884787"/>
            <a:ext cx="2040754" cy="640557"/>
          </a:xfrm>
        </p:spPr>
        <p:txBody>
          <a:bodyPr/>
          <a:lstStyle/>
          <a:p>
            <a:pPr algn="l"/>
            <a:r>
              <a:rPr lang="en-GB" b="1" dirty="0">
                <a:solidFill>
                  <a:schemeClr val="bg1"/>
                </a:solidFill>
                <a:latin typeface="Calibri"/>
                <a:ea typeface="ＭＳ Ｐゴシック" charset="0"/>
                <a:cs typeface="Calibri"/>
              </a:rPr>
              <a:t>Thank you </a:t>
            </a:r>
            <a:endParaRPr lang="en-US" b="1" dirty="0">
              <a:solidFill>
                <a:schemeClr val="bg1"/>
              </a:solidFill>
              <a:latin typeface="Calibri"/>
              <a:cs typeface="Calibri"/>
            </a:endParaRPr>
          </a:p>
        </p:txBody>
      </p:sp>
    </p:spTree>
    <p:extLst>
      <p:ext uri="{BB962C8B-B14F-4D97-AF65-F5344CB8AC3E}">
        <p14:creationId xmlns:p14="http://schemas.microsoft.com/office/powerpoint/2010/main" val="14330908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4_epos_ip_ppt_template_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6_Presentazione vuota">
  <a:themeElements>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zione vuota">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defRPr>
        </a:defPPr>
      </a:lstStyle>
    </a:lnDef>
  </a:objectDefaults>
  <a:extraClrSchemeLst>
    <a:extraClrScheme>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zione vuo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zione vuo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zione vuo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zione vuo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zione vuo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zione vuot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zione vuo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zione vuo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zione vuo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zione vuo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zione vuo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EPOS-EGU 2015 prima-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4_epos_ip_ppt_template_1.potx</Template>
  <TotalTime>6677</TotalTime>
  <Words>516</Words>
  <Application>Microsoft Macintosh PowerPoint</Application>
  <PresentationFormat>On-screen Show (4:3)</PresentationFormat>
  <Paragraphs>102</Paragraphs>
  <Slides>10</Slides>
  <Notes>3</Notes>
  <HiddenSlides>0</HiddenSlides>
  <MMClips>0</MMClips>
  <ScaleCrop>false</ScaleCrop>
  <HeadingPairs>
    <vt:vector size="4" baseType="variant">
      <vt:variant>
        <vt:lpstr>Theme</vt:lpstr>
      </vt:variant>
      <vt:variant>
        <vt:i4>4</vt:i4>
      </vt:variant>
      <vt:variant>
        <vt:lpstr>Slide Titles</vt:lpstr>
      </vt:variant>
      <vt:variant>
        <vt:i4>10</vt:i4>
      </vt:variant>
    </vt:vector>
  </HeadingPairs>
  <TitlesOfParts>
    <vt:vector size="14" baseType="lpstr">
      <vt:lpstr>4_epos_ip_ppt_template_1</vt:lpstr>
      <vt:lpstr>6_Presentazione vuota</vt:lpstr>
      <vt:lpstr>2_EPOS-EGU 2015 prima-1</vt:lpstr>
      <vt:lpstr>Tema di Office</vt:lpstr>
      <vt:lpstr>PowerPoint Presentation</vt:lpstr>
      <vt:lpstr>PowerPoint Presentation</vt:lpstr>
      <vt:lpstr>PowerPoint Presentation</vt:lpstr>
      <vt:lpstr>PowerPoint Presentation</vt:lpstr>
      <vt:lpstr>PowerPoint Presentation</vt:lpstr>
      <vt:lpstr>Data lifecycle &amp; Services to Stakeholders</vt:lpstr>
      <vt:lpstr>PowerPoint Presentation</vt:lpstr>
      <vt:lpstr>PowerPoint Presentation</vt:lpstr>
      <vt:lpstr>PowerPoint Presentation</vt:lpstr>
      <vt:lpstr>Thank You</vt:lpstr>
    </vt:vector>
  </TitlesOfParts>
  <Company>I.N.G.V.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Barbara Angioni</dc:creator>
  <cp:lastModifiedBy>Massimo Cocco</cp:lastModifiedBy>
  <cp:revision>97</cp:revision>
  <dcterms:created xsi:type="dcterms:W3CDTF">2015-09-30T15:11:49Z</dcterms:created>
  <dcterms:modified xsi:type="dcterms:W3CDTF">2018-05-01T20:50:58Z</dcterms:modified>
</cp:coreProperties>
</file>