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1" r:id="rId4"/>
    <p:sldId id="263" r:id="rId5"/>
    <p:sldId id="257" r:id="rId6"/>
    <p:sldId id="262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08" y="-1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573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https://www.mentimeter.com/s/88a7c93df62e84dc5d1b6c8221e04a18/e96e039021ec</a:t>
            </a:r>
          </a:p>
          <a:p>
            <a:r>
              <a:rPr lang="en-GB" dirty="0"/>
              <a:t>USR: irina.mikhailava@geant.org </a:t>
            </a:r>
          </a:p>
          <a:p>
            <a:r>
              <a:rPr lang="en-GB" dirty="0"/>
              <a:t>PWD: the </a:t>
            </a:r>
            <a:r>
              <a:rPr lang="en-GB" dirty="0" err="1"/>
              <a:t>geant</a:t>
            </a:r>
            <a:r>
              <a:rPr lang="en-GB" dirty="0"/>
              <a:t> one</a:t>
            </a:r>
          </a:p>
        </p:txBody>
      </p:sp>
    </p:spTree>
    <p:extLst>
      <p:ext uri="{BB962C8B-B14F-4D97-AF65-F5344CB8AC3E}">
        <p14:creationId xmlns:p14="http://schemas.microsoft.com/office/powerpoint/2010/main" val="153645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enti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.atherton@geant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tle slides-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" y="0"/>
            <a:ext cx="24378567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894856" y="4409728"/>
            <a:ext cx="21267040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9600" dirty="0"/>
              <a:t>Gathering your Requirements </a:t>
            </a:r>
          </a:p>
          <a:p>
            <a:r>
              <a:rPr lang="en-GB" sz="9600" dirty="0"/>
              <a:t>for EO Communication Networks</a:t>
            </a:r>
            <a:endParaRPr sz="9600" dirty="0"/>
          </a:p>
        </p:txBody>
      </p:sp>
      <p:sp>
        <p:nvSpPr>
          <p:cNvPr id="124" name="Shape 124"/>
          <p:cNvSpPr/>
          <p:nvPr/>
        </p:nvSpPr>
        <p:spPr>
          <a:xfrm>
            <a:off x="5135216" y="8437196"/>
            <a:ext cx="7518084" cy="1426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Chris Atherton</a:t>
            </a:r>
          </a:p>
          <a:p>
            <a:r>
              <a:rPr lang="en-GB" dirty="0"/>
              <a:t>Research Engagement Officer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EFA24E-1D08-4C9C-9A8B-88DF67318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32" y="8298160"/>
            <a:ext cx="3130134" cy="156506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922524" y="1060628"/>
            <a:ext cx="437299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solidFill>
                  <a:schemeClr val="accent6">
                    <a:lumOff val="-21524"/>
                  </a:schemeClr>
                </a:solidFill>
              </a:rPr>
              <a:t>The workgroup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138" name="planet-26381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04" y="2715758"/>
            <a:ext cx="24403608" cy="9001343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4063172" y="4841776"/>
            <a:ext cx="16257656" cy="5488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CH" dirty="0"/>
              <a:t>Advancing Communication Networks </a:t>
            </a:r>
            <a:br>
              <a:rPr lang="fr-CH" dirty="0"/>
            </a:br>
            <a:r>
              <a:rPr lang="fr-CH" dirty="0"/>
              <a:t>Work group</a:t>
            </a:r>
          </a:p>
          <a:p>
            <a:pPr>
              <a:defRPr sz="7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CH" dirty="0"/>
              <a:t>Activity ID: 76</a:t>
            </a:r>
          </a:p>
          <a:p>
            <a:pPr>
              <a:defRPr sz="7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fr-CH" dirty="0"/>
          </a:p>
          <a:p>
            <a:pPr>
              <a:defRPr sz="7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CH" dirty="0"/>
              <a:t>Chris.atherton@geant.org</a:t>
            </a:r>
            <a:endParaRPr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1060628"/>
            <a:ext cx="961329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solidFill>
                  <a:schemeClr val="accent6">
                    <a:lumOff val="-21524"/>
                  </a:schemeClr>
                </a:solidFill>
              </a:rPr>
              <a:t>Requirements Gathering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6ADA4A-D307-458D-9F77-BCA7E4E45CA7}"/>
              </a:ext>
            </a:extLst>
          </p:cNvPr>
          <p:cNvSpPr txBox="1"/>
          <p:nvPr/>
        </p:nvSpPr>
        <p:spPr>
          <a:xfrm>
            <a:off x="742728" y="6057588"/>
            <a:ext cx="22898544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8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Go to </a:t>
            </a:r>
            <a:r>
              <a:rPr kumimoji="0" lang="en-GB" sz="8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  <a:hlinkClick r:id="rId4"/>
              </a:rPr>
              <a:t>www.menti.com</a:t>
            </a:r>
            <a:r>
              <a:rPr kumimoji="0" lang="en-GB" sz="8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and use code 68 97 3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title slides-1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" y="0"/>
            <a:ext cx="24378566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511803" y="6563660"/>
            <a:ext cx="9009572" cy="223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Thank you</a:t>
            </a:r>
          </a:p>
        </p:txBody>
      </p:sp>
      <p:sp>
        <p:nvSpPr>
          <p:cNvPr id="143" name="Shape 143"/>
          <p:cNvSpPr/>
          <p:nvPr/>
        </p:nvSpPr>
        <p:spPr>
          <a:xfrm>
            <a:off x="1889869" y="9087343"/>
            <a:ext cx="8688276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>
                <a:hlinkClick r:id="rId3"/>
              </a:rPr>
              <a:t>chris.atherton@geant.org</a:t>
            </a:r>
            <a:r>
              <a:rPr lang="en-GB" dirty="0"/>
              <a:t> </a:t>
            </a:r>
            <a:r>
              <a:rPr dirty="0"/>
              <a:t>/ </a:t>
            </a:r>
            <a:r>
              <a:rPr lang="en-GB" dirty="0"/>
              <a:t>geant.org</a:t>
            </a:r>
            <a:endParaRPr dirty="0"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44</Words>
  <Application>Microsoft Office PowerPoint</Application>
  <PresentationFormat>Custom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De Salvo</dc:creator>
  <cp:lastModifiedBy>Paola De Salvo</cp:lastModifiedBy>
  <cp:revision>13</cp:revision>
  <dcterms:modified xsi:type="dcterms:W3CDTF">2018-04-13T07:18:20Z</dcterms:modified>
</cp:coreProperties>
</file>