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4" r:id="rId5"/>
    <p:sldId id="265" r:id="rId6"/>
    <p:sldId id="266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08" y="-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opopol/ef_view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ata.lter-europe.net/map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 slides-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74431" y="5774225"/>
            <a:ext cx="19446029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AT" dirty="0" smtClean="0"/>
              <a:t>DEIMS-SDR </a:t>
            </a:r>
            <a:r>
              <a:rPr lang="de-AT" dirty="0" err="1" smtClean="0"/>
              <a:t>by</a:t>
            </a:r>
            <a:r>
              <a:rPr lang="de-AT" dirty="0" smtClean="0"/>
              <a:t> LTER</a:t>
            </a:r>
            <a:endParaRPr dirty="0"/>
          </a:p>
        </p:txBody>
      </p:sp>
      <p:sp>
        <p:nvSpPr>
          <p:cNvPr id="124" name="Shape 124"/>
          <p:cNvSpPr/>
          <p:nvPr/>
        </p:nvSpPr>
        <p:spPr>
          <a:xfrm>
            <a:off x="1938145" y="8265467"/>
            <a:ext cx="18790400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AT" dirty="0" smtClean="0"/>
              <a:t>Christoph Wohner </a:t>
            </a:r>
            <a:r>
              <a:rPr dirty="0" smtClean="0"/>
              <a:t>/ </a:t>
            </a:r>
            <a:r>
              <a:rPr lang="de-AT" dirty="0" smtClean="0"/>
              <a:t>Developer</a:t>
            </a:r>
            <a:r>
              <a:rPr dirty="0" smtClean="0"/>
              <a:t>/ </a:t>
            </a:r>
            <a:r>
              <a:rPr lang="de-AT" dirty="0" smtClean="0"/>
              <a:t>Environment Agency Austria &amp; LTER Europe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886744" y="752851"/>
            <a:ext cx="900567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AT" dirty="0" err="1" smtClean="0">
                <a:solidFill>
                  <a:schemeClr val="accent6">
                    <a:lumOff val="-21524"/>
                  </a:schemeClr>
                </a:solidFill>
              </a:rPr>
              <a:t>Introduction</a:t>
            </a:r>
            <a:r>
              <a:rPr lang="de-AT" dirty="0" smtClean="0">
                <a:solidFill>
                  <a:schemeClr val="accent6">
                    <a:lumOff val="-21524"/>
                  </a:schemeClr>
                </a:solidFill>
              </a:rPr>
              <a:t> DEIMS-SDR</a:t>
            </a:r>
            <a:r>
              <a:rPr dirty="0" smtClean="0">
                <a:solidFill>
                  <a:srgbClr val="A6AAA9"/>
                </a:solidFill>
              </a:rPr>
              <a:t>/</a:t>
            </a:r>
            <a:r>
              <a:rPr dirty="0" smtClean="0"/>
              <a:t> </a:t>
            </a:r>
            <a:r>
              <a:rPr lang="de-AT" dirty="0">
                <a:solidFill>
                  <a:schemeClr val="accent1"/>
                </a:solidFill>
              </a:rPr>
              <a:t>Sites</a:t>
            </a:r>
            <a:br>
              <a:rPr lang="de-AT" dirty="0">
                <a:solidFill>
                  <a:schemeClr val="accent1"/>
                </a:solidFill>
              </a:rPr>
            </a:br>
            <a:r>
              <a:rPr lang="de-AT" sz="4000" dirty="0">
                <a:solidFill>
                  <a:schemeClr val="accent1"/>
                </a:solidFill>
              </a:rPr>
              <a:t>https://data.lter-europe.net/deims/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86744" y="2963072"/>
            <a:ext cx="10297144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Site </a:t>
            </a:r>
            <a:r>
              <a:rPr kumimoji="0" lang="de-AT" sz="5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catalogue</a:t>
            </a:r>
            <a:r>
              <a:rPr kumimoji="0" lang="de-AT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of</a:t>
            </a:r>
            <a:r>
              <a:rPr kumimoji="0" lang="de-AT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the</a:t>
            </a:r>
            <a:r>
              <a:rPr kumimoji="0" lang="de-AT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international </a:t>
            </a:r>
            <a:r>
              <a:rPr kumimoji="0" lang="de-AT" sz="5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long</a:t>
            </a:r>
            <a:r>
              <a:rPr kumimoji="0" lang="de-AT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-term </a:t>
            </a:r>
            <a:r>
              <a:rPr kumimoji="0" lang="de-AT" sz="5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ecological</a:t>
            </a:r>
            <a:r>
              <a:rPr kumimoji="0" lang="de-AT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research</a:t>
            </a:r>
            <a:r>
              <a:rPr kumimoji="0" lang="de-AT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(ILTER</a:t>
            </a:r>
            <a:r>
              <a:rPr kumimoji="0" lang="de-AT" sz="54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</a:t>
            </a:r>
            <a:r>
              <a:rPr kumimoji="0" lang="de-AT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) </a:t>
            </a:r>
            <a:r>
              <a:rPr kumimoji="0" lang="de-AT" sz="5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group</a:t>
            </a:r>
            <a:r>
              <a:rPr lang="de-AT" sz="5400" dirty="0" smtClean="0"/>
              <a:t>, </a:t>
            </a:r>
            <a:r>
              <a:rPr kumimoji="0" lang="de-AT" sz="5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its</a:t>
            </a:r>
            <a:r>
              <a:rPr kumimoji="0" lang="de-AT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European regional </a:t>
            </a:r>
            <a:r>
              <a:rPr kumimoji="0" lang="de-AT" sz="5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group</a:t>
            </a:r>
            <a:r>
              <a:rPr kumimoji="0" lang="de-AT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(LTER Europe</a:t>
            </a:r>
            <a:r>
              <a:rPr kumimoji="0" lang="de-AT" sz="54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</a:t>
            </a:r>
            <a:r>
              <a:rPr kumimoji="0" lang="de-AT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) </a:t>
            </a:r>
            <a:r>
              <a:rPr kumimoji="0" lang="de-AT" sz="5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and</a:t>
            </a:r>
            <a:r>
              <a:rPr kumimoji="0" lang="de-AT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others</a:t>
            </a:r>
            <a:r>
              <a:rPr kumimoji="0" lang="de-AT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(e.g. H2020 </a:t>
            </a:r>
            <a:r>
              <a:rPr kumimoji="0" lang="de-AT" sz="5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EcoPotential</a:t>
            </a:r>
            <a:r>
              <a:rPr kumimoji="0" lang="de-AT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project</a:t>
            </a:r>
            <a:r>
              <a:rPr kumimoji="0" lang="de-AT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) </a:t>
            </a:r>
            <a:r>
              <a:rPr kumimoji="0" lang="de-AT" sz="5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currently</a:t>
            </a:r>
            <a:r>
              <a:rPr kumimoji="0" lang="de-AT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featuring</a:t>
            </a:r>
            <a:r>
              <a:rPr lang="de-AT" sz="5400" dirty="0" smtClean="0"/>
              <a:t> 1033 </a:t>
            </a:r>
            <a:r>
              <a:rPr lang="de-AT" sz="5400" dirty="0" err="1" smtClean="0"/>
              <a:t>published</a:t>
            </a:r>
            <a:r>
              <a:rPr lang="de-AT" sz="5400" dirty="0" smtClean="0"/>
              <a:t> </a:t>
            </a:r>
            <a:r>
              <a:rPr lang="de-AT" sz="5400" dirty="0" err="1" smtClean="0"/>
              <a:t>site</a:t>
            </a:r>
            <a:r>
              <a:rPr lang="de-AT" sz="5400" dirty="0" smtClean="0"/>
              <a:t> </a:t>
            </a:r>
            <a:r>
              <a:rPr lang="de-AT" sz="5400" dirty="0" err="1" smtClean="0"/>
              <a:t>records</a:t>
            </a:r>
            <a:r>
              <a:rPr lang="de-AT" sz="5400" dirty="0" smtClean="0"/>
              <a:t>.</a:t>
            </a:r>
            <a:endParaRPr kumimoji="0" lang="de-AT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C:\Aktuelle Projekte\Kartografie\DEIMS-SDR registered sit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b="10516"/>
          <a:stretch/>
        </p:blipFill>
        <p:spPr bwMode="auto">
          <a:xfrm>
            <a:off x="10626542" y="3958223"/>
            <a:ext cx="13086738" cy="74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886744" y="10026352"/>
            <a:ext cx="64892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AT" sz="4000" baseline="30000" dirty="0" smtClean="0"/>
              <a:t>1 </a:t>
            </a:r>
            <a:r>
              <a:rPr lang="de-AT" sz="4000" dirty="0"/>
              <a:t>https://www.ilter.network</a:t>
            </a:r>
            <a:r>
              <a:rPr lang="de-AT" sz="4000" dirty="0" smtClean="0"/>
              <a:t>/</a:t>
            </a:r>
            <a:r>
              <a:rPr lang="de-AT" sz="4000" dirty="0"/>
              <a:t/>
            </a:r>
            <a:br>
              <a:rPr lang="de-AT" sz="4000" dirty="0"/>
            </a:br>
            <a:r>
              <a:rPr lang="de-AT" sz="4000" baseline="30000" dirty="0" smtClean="0"/>
              <a:t>2 </a:t>
            </a:r>
            <a:r>
              <a:rPr lang="de-AT" sz="4000" dirty="0" smtClean="0"/>
              <a:t>http</a:t>
            </a:r>
            <a:r>
              <a:rPr lang="de-AT" sz="4000" dirty="0"/>
              <a:t>://www.lter-europe.net/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752851"/>
            <a:ext cx="14059939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AT" dirty="0" err="1" smtClean="0">
                <a:solidFill>
                  <a:schemeClr val="accent6">
                    <a:lumOff val="-21524"/>
                  </a:schemeClr>
                </a:solidFill>
              </a:rPr>
              <a:t>Introduction</a:t>
            </a:r>
            <a:r>
              <a:rPr lang="de-AT" dirty="0" smtClean="0">
                <a:solidFill>
                  <a:schemeClr val="accent6">
                    <a:lumOff val="-21524"/>
                  </a:schemeClr>
                </a:solidFill>
              </a:rPr>
              <a:t> DEIMS-SDR</a:t>
            </a:r>
            <a:r>
              <a:rPr dirty="0" smtClean="0">
                <a:solidFill>
                  <a:srgbClr val="A6AAA9"/>
                </a:solidFill>
              </a:rPr>
              <a:t>/</a:t>
            </a:r>
            <a:r>
              <a:rPr dirty="0" smtClean="0"/>
              <a:t> </a:t>
            </a:r>
            <a:r>
              <a:rPr lang="de-AT" dirty="0" smtClean="0">
                <a:solidFill>
                  <a:schemeClr val="accent1"/>
                </a:solidFill>
              </a:rPr>
              <a:t>Associated </a:t>
            </a:r>
            <a:r>
              <a:rPr lang="de-AT" dirty="0" err="1" smtClean="0">
                <a:solidFill>
                  <a:schemeClr val="accent1"/>
                </a:solidFill>
              </a:rPr>
              <a:t>information</a:t>
            </a:r>
            <a:r>
              <a:rPr lang="de-AT" dirty="0">
                <a:solidFill>
                  <a:schemeClr val="accent1"/>
                </a:solidFill>
              </a:rPr>
              <a:t/>
            </a:r>
            <a:br>
              <a:rPr lang="de-AT" dirty="0">
                <a:solidFill>
                  <a:schemeClr val="accent1"/>
                </a:solidFill>
              </a:rPr>
            </a:br>
            <a:r>
              <a:rPr lang="de-AT" sz="4000" dirty="0">
                <a:solidFill>
                  <a:schemeClr val="accent1"/>
                </a:solidFill>
              </a:rPr>
              <a:t>https://data.lter-europe.net/deims/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04812" y="3185592"/>
            <a:ext cx="21872364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Also </a:t>
            </a:r>
            <a:r>
              <a:rPr kumimoji="0" lang="de-AT" sz="5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allows</a:t>
            </a:r>
            <a:r>
              <a:rPr kumimoji="0" lang="de-A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to</a:t>
            </a:r>
            <a:r>
              <a:rPr kumimoji="0" lang="de-A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stores</a:t>
            </a:r>
            <a:r>
              <a:rPr kumimoji="0" lang="de-A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information</a:t>
            </a:r>
            <a:r>
              <a:rPr kumimoji="0" lang="de-A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about</a:t>
            </a:r>
            <a:r>
              <a:rPr kumimoji="0" lang="de-A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personnel</a:t>
            </a:r>
            <a:r>
              <a:rPr kumimoji="0" lang="de-A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</a:t>
            </a:r>
            <a:r>
              <a:rPr kumimoji="0" lang="de-A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datasets</a:t>
            </a:r>
            <a:r>
              <a:rPr kumimoji="0" lang="de-A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and</a:t>
            </a:r>
            <a:r>
              <a:rPr kumimoji="0" lang="de-A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sensors</a:t>
            </a:r>
            <a:r>
              <a:rPr kumimoji="0" lang="de-A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AT" baseline="0" dirty="0" smtClean="0"/>
              <a:t>Information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exposed</a:t>
            </a:r>
            <a:r>
              <a:rPr lang="de-AT" dirty="0" smtClean="0"/>
              <a:t> </a:t>
            </a:r>
            <a:r>
              <a:rPr lang="de-AT" dirty="0" err="1" smtClean="0"/>
              <a:t>through</a:t>
            </a:r>
            <a:r>
              <a:rPr lang="de-AT" dirty="0" smtClean="0"/>
              <a:t> </a:t>
            </a:r>
            <a:r>
              <a:rPr lang="de-AT" dirty="0" err="1" smtClean="0"/>
              <a:t>various</a:t>
            </a:r>
            <a:r>
              <a:rPr lang="de-AT" dirty="0" smtClean="0"/>
              <a:t> </a:t>
            </a:r>
            <a:r>
              <a:rPr lang="de-AT" dirty="0" err="1" smtClean="0"/>
              <a:t>metadata</a:t>
            </a:r>
            <a:r>
              <a:rPr lang="de-AT" dirty="0" smtClean="0"/>
              <a:t> </a:t>
            </a:r>
            <a:r>
              <a:rPr lang="de-AT" dirty="0" err="1" smtClean="0"/>
              <a:t>formats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services</a:t>
            </a:r>
            <a:r>
              <a:rPr lang="de-AT" dirty="0" smtClean="0"/>
              <a:t>, e.g.</a:t>
            </a:r>
            <a:endParaRPr kumimoji="0" lang="de-AT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63008" y="5642212"/>
            <a:ext cx="6120680" cy="3949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5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Metadata</a:t>
            </a:r>
            <a:r>
              <a:rPr kumimoji="0" lang="de-AT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formats</a:t>
            </a:r>
            <a:endParaRPr kumimoji="0" lang="de-AT" sz="5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AT" dirty="0" smtClean="0"/>
              <a:t>EML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BDP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AT" dirty="0" smtClean="0"/>
              <a:t>ISO 19115, 19139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5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Inspire</a:t>
            </a:r>
            <a:r>
              <a:rPr kumimoji="0" lang="de-A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EF</a:t>
            </a:r>
            <a:endParaRPr kumimoji="0" lang="de-AT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056096" y="5642212"/>
            <a:ext cx="6120680" cy="3949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Services</a:t>
            </a:r>
          </a:p>
          <a:p>
            <a:r>
              <a:rPr lang="de-AT" dirty="0"/>
              <a:t>WMS</a:t>
            </a:r>
          </a:p>
          <a:p>
            <a:r>
              <a:rPr lang="de-AT" dirty="0" smtClean="0"/>
              <a:t>WFS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AT" dirty="0" smtClean="0"/>
              <a:t>CSW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AT" dirty="0" smtClean="0"/>
              <a:t>OAI-PMH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04812" y="10101039"/>
            <a:ext cx="21872364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AT" dirty="0" err="1"/>
              <a:t>e</a:t>
            </a:r>
            <a:r>
              <a:rPr kumimoji="0" lang="de-AT" sz="5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nsuring</a:t>
            </a:r>
            <a:r>
              <a:rPr kumimoji="0" lang="de-A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interoperability</a:t>
            </a:r>
            <a:r>
              <a:rPr kumimoji="0" lang="de-A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and</a:t>
            </a:r>
            <a:r>
              <a:rPr kumimoji="0" lang="de-A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reusability</a:t>
            </a:r>
            <a:r>
              <a:rPr kumimoji="0" lang="de-A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of</a:t>
            </a:r>
            <a:r>
              <a:rPr kumimoji="0" lang="de-A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</a:t>
            </a:r>
            <a:r>
              <a:rPr kumimoji="0" lang="de-A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</a:t>
            </a:r>
            <a:endParaRPr kumimoji="0" lang="de-AT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3331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752851"/>
            <a:ext cx="12960279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>
                <a:solidFill>
                  <a:schemeClr val="accent6">
                    <a:lumOff val="-21524"/>
                  </a:schemeClr>
                </a:solidFill>
              </a:rPr>
              <a:t>DEIMS-SDR</a:t>
            </a:r>
            <a:r>
              <a:rPr dirty="0" smtClean="0">
                <a:solidFill>
                  <a:srgbClr val="A6AAA9"/>
                </a:solidFill>
              </a:rPr>
              <a:t>/</a:t>
            </a:r>
            <a:r>
              <a:rPr dirty="0" smtClean="0"/>
              <a:t> </a:t>
            </a:r>
            <a:r>
              <a:rPr lang="de-AT" dirty="0" err="1" smtClean="0">
                <a:solidFill>
                  <a:schemeClr val="accent1"/>
                </a:solidFill>
              </a:rPr>
              <a:t>How</a:t>
            </a:r>
            <a:r>
              <a:rPr lang="de-AT" dirty="0" smtClean="0">
                <a:solidFill>
                  <a:schemeClr val="accent1"/>
                </a:solidFill>
              </a:rPr>
              <a:t> </a:t>
            </a:r>
            <a:r>
              <a:rPr lang="de-AT" dirty="0" err="1" smtClean="0">
                <a:solidFill>
                  <a:schemeClr val="accent1"/>
                </a:solidFill>
              </a:rPr>
              <a:t>to</a:t>
            </a:r>
            <a:r>
              <a:rPr lang="de-AT" dirty="0" smtClean="0">
                <a:solidFill>
                  <a:schemeClr val="accent1"/>
                </a:solidFill>
              </a:rPr>
              <a:t> </a:t>
            </a:r>
            <a:r>
              <a:rPr lang="de-AT" dirty="0" err="1" smtClean="0">
                <a:solidFill>
                  <a:schemeClr val="accent1"/>
                </a:solidFill>
              </a:rPr>
              <a:t>connect</a:t>
            </a:r>
            <a:r>
              <a:rPr lang="de-AT" dirty="0" smtClean="0">
                <a:solidFill>
                  <a:schemeClr val="accent1"/>
                </a:solidFill>
              </a:rPr>
              <a:t> </a:t>
            </a:r>
            <a:r>
              <a:rPr lang="de-AT" dirty="0" err="1" smtClean="0">
                <a:solidFill>
                  <a:schemeClr val="accent1"/>
                </a:solidFill>
              </a:rPr>
              <a:t>to</a:t>
            </a:r>
            <a:r>
              <a:rPr lang="de-AT" dirty="0" smtClean="0">
                <a:solidFill>
                  <a:schemeClr val="accent1"/>
                </a:solidFill>
              </a:rPr>
              <a:t> DEIMS-SDR</a:t>
            </a:r>
          </a:p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AT" sz="4000" dirty="0" smtClean="0">
                <a:solidFill>
                  <a:schemeClr val="accent1"/>
                </a:solidFill>
              </a:rPr>
              <a:t>https</a:t>
            </a:r>
            <a:r>
              <a:rPr lang="de-AT" sz="4000" dirty="0">
                <a:solidFill>
                  <a:schemeClr val="accent1"/>
                </a:solidFill>
              </a:rPr>
              <a:t>://data.lter-europe.net/deims/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74776" y="4676462"/>
            <a:ext cx="21872364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AT" sz="3200" dirty="0" smtClean="0"/>
              <a:t>pyCSW: 		https</a:t>
            </a:r>
            <a:r>
              <a:rPr lang="de-AT" sz="3200" dirty="0"/>
              <a:t>://</a:t>
            </a:r>
            <a:r>
              <a:rPr lang="de-AT" sz="3200" dirty="0" smtClean="0"/>
              <a:t>data.lter-europe.net/pycsw</a:t>
            </a:r>
          </a:p>
          <a:p>
            <a:pPr algn="l"/>
            <a:r>
              <a:rPr lang="de-AT" sz="3200" dirty="0" smtClean="0"/>
              <a:t>CSW: 		https</a:t>
            </a:r>
            <a:r>
              <a:rPr lang="de-AT" sz="3200" dirty="0"/>
              <a:t>://</a:t>
            </a:r>
            <a:r>
              <a:rPr lang="de-AT" sz="3200" dirty="0" smtClean="0"/>
              <a:t>data.lter-europe.net/pycsw/catalogue/csw</a:t>
            </a:r>
          </a:p>
          <a:p>
            <a:pPr algn="l"/>
            <a:r>
              <a:rPr lang="de-AT" sz="3200" dirty="0" smtClean="0"/>
              <a:t>OAI-PMH: 	https</a:t>
            </a:r>
            <a:r>
              <a:rPr lang="de-AT" sz="3200" dirty="0"/>
              <a:t>://</a:t>
            </a:r>
            <a:r>
              <a:rPr lang="de-AT" sz="3200" dirty="0" smtClean="0"/>
              <a:t>data.lter-europe.net/pycsw/csw.py?mode=oaipmh&amp;verb=Identify</a:t>
            </a:r>
          </a:p>
          <a:p>
            <a:pPr algn="l"/>
            <a:r>
              <a:rPr lang="de-AT" sz="3200" dirty="0" smtClean="0"/>
              <a:t>GeoServer: 	https</a:t>
            </a:r>
            <a:r>
              <a:rPr lang="de-AT" sz="3200" dirty="0"/>
              <a:t>://data.lter-europe.net/geoserver/web</a:t>
            </a:r>
            <a:r>
              <a:rPr lang="de-AT" sz="3200" dirty="0" smtClean="0"/>
              <a:t>/</a:t>
            </a:r>
          </a:p>
          <a:p>
            <a:pPr algn="l"/>
            <a:r>
              <a:rPr lang="de-AT" sz="3200" dirty="0" smtClean="0"/>
              <a:t>WMS: 		https</a:t>
            </a:r>
            <a:r>
              <a:rPr lang="de-AT" sz="3200" dirty="0"/>
              <a:t>://</a:t>
            </a:r>
            <a:r>
              <a:rPr lang="de-AT" sz="3200" dirty="0" smtClean="0"/>
              <a:t>data.lter-europe.net/geoserver/ows?service=wms&amp;version=1.3.0&amp;request=GetCapabilities</a:t>
            </a:r>
          </a:p>
          <a:p>
            <a:pPr algn="l"/>
            <a:r>
              <a:rPr lang="de-AT" sz="3200" dirty="0" smtClean="0"/>
              <a:t>WFS: 		https</a:t>
            </a:r>
            <a:r>
              <a:rPr lang="de-AT" sz="3200" dirty="0"/>
              <a:t>://</a:t>
            </a:r>
            <a:r>
              <a:rPr lang="de-AT" sz="3200" dirty="0" smtClean="0"/>
              <a:t>data.lter-europe.net/geoserver/ows?service=wfs&amp;version=2.0.0&amp;request=GetCapabilities</a:t>
            </a:r>
          </a:p>
          <a:p>
            <a:pPr algn="l"/>
            <a:endParaRPr kumimoji="0" lang="de-A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0720" y="3545632"/>
            <a:ext cx="2088232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4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Get</a:t>
            </a:r>
            <a:r>
              <a:rPr kumimoji="0" lang="de-AT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de-AT" sz="4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information</a:t>
            </a:r>
            <a:r>
              <a:rPr kumimoji="0" lang="de-AT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de-AT" sz="4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from</a:t>
            </a:r>
            <a:r>
              <a:rPr kumimoji="0" lang="de-AT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DEIMS-SDR </a:t>
            </a:r>
            <a:r>
              <a:rPr kumimoji="0" lang="de-AT" sz="4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using</a:t>
            </a:r>
            <a:r>
              <a:rPr kumimoji="0" lang="de-AT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de-AT" sz="4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the</a:t>
            </a:r>
            <a:r>
              <a:rPr kumimoji="0" lang="de-AT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de-AT" sz="4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standardised</a:t>
            </a:r>
            <a:r>
              <a:rPr kumimoji="0" lang="de-AT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de-AT" sz="4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service</a:t>
            </a:r>
            <a:r>
              <a:rPr lang="de-AT" sz="4400" dirty="0" err="1" smtClean="0"/>
              <a:t>s</a:t>
            </a:r>
            <a:r>
              <a:rPr lang="de-AT" sz="4400" dirty="0" smtClean="0"/>
              <a:t>:</a:t>
            </a:r>
            <a:endParaRPr kumimoji="0" lang="de-AT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9985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752851"/>
            <a:ext cx="12960279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>
                <a:solidFill>
                  <a:schemeClr val="accent6">
                    <a:lumOff val="-21524"/>
                  </a:schemeClr>
                </a:solidFill>
              </a:rPr>
              <a:t>DEIMS-SDR</a:t>
            </a:r>
            <a:r>
              <a:rPr dirty="0" smtClean="0">
                <a:solidFill>
                  <a:srgbClr val="A6AAA9"/>
                </a:solidFill>
              </a:rPr>
              <a:t>/</a:t>
            </a:r>
            <a:r>
              <a:rPr dirty="0" smtClean="0"/>
              <a:t> </a:t>
            </a:r>
            <a:r>
              <a:rPr lang="de-AT" dirty="0" err="1" smtClean="0">
                <a:solidFill>
                  <a:schemeClr val="accent1"/>
                </a:solidFill>
              </a:rPr>
              <a:t>How</a:t>
            </a:r>
            <a:r>
              <a:rPr lang="de-AT" dirty="0" smtClean="0">
                <a:solidFill>
                  <a:schemeClr val="accent1"/>
                </a:solidFill>
              </a:rPr>
              <a:t> </a:t>
            </a:r>
            <a:r>
              <a:rPr lang="de-AT" dirty="0" err="1" smtClean="0">
                <a:solidFill>
                  <a:schemeClr val="accent1"/>
                </a:solidFill>
              </a:rPr>
              <a:t>to</a:t>
            </a:r>
            <a:r>
              <a:rPr lang="de-AT" dirty="0" smtClean="0">
                <a:solidFill>
                  <a:schemeClr val="accent1"/>
                </a:solidFill>
              </a:rPr>
              <a:t> </a:t>
            </a:r>
            <a:r>
              <a:rPr lang="de-AT" dirty="0" err="1" smtClean="0">
                <a:solidFill>
                  <a:schemeClr val="accent1"/>
                </a:solidFill>
              </a:rPr>
              <a:t>connect</a:t>
            </a:r>
            <a:r>
              <a:rPr lang="de-AT" dirty="0" smtClean="0">
                <a:solidFill>
                  <a:schemeClr val="accent1"/>
                </a:solidFill>
              </a:rPr>
              <a:t> </a:t>
            </a:r>
            <a:r>
              <a:rPr lang="de-AT" dirty="0" err="1" smtClean="0">
                <a:solidFill>
                  <a:schemeClr val="accent1"/>
                </a:solidFill>
              </a:rPr>
              <a:t>to</a:t>
            </a:r>
            <a:r>
              <a:rPr lang="de-AT" dirty="0" smtClean="0">
                <a:solidFill>
                  <a:schemeClr val="accent1"/>
                </a:solidFill>
              </a:rPr>
              <a:t> DEIMS-SDR</a:t>
            </a:r>
          </a:p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AT" sz="4000" dirty="0" smtClean="0">
                <a:solidFill>
                  <a:schemeClr val="accent1"/>
                </a:solidFill>
              </a:rPr>
              <a:t>https</a:t>
            </a:r>
            <a:r>
              <a:rPr lang="de-AT" sz="4000" dirty="0">
                <a:solidFill>
                  <a:schemeClr val="accent1"/>
                </a:solidFill>
              </a:rPr>
              <a:t>://data.lter-europe.net/deims/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93214" y="2753544"/>
            <a:ext cx="2088232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de-AT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Implementation</a:t>
            </a:r>
            <a:r>
              <a:rPr kumimoji="0" lang="de-AT" sz="4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de-AT" sz="4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example</a:t>
            </a:r>
            <a:r>
              <a:rPr kumimoji="0" lang="de-AT" sz="4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: </a:t>
            </a:r>
            <a:r>
              <a:rPr lang="de-AT" sz="4400" dirty="0" smtClean="0">
                <a:hlinkClick r:id="rId3"/>
              </a:rPr>
              <a:t>https</a:t>
            </a:r>
            <a:r>
              <a:rPr lang="de-AT" sz="4400" dirty="0">
                <a:hlinkClick r:id="rId3"/>
              </a:rPr>
              <a:t>://</a:t>
            </a:r>
            <a:r>
              <a:rPr lang="de-AT" sz="4400" dirty="0" smtClean="0">
                <a:hlinkClick r:id="rId3"/>
              </a:rPr>
              <a:t>github.com/stopopol/ef_viewer</a:t>
            </a:r>
            <a:endParaRPr lang="de-AT" sz="4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992" y="4102664"/>
            <a:ext cx="10441160" cy="531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22524" y="4014450"/>
            <a:ext cx="10873208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AT" sz="4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Connects</a:t>
            </a:r>
            <a:r>
              <a:rPr kumimoji="0" lang="de-AT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de-AT" sz="4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to</a:t>
            </a:r>
            <a:r>
              <a:rPr kumimoji="0" lang="de-AT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de-AT" sz="4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the</a:t>
            </a:r>
            <a:r>
              <a:rPr kumimoji="0" lang="de-AT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DEIMS-SDR GeoServer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AT" sz="4800" dirty="0" err="1" smtClean="0"/>
              <a:t>Visualises</a:t>
            </a:r>
            <a:r>
              <a:rPr lang="de-AT" sz="4800" dirty="0" smtClean="0"/>
              <a:t> </a:t>
            </a:r>
            <a:r>
              <a:rPr lang="de-AT" sz="4800" dirty="0" err="1" smtClean="0"/>
              <a:t>site</a:t>
            </a:r>
            <a:r>
              <a:rPr lang="de-AT" sz="4800" dirty="0" smtClean="0"/>
              <a:t> </a:t>
            </a:r>
            <a:r>
              <a:rPr lang="de-AT" sz="4800" dirty="0" err="1" smtClean="0"/>
              <a:t>locations</a:t>
            </a:r>
            <a:r>
              <a:rPr lang="de-AT" sz="4800" dirty="0" smtClean="0"/>
              <a:t> </a:t>
            </a:r>
            <a:r>
              <a:rPr lang="de-AT" sz="4800" dirty="0" err="1" smtClean="0"/>
              <a:t>based</a:t>
            </a:r>
            <a:r>
              <a:rPr lang="de-AT" sz="4800" dirty="0" smtClean="0"/>
              <a:t> on </a:t>
            </a:r>
            <a:r>
              <a:rPr lang="de-AT" sz="4800" dirty="0" err="1" smtClean="0"/>
              <a:t>available</a:t>
            </a:r>
            <a:r>
              <a:rPr lang="de-AT" sz="4800" dirty="0" smtClean="0"/>
              <a:t> </a:t>
            </a:r>
            <a:r>
              <a:rPr lang="de-AT" sz="4800" dirty="0" err="1" smtClean="0"/>
              <a:t>layers</a:t>
            </a:r>
            <a:r>
              <a:rPr lang="de-AT" sz="4800" dirty="0" smtClean="0"/>
              <a:t> on GeoServer </a:t>
            </a:r>
            <a:r>
              <a:rPr lang="de-AT" sz="4800" dirty="0" err="1" smtClean="0"/>
              <a:t>instance</a:t>
            </a:r>
            <a:endParaRPr lang="de-AT" sz="4800" dirty="0" smtClean="0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AT" sz="4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Uses</a:t>
            </a:r>
            <a:r>
              <a:rPr kumimoji="0" lang="de-AT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de-AT" sz="4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site</a:t>
            </a:r>
            <a:r>
              <a:rPr kumimoji="0" lang="de-AT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de-AT" sz="4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identifier</a:t>
            </a:r>
            <a:r>
              <a:rPr kumimoji="0" lang="de-AT" sz="4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de-AT" sz="4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to</a:t>
            </a:r>
            <a:r>
              <a:rPr kumimoji="0" lang="de-AT" sz="4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de-AT" sz="4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fetch</a:t>
            </a:r>
            <a:r>
              <a:rPr kumimoji="0" lang="de-AT" sz="4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lang="de-AT" sz="4800" dirty="0" err="1" smtClean="0"/>
              <a:t>Inspire</a:t>
            </a:r>
            <a:r>
              <a:rPr lang="de-AT" sz="4800" dirty="0" smtClean="0"/>
              <a:t> EF </a:t>
            </a:r>
            <a:r>
              <a:rPr lang="de-AT" sz="4800" dirty="0" err="1" smtClean="0"/>
              <a:t>record</a:t>
            </a:r>
            <a:r>
              <a:rPr lang="de-AT" sz="4800" dirty="0" smtClean="0"/>
              <a:t> </a:t>
            </a:r>
            <a:r>
              <a:rPr lang="de-AT" sz="4800" dirty="0" err="1" smtClean="0"/>
              <a:t>of</a:t>
            </a:r>
            <a:r>
              <a:rPr lang="de-AT" sz="4800" dirty="0" smtClean="0"/>
              <a:t> </a:t>
            </a:r>
            <a:r>
              <a:rPr lang="de-AT" sz="4800" dirty="0" err="1" smtClean="0"/>
              <a:t>sites</a:t>
            </a:r>
            <a:endParaRPr lang="de-AT" sz="4800" dirty="0" smtClean="0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AT" sz="4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Renders</a:t>
            </a:r>
            <a:r>
              <a:rPr kumimoji="0" lang="de-AT" sz="4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de-AT" sz="4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detailed</a:t>
            </a:r>
            <a:r>
              <a:rPr kumimoji="0" lang="de-AT" sz="4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de-AT" sz="4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site</a:t>
            </a:r>
            <a:r>
              <a:rPr kumimoji="0" lang="de-AT" sz="4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de-AT" sz="4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information</a:t>
            </a:r>
            <a:endParaRPr kumimoji="0" lang="de-A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3595797" y="9672409"/>
            <a:ext cx="7489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4000" dirty="0">
                <a:hlinkClick r:id="rId5"/>
              </a:rPr>
              <a:t>https://data.lter-europe.net/map</a:t>
            </a:r>
            <a:r>
              <a:rPr lang="de-AT" sz="4000" dirty="0" smtClean="0">
                <a:hlinkClick r:id="rId5"/>
              </a:rPr>
              <a:t>/</a:t>
            </a:r>
            <a:endParaRPr lang="de-AT"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2830960" y="10661560"/>
            <a:ext cx="16705856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Potential </a:t>
            </a:r>
            <a:r>
              <a:rPr kumimoji="0" lang="de-AT" sz="5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foundation</a:t>
            </a:r>
            <a:r>
              <a:rPr kumimoji="0" lang="de-A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for</a:t>
            </a:r>
            <a:r>
              <a:rPr kumimoji="0" lang="de-A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 </a:t>
            </a:r>
            <a:r>
              <a:rPr kumimoji="0" lang="de-AT" sz="5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federated</a:t>
            </a:r>
            <a:r>
              <a:rPr kumimoji="0" lang="de-A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site</a:t>
            </a:r>
            <a:r>
              <a:rPr kumimoji="0" lang="de-A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AT" sz="5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catalogue</a:t>
            </a:r>
            <a:endParaRPr kumimoji="0" lang="de-AT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89461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511803" y="6563660"/>
            <a:ext cx="9009572" cy="223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889869" y="9087343"/>
            <a:ext cx="14906325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AT" dirty="0" err="1"/>
              <a:t>c</a:t>
            </a:r>
            <a:r>
              <a:rPr lang="de-AT" dirty="0" err="1" smtClean="0"/>
              <a:t>hristoph.wohner</a:t>
            </a:r>
            <a:r>
              <a:rPr dirty="0" smtClean="0"/>
              <a:t>@</a:t>
            </a:r>
            <a:r>
              <a:rPr lang="de-AT" dirty="0" smtClean="0"/>
              <a:t>umweltbundesamt.at</a:t>
            </a:r>
            <a:r>
              <a:rPr dirty="0" smtClean="0"/>
              <a:t>/ </a:t>
            </a:r>
            <a:r>
              <a:rPr lang="de-AT" dirty="0" smtClean="0"/>
              <a:t>umweltbundesamt.at</a:t>
            </a:r>
            <a:r>
              <a:rPr dirty="0" smtClean="0"/>
              <a:t> 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197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Paola De Salvo</cp:lastModifiedBy>
  <cp:revision>38</cp:revision>
  <dcterms:modified xsi:type="dcterms:W3CDTF">2018-04-25T08:35:06Z</dcterms:modified>
</cp:coreProperties>
</file>