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0" r:id="rId2"/>
    <p:sldMasterId id="2147483693" r:id="rId3"/>
    <p:sldMasterId id="2147483699" r:id="rId4"/>
    <p:sldMasterId id="2147483705" r:id="rId5"/>
  </p:sldMasterIdLst>
  <p:notesMasterIdLst>
    <p:notesMasterId r:id="rId31"/>
  </p:notesMasterIdLst>
  <p:sldIdLst>
    <p:sldId id="260" r:id="rId6"/>
    <p:sldId id="308" r:id="rId7"/>
    <p:sldId id="309" r:id="rId8"/>
    <p:sldId id="287" r:id="rId9"/>
    <p:sldId id="288" r:id="rId10"/>
    <p:sldId id="274" r:id="rId11"/>
    <p:sldId id="271" r:id="rId12"/>
    <p:sldId id="295" r:id="rId13"/>
    <p:sldId id="310" r:id="rId14"/>
    <p:sldId id="302" r:id="rId15"/>
    <p:sldId id="303" r:id="rId16"/>
    <p:sldId id="304" r:id="rId17"/>
    <p:sldId id="305" r:id="rId18"/>
    <p:sldId id="306" r:id="rId19"/>
    <p:sldId id="298" r:id="rId20"/>
    <p:sldId id="299" r:id="rId21"/>
    <p:sldId id="300" r:id="rId22"/>
    <p:sldId id="301" r:id="rId23"/>
    <p:sldId id="283" r:id="rId24"/>
    <p:sldId id="284" r:id="rId25"/>
    <p:sldId id="291" r:id="rId26"/>
    <p:sldId id="292" r:id="rId27"/>
    <p:sldId id="293" r:id="rId28"/>
    <p:sldId id="294" r:id="rId29"/>
    <p:sldId id="30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ain MacInnes" id="{AF575559-E0A6-4495-A7D3-66944A04EB2A}">
          <p14:sldIdLst>
            <p14:sldId id="260"/>
            <p14:sldId id="308"/>
            <p14:sldId id="309"/>
            <p14:sldId id="287"/>
            <p14:sldId id="288"/>
            <p14:sldId id="274"/>
            <p14:sldId id="271"/>
            <p14:sldId id="295"/>
            <p14:sldId id="310"/>
            <p14:sldId id="302"/>
            <p14:sldId id="303"/>
            <p14:sldId id="304"/>
            <p14:sldId id="305"/>
            <p14:sldId id="306"/>
          </p14:sldIdLst>
        </p14:section>
        <p14:section name="Untitled Section" id="{51DC3662-F6B6-4A64-B68F-F6461D1726E0}">
          <p14:sldIdLst>
            <p14:sldId id="298"/>
            <p14:sldId id="299"/>
            <p14:sldId id="300"/>
            <p14:sldId id="301"/>
            <p14:sldId id="283"/>
            <p14:sldId id="284"/>
            <p14:sldId id="291"/>
            <p14:sldId id="292"/>
            <p14:sldId id="293"/>
            <p14:sldId id="294"/>
            <p14:sldId id="307"/>
          </p14:sldIdLst>
        </p14:section>
      </p14:sectionLst>
    </p:ext>
    <p:ext uri="{EFAFB233-063F-42B5-8137-9DF3F51BA10A}">
      <p15:sldGuideLst xmlns:p15="http://schemas.microsoft.com/office/powerpoint/2012/main" xmlns="">
        <p15:guide id="1" orient="horz" pos="744" userDrawn="1">
          <p15:clr>
            <a:srgbClr val="A4A3A4"/>
          </p15:clr>
        </p15:guide>
        <p15:guide id="2" pos="3840" userDrawn="1">
          <p15:clr>
            <a:srgbClr val="A4A3A4"/>
          </p15:clr>
        </p15:guide>
        <p15:guide id="3" pos="7416" userDrawn="1">
          <p15:clr>
            <a:srgbClr val="A4A3A4"/>
          </p15:clr>
        </p15:guide>
        <p15:guide id="4" orient="horz" pos="40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0" autoAdjust="0"/>
    <p:restoredTop sz="70531" autoAdjust="0"/>
  </p:normalViewPr>
  <p:slideViewPr>
    <p:cSldViewPr snapToGrid="0" snapToObjects="1">
      <p:cViewPr>
        <p:scale>
          <a:sx n="50" d="100"/>
          <a:sy n="50" d="100"/>
        </p:scale>
        <p:origin x="-1958" y="-326"/>
      </p:cViewPr>
      <p:guideLst>
        <p:guide orient="horz" pos="744"/>
        <p:guide orient="horz" pos="4056"/>
        <p:guide pos="3840"/>
        <p:guide pos="7416"/>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85DA54-3B88-4E31-8A5B-4E5FB8DBA164}" type="datetimeFigureOut">
              <a:rPr lang="en-US" smtClean="0"/>
              <a:t>5/3/2018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E3B316-2DCD-48F7-A3C6-9224FA27DA9E}" type="slidenum">
              <a:rPr lang="en-US" smtClean="0"/>
              <a:t>‹#›</a:t>
            </a:fld>
            <a:endParaRPr lang="en-US"/>
          </a:p>
        </p:txBody>
      </p:sp>
    </p:spTree>
    <p:extLst>
      <p:ext uri="{BB962C8B-B14F-4D97-AF65-F5344CB8AC3E}">
        <p14:creationId xmlns:p14="http://schemas.microsoft.com/office/powerpoint/2010/main" val="375905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opendata.digitalglobe.com/"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digitalglobe.com/opendat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DE3B316-2DCD-48F7-A3C6-9224FA27DA9E}" type="slidenum">
              <a:rPr lang="en-US" smtClean="0"/>
              <a:t>1</a:t>
            </a:fld>
            <a:endParaRPr lang="en-US"/>
          </a:p>
        </p:txBody>
      </p:sp>
    </p:spTree>
    <p:extLst>
      <p:ext uri="{BB962C8B-B14F-4D97-AF65-F5344CB8AC3E}">
        <p14:creationId xmlns:p14="http://schemas.microsoft.com/office/powerpoint/2010/main" val="3677686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crowd has searched through more than 5,400 sq. km. of high-resolution, high-accuracy imagery and identified 5,500 unique points of interest that are helping the Fiji government and the Secretariat of the Pacific Community (SPC) organize a multi-agency relief effort. Fresh imagery and crowd-sourced results are being delivered in near real-time as the crowd searches through new areas each day.</a:t>
            </a:r>
          </a:p>
          <a:p>
            <a:endParaRPr lang="en-US" dirty="0"/>
          </a:p>
        </p:txBody>
      </p:sp>
      <p:sp>
        <p:nvSpPr>
          <p:cNvPr id="4" name="Slide Number Placeholder 3"/>
          <p:cNvSpPr>
            <a:spLocks noGrp="1"/>
          </p:cNvSpPr>
          <p:nvPr>
            <p:ph type="sldNum" sz="quarter" idx="10"/>
          </p:nvPr>
        </p:nvSpPr>
        <p:spPr/>
        <p:txBody>
          <a:bodyPr/>
          <a:lstStyle/>
          <a:p>
            <a:fld id="{3DE3B316-2DCD-48F7-A3C6-9224FA27DA9E}" type="slidenum">
              <a:rPr lang="en-US" smtClean="0"/>
              <a:t>14</a:t>
            </a:fld>
            <a:endParaRPr lang="en-US"/>
          </a:p>
        </p:txBody>
      </p:sp>
    </p:spTree>
    <p:extLst>
      <p:ext uri="{BB962C8B-B14F-4D97-AF65-F5344CB8AC3E}">
        <p14:creationId xmlns:p14="http://schemas.microsoft.com/office/powerpoint/2010/main" val="1415323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High-resolution imagery identifies the fires in progress, short wave infrared  pinpoint the hotspots beneath  the smoke. We support first responders, then later document burn scars and measure the impact of the fires on the environment. Satellite imagery also provides clear visual evidence that governments can use to direct law enforcement.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E3B316-2DCD-48F7-A3C6-9224FA27DA9E}" type="slidenum">
              <a:rPr lang="en-US" smtClean="0"/>
              <a:t>18</a:t>
            </a:fld>
            <a:endParaRPr lang="en-US"/>
          </a:p>
        </p:txBody>
      </p:sp>
    </p:spTree>
    <p:extLst>
      <p:ext uri="{BB962C8B-B14F-4D97-AF65-F5344CB8AC3E}">
        <p14:creationId xmlns:p14="http://schemas.microsoft.com/office/powerpoint/2010/main" val="369329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way we’re helping “see a better world” is through sponsoring the GBDX for Sustainability Challenge. We asked people to submit their ideas for how to use machine learning to contribute to solving one of the 17 United Nations Sustainable Development Goals.</a:t>
            </a:r>
            <a:endParaRPr lang="en-US" dirty="0"/>
          </a:p>
        </p:txBody>
      </p:sp>
      <p:sp>
        <p:nvSpPr>
          <p:cNvPr id="4" name="Slide Number Placeholder 3"/>
          <p:cNvSpPr>
            <a:spLocks noGrp="1"/>
          </p:cNvSpPr>
          <p:nvPr>
            <p:ph type="sldNum" sz="quarter" idx="10"/>
          </p:nvPr>
        </p:nvSpPr>
        <p:spPr/>
        <p:txBody>
          <a:bodyPr/>
          <a:lstStyle/>
          <a:p>
            <a:fld id="{3DE3B316-2DCD-48F7-A3C6-9224FA27DA9E}" type="slidenum">
              <a:rPr lang="en-US" smtClean="0"/>
              <a:t>19</a:t>
            </a:fld>
            <a:endParaRPr lang="en-US"/>
          </a:p>
        </p:txBody>
      </p:sp>
    </p:spTree>
    <p:extLst>
      <p:ext uri="{BB962C8B-B14F-4D97-AF65-F5344CB8AC3E}">
        <p14:creationId xmlns:p14="http://schemas.microsoft.com/office/powerpoint/2010/main" val="336752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introduce you to our 5 finalist teams and what they’re looking to do. They’re set to turn</a:t>
            </a:r>
            <a:r>
              <a:rPr lang="en-US" baseline="0" dirty="0" smtClean="0"/>
              <a:t> in their solutions for evaluation and judging in 2 days!</a:t>
            </a:r>
          </a:p>
          <a:p>
            <a:endParaRPr lang="en-US" baseline="0" dirty="0" smtClean="0"/>
          </a:p>
          <a:p>
            <a:pPr marL="228600" indent="-228600">
              <a:buAutoNum type="arabicPeriod"/>
            </a:pPr>
            <a:r>
              <a:rPr lang="en-US" baseline="0" dirty="0" smtClean="0"/>
              <a:t>Mapping schools to reduce the digital divide in education</a:t>
            </a:r>
          </a:p>
          <a:p>
            <a:pPr marL="228600" indent="-228600">
              <a:buAutoNum type="arabicPeriod"/>
            </a:pPr>
            <a:r>
              <a:rPr lang="en-US" baseline="0" dirty="0" smtClean="0"/>
              <a:t>Building an open database of global power plants</a:t>
            </a:r>
          </a:p>
          <a:p>
            <a:pPr marL="228600" indent="-228600">
              <a:buAutoNum type="arabicPeriod"/>
            </a:pPr>
            <a:r>
              <a:rPr lang="en-US" baseline="0" dirty="0" smtClean="0"/>
              <a:t>Global green city watch</a:t>
            </a:r>
          </a:p>
          <a:p>
            <a:pPr marL="228600" indent="-228600">
              <a:buAutoNum type="arabicPeriod"/>
            </a:pPr>
            <a:r>
              <a:rPr lang="en-US" baseline="0" dirty="0" smtClean="0"/>
              <a:t>Monitoring economic activity in large-scale industrial areas across African cities</a:t>
            </a:r>
          </a:p>
          <a:p>
            <a:pPr marL="228600" indent="-228600">
              <a:buAutoNum type="arabicPeriod"/>
            </a:pPr>
            <a:r>
              <a:rPr lang="en-US" baseline="0" dirty="0" smtClean="0"/>
              <a:t>Deforestation intelligence for </a:t>
            </a:r>
            <a:r>
              <a:rPr lang="en-US" baseline="0" dirty="0" err="1" smtClean="0"/>
              <a:t>Cerrado</a:t>
            </a:r>
            <a:endParaRPr lang="en-US" baseline="0" dirty="0" smtClean="0"/>
          </a:p>
          <a:p>
            <a:pPr marL="228600" indent="-228600">
              <a:buAutoNum type="arabicPeriod"/>
            </a:pPr>
            <a:endParaRPr lang="en-US" baseline="0" dirty="0" smtClean="0"/>
          </a:p>
          <a:p>
            <a:pPr marL="0" indent="0">
              <a:buNone/>
            </a:pPr>
            <a:r>
              <a:rPr lang="en-US" baseline="0" dirty="0" smtClean="0"/>
              <a:t>We will be announcing the winner of the challenge in May!</a:t>
            </a:r>
          </a:p>
        </p:txBody>
      </p:sp>
      <p:sp>
        <p:nvSpPr>
          <p:cNvPr id="4" name="Slide Number Placeholder 3"/>
          <p:cNvSpPr>
            <a:spLocks noGrp="1"/>
          </p:cNvSpPr>
          <p:nvPr>
            <p:ph type="sldNum" sz="quarter" idx="10"/>
          </p:nvPr>
        </p:nvSpPr>
        <p:spPr/>
        <p:txBody>
          <a:bodyPr/>
          <a:lstStyle/>
          <a:p>
            <a:fld id="{3DE3B316-2DCD-48F7-A3C6-9224FA27DA9E}" type="slidenum">
              <a:rPr lang="en-US" smtClean="0"/>
              <a:t>20</a:t>
            </a:fld>
            <a:endParaRPr lang="en-US"/>
          </a:p>
        </p:txBody>
      </p:sp>
    </p:spTree>
    <p:extLst>
      <p:ext uri="{BB962C8B-B14F-4D97-AF65-F5344CB8AC3E}">
        <p14:creationId xmlns:p14="http://schemas.microsoft.com/office/powerpoint/2010/main" val="3126992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59ADEC"/>
                </a:solidFill>
                <a:latin typeface="Arial" panose="020B0604020202020204" pitchFamily="34" charset="0"/>
                <a:cs typeface="Arial" panose="020B0604020202020204" pitchFamily="34" charset="0"/>
              </a:rPr>
              <a:t>And we would like your help solve</a:t>
            </a:r>
            <a:r>
              <a:rPr lang="en-US" sz="1200" baseline="0" dirty="0" smtClean="0">
                <a:solidFill>
                  <a:srgbClr val="59ADEC"/>
                </a:solidFill>
                <a:latin typeface="Arial" panose="020B0604020202020204" pitchFamily="34" charset="0"/>
                <a:cs typeface="Arial" panose="020B0604020202020204" pitchFamily="34" charset="0"/>
              </a:rPr>
              <a:t> more c</a:t>
            </a:r>
            <a:r>
              <a:rPr lang="en-US" sz="1200" dirty="0" smtClean="0">
                <a:solidFill>
                  <a:srgbClr val="59ADEC"/>
                </a:solidFill>
                <a:latin typeface="Arial" panose="020B0604020202020204" pitchFamily="34" charset="0"/>
                <a:cs typeface="Arial" panose="020B0604020202020204" pitchFamily="34" charset="0"/>
              </a:rPr>
              <a:t>hallenging problems…</a:t>
            </a:r>
            <a:endParaRPr lang="en-US" sz="1200" dirty="0">
              <a:solidFill>
                <a:srgbClr val="59ADEC"/>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EBED5-2F17-9B4D-957E-6D065367F8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641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pleased to introduce</a:t>
            </a:r>
            <a:r>
              <a:rPr lang="en-US" baseline="0" dirty="0" smtClean="0"/>
              <a:t> the Earth Observation Challenge.  </a:t>
            </a:r>
            <a:r>
              <a:rPr lang="en-US" dirty="0" smtClean="0"/>
              <a:t>The European Space Agency and DigitalGlobe have teamed up to present developers, startups, established</a:t>
            </a:r>
            <a:r>
              <a:rPr lang="en-US" baseline="0" dirty="0" smtClean="0"/>
              <a:t> companies and entrepreneurs in Europe with </a:t>
            </a:r>
            <a:r>
              <a:rPr lang="en-US" dirty="0" smtClean="0"/>
              <a:t>the</a:t>
            </a:r>
            <a:r>
              <a:rPr lang="en-US" baseline="0" dirty="0" smtClean="0"/>
              <a:t> Earth Observation Online </a:t>
            </a:r>
            <a:r>
              <a:rPr lang="en-US" dirty="0" smtClean="0"/>
              <a:t>challenge</a:t>
            </a:r>
            <a:r>
              <a:rPr lang="en-US" baseline="0" dirty="0" smtClean="0"/>
              <a:t>. Leveraging best in class imagery from DigitalGlobe &amp; Sentinel 2 on the most advanced geospatial big data platform GBDX, the challenge to you is to help solve two of the most pressing problems for the continents of Africa and South East Asia, and the world at large.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D6C99-217D-8A41-8CEE-47222134B3FB}" type="slidenum">
              <a:rPr kumimoji="0" lang="en-US" sz="1200" b="0" i="0" u="none" strike="noStrike" kern="1200" cap="none" spc="0" normalizeH="0" baseline="0" noProof="0" smtClean="0">
                <a:ln>
                  <a:noFill/>
                </a:ln>
                <a:solidFill>
                  <a:prstClr val="white">
                    <a:lumMod val="6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095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first problem focuses on assisting developing countries inventory and manage their scarce water resources and the second focuses on measuring the impact of urban change to the environment. Winners of the challenge not only receive financial rewards, but also access to ESA Incubation and business development support to help accelerate the winners business aspirations.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D6C99-217D-8A41-8CEE-47222134B3FB}" type="slidenum">
              <a:rPr kumimoji="0" lang="en-US" sz="1200" b="0" i="0" u="none" strike="noStrike" kern="1200" cap="none" spc="0" normalizeH="0" baseline="0" noProof="0" smtClean="0">
                <a:ln>
                  <a:noFill/>
                </a:ln>
                <a:solidFill>
                  <a:prstClr val="white">
                    <a:lumMod val="6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414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 help</a:t>
            </a:r>
            <a:r>
              <a:rPr lang="en-US" baseline="0" dirty="0" smtClean="0"/>
              <a:t> us solve these pressing global challenges!  </a:t>
            </a:r>
            <a:r>
              <a:rPr lang="en-US" dirty="0" smtClean="0"/>
              <a:t>For</a:t>
            </a:r>
            <a:r>
              <a:rPr lang="en-US" baseline="0" dirty="0" smtClean="0"/>
              <a:t> more information on how to participate in this challenge, log on to eochallenge.bemyapp.com – the competition is live and you have to May 22</a:t>
            </a:r>
            <a:r>
              <a:rPr lang="en-US" baseline="30000" dirty="0" smtClean="0"/>
              <a:t>nd</a:t>
            </a:r>
            <a:r>
              <a:rPr lang="en-US" baseline="0" dirty="0" smtClean="0"/>
              <a:t> to enter your submission.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D6C99-217D-8A41-8CEE-47222134B3FB}" type="slidenum">
              <a:rPr kumimoji="0" lang="en-US" sz="1200" b="0" i="0" u="none" strike="noStrike" kern="1200" cap="none" spc="0" normalizeH="0" baseline="0" noProof="0" smtClean="0">
                <a:ln>
                  <a:noFill/>
                </a:ln>
                <a:solidFill>
                  <a:prstClr val="white">
                    <a:lumMod val="6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07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smtClean="0">
                <a:solidFill>
                  <a:schemeClr val="tx1"/>
                </a:solidFill>
                <a:effectLst/>
                <a:latin typeface="+mn-lt"/>
                <a:ea typeface="+mn-ea"/>
                <a:cs typeface="+mn-cs"/>
              </a:rPr>
              <a:t>We at </a:t>
            </a:r>
            <a:r>
              <a:rPr lang="en-US" sz="1200" kern="1200" dirty="0" err="1" smtClean="0">
                <a:solidFill>
                  <a:schemeClr val="tx1"/>
                </a:solidFill>
                <a:effectLst/>
                <a:latin typeface="+mn-lt"/>
                <a:ea typeface="+mn-ea"/>
                <a:cs typeface="+mn-cs"/>
              </a:rPr>
              <a:t>DigitalGlobe</a:t>
            </a:r>
            <a:r>
              <a:rPr lang="en-US" sz="1200" kern="1200" dirty="0" smtClean="0">
                <a:solidFill>
                  <a:schemeClr val="tx1"/>
                </a:solidFill>
                <a:effectLst/>
                <a:latin typeface="+mn-lt"/>
                <a:ea typeface="+mn-ea"/>
                <a:cs typeface="+mn-cs"/>
              </a:rPr>
              <a:t> have a unique vantage point that allows us to</a:t>
            </a:r>
            <a:r>
              <a:rPr lang="en-US" sz="1200" kern="1200" baseline="0" dirty="0" smtClean="0">
                <a:solidFill>
                  <a:schemeClr val="tx1"/>
                </a:solidFill>
                <a:effectLst/>
                <a:latin typeface="+mn-lt"/>
                <a:ea typeface="+mn-ea"/>
                <a:cs typeface="+mn-cs"/>
              </a:rPr>
              <a:t> provide location intelligence that is needed to answer these pressing challenges.  Our constellation of satellites</a:t>
            </a:r>
            <a:r>
              <a:rPr lang="en-US" sz="1200" kern="1200" dirty="0" smtClean="0">
                <a:solidFill>
                  <a:schemeClr val="tx1"/>
                </a:solidFill>
                <a:effectLst/>
                <a:latin typeface="+mn-lt"/>
                <a:ea typeface="+mn-ea"/>
                <a:cs typeface="+mn-cs"/>
              </a:rPr>
              <a:t> leverage space as our location intelligence vantage point, collecting data every minute about our ever-changing planet. It equals about 80 terabytes of data</a:t>
            </a:r>
            <a:r>
              <a:rPr lang="en-US" sz="1200" kern="1200" baseline="0" dirty="0" smtClean="0">
                <a:solidFill>
                  <a:schemeClr val="tx1"/>
                </a:solidFill>
                <a:effectLst/>
                <a:latin typeface="+mn-lt"/>
                <a:ea typeface="+mn-ea"/>
                <a:cs typeface="+mn-cs"/>
              </a:rPr>
              <a:t> per day!  We then process and extract useful information out of the data – things like inventories of buildings, population centers, roads – and add to our digital living inventory of the earth.  </a:t>
            </a:r>
            <a:endParaRPr lang="en-US" dirty="0"/>
          </a:p>
        </p:txBody>
      </p:sp>
      <p:sp>
        <p:nvSpPr>
          <p:cNvPr id="4" name="Slide Number Placeholder 3"/>
          <p:cNvSpPr>
            <a:spLocks noGrp="1"/>
          </p:cNvSpPr>
          <p:nvPr>
            <p:ph type="sldNum" sz="quarter" idx="10"/>
          </p:nvPr>
        </p:nvSpPr>
        <p:spPr/>
        <p:txBody>
          <a:bodyPr/>
          <a:lstStyle/>
          <a:p>
            <a:fld id="{7D0D6C99-217D-8A41-8CEE-47222134B3FB}" type="slidenum">
              <a:rPr lang="en-US" smtClean="0"/>
              <a:pPr/>
              <a:t>4</a:t>
            </a:fld>
            <a:endParaRPr lang="en-US"/>
          </a:p>
        </p:txBody>
      </p:sp>
    </p:spTree>
    <p:extLst>
      <p:ext uri="{BB962C8B-B14F-4D97-AF65-F5344CB8AC3E}">
        <p14:creationId xmlns:p14="http://schemas.microsoft.com/office/powerpoint/2010/main" val="1762777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call this</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‘The DigitalGlobe’. Our combination of sensors</a:t>
            </a:r>
            <a:r>
              <a:rPr lang="en-US" sz="1200" kern="1200" baseline="0" dirty="0" smtClean="0">
                <a:solidFill>
                  <a:schemeClr val="tx1"/>
                </a:solidFill>
                <a:effectLst/>
                <a:latin typeface="+mn-lt"/>
                <a:ea typeface="+mn-ea"/>
                <a:cs typeface="+mn-cs"/>
              </a:rPr>
              <a:t> and platforms have created an unrivaled archive of location intelligence information, 100 petabytes worth of data.  And this is growing by the minute.</a:t>
            </a:r>
            <a:endParaRPr lang="en-US" dirty="0"/>
          </a:p>
        </p:txBody>
      </p:sp>
      <p:sp>
        <p:nvSpPr>
          <p:cNvPr id="4" name="Slide Number Placeholder 3"/>
          <p:cNvSpPr>
            <a:spLocks noGrp="1"/>
          </p:cNvSpPr>
          <p:nvPr>
            <p:ph type="sldNum" sz="quarter" idx="10"/>
          </p:nvPr>
        </p:nvSpPr>
        <p:spPr/>
        <p:txBody>
          <a:bodyPr/>
          <a:lstStyle/>
          <a:p>
            <a:fld id="{7D0D6C99-217D-8A41-8CEE-47222134B3FB}" type="slidenum">
              <a:rPr lang="en-US" smtClean="0"/>
              <a:pPr/>
              <a:t>5</a:t>
            </a:fld>
            <a:endParaRPr lang="en-US"/>
          </a:p>
        </p:txBody>
      </p:sp>
    </p:spTree>
    <p:extLst>
      <p:ext uri="{BB962C8B-B14F-4D97-AF65-F5344CB8AC3E}">
        <p14:creationId xmlns:p14="http://schemas.microsoft.com/office/powerpoint/2010/main" val="1611398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DigitalGlobe is the world leader</a:t>
            </a:r>
            <a:r>
              <a:rPr lang="en-US" baseline="0" dirty="0"/>
              <a:t> in earth observation imagery. We have an unparalleled constellation of satellites that capture the highest resolution commercial satellite imagery available. And we’re gearing up to expand our imaging capabilities with our next constellation, called </a:t>
            </a:r>
            <a:r>
              <a:rPr lang="en-US" baseline="0" dirty="0" err="1"/>
              <a:t>WorldView</a:t>
            </a:r>
            <a:r>
              <a:rPr lang="en-US" baseline="0" dirty="0"/>
              <a:t> Legion, which is on track to launch in 2021 and it will almost double our capacity for 30cm imagery.</a:t>
            </a:r>
          </a:p>
          <a:p>
            <a:endParaRPr lang="en-US" baseline="0" dirty="0"/>
          </a:p>
          <a:p>
            <a:r>
              <a:rPr lang="en-US" baseline="0" dirty="0"/>
              <a:t>These satellites – starting with </a:t>
            </a:r>
            <a:r>
              <a:rPr lang="en-US" baseline="0" dirty="0" err="1"/>
              <a:t>Ikonos</a:t>
            </a:r>
            <a:r>
              <a:rPr lang="en-US" baseline="0" dirty="0"/>
              <a:t> which launched in 1999 and is no longer operational – have created our unrivaled, 18-year, 100 PB archive that shows how our planet has been changing over time. It became ineffective to continue building and maintaining our own data centers, so over the past year, we’ve moved our archive to the cloud with AWS. We announced at the end of last year that we’re “all-in on AWS” – so our data will be hosted there (because that’s where our customers are working), we’ll fly our satellites in AWS, and we’ll produce imagery in AWS. Our Geospatial Big Data platform – GBDX – is already built in AWS so we’ll continue expanding our machine learning capabilities there.</a:t>
            </a:r>
          </a:p>
          <a:p>
            <a:endParaRPr lang="en-US" baseline="0" dirty="0"/>
          </a:p>
          <a:p>
            <a:r>
              <a:rPr lang="en-US" baseline="0" dirty="0"/>
              <a:t>We have 30 ground stations around the world, enabling us to be in direct contact with our constellation during 40% of their orbit time.</a:t>
            </a:r>
          </a:p>
          <a:p>
            <a:endParaRPr lang="en-US" baseline="0" dirty="0"/>
          </a:p>
          <a:p>
            <a:r>
              <a:rPr lang="en-US" baseline="0" dirty="0"/>
              <a:t>Using our satellites and ground stations, we’re able to provide the world with new information about what’s happening on Earth daily. With our archive and fresh imagery now in the cloud, we’re able to quickly move data around the world – at speeds that help our partners make mission-sensitive decisions. In some cases, key partners can receive the imagery and information within a half-hour of its capture.</a:t>
            </a:r>
          </a:p>
          <a:p>
            <a:endParaRPr lang="en-US" baseline="0" dirty="0"/>
          </a:p>
          <a:p>
            <a:r>
              <a:rPr lang="en-US" baseline="0" dirty="0"/>
              <a:t>We do this work with just over 11-hundred employees… more than half of whom have clearances.</a:t>
            </a:r>
            <a:endParaRPr lang="en-US" dirty="0"/>
          </a:p>
        </p:txBody>
      </p:sp>
      <p:sp>
        <p:nvSpPr>
          <p:cNvPr id="4" name="Slide Number Placeholder 3"/>
          <p:cNvSpPr>
            <a:spLocks noGrp="1"/>
          </p:cNvSpPr>
          <p:nvPr>
            <p:ph type="sldNum" sz="quarter" idx="10"/>
          </p:nvPr>
        </p:nvSpPr>
        <p:spPr/>
        <p:txBody>
          <a:bodyPr/>
          <a:lstStyle/>
          <a:p>
            <a:fld id="{3DE3B316-2DCD-48F7-A3C6-9224FA27DA9E}" type="slidenum">
              <a:rPr lang="en-US" smtClean="0"/>
              <a:t>6</a:t>
            </a:fld>
            <a:endParaRPr lang="en-US"/>
          </a:p>
        </p:txBody>
      </p:sp>
    </p:spTree>
    <p:extLst>
      <p:ext uri="{BB962C8B-B14F-4D97-AF65-F5344CB8AC3E}">
        <p14:creationId xmlns:p14="http://schemas.microsoft.com/office/powerpoint/2010/main" val="590401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DigitalGlobe is committed to helping everyone See A Better World™ by providing accurate high-resolution satellite imagery to support disaster recovery in the wake of large-scale natural disasters.</a:t>
            </a:r>
          </a:p>
          <a:p>
            <a:endParaRPr lang="en-GB" dirty="0" smtClean="0"/>
          </a:p>
          <a:p>
            <a:r>
              <a:rPr lang="en-GB" dirty="0" smtClean="0"/>
              <a:t>We release open imagery for select sudden onset major crisis events, including pre-event imagery, post-event imagery and a crowdsourced damage assessment.</a:t>
            </a:r>
          </a:p>
          <a:p>
            <a:endParaRPr lang="en-GB" dirty="0" smtClean="0"/>
          </a:p>
          <a:p>
            <a:r>
              <a:rPr lang="en-GB" dirty="0" smtClean="0"/>
              <a:t>When crises occur, DigitalGlobe is committed to supporting the humanitarian community by providing critical and actionable information to assist response efforts. Associated imagery and crowdsourcing layers are released into the public domain under a Creative Commons 4.0 license, allowing for rapid use and easy integration with existing humanitarian response technologies.</a:t>
            </a:r>
            <a:endParaRPr lang="en-US" dirty="0" smtClean="0"/>
          </a:p>
          <a:p>
            <a:endParaRPr lang="en-GB" dirty="0" smtClean="0"/>
          </a:p>
          <a:p>
            <a:endParaRPr lang="en-GB" sz="1200" b="0" i="0" kern="1200" dirty="0" smtClean="0">
              <a:solidFill>
                <a:schemeClr val="tx1"/>
              </a:solidFill>
              <a:effectLst/>
              <a:latin typeface="+mn-lt"/>
              <a:ea typeface="+mn-ea"/>
              <a:cs typeface="+mn-cs"/>
            </a:endParaRPr>
          </a:p>
          <a:p>
            <a:r>
              <a:rPr lang="en-GB" sz="1200" b="1" i="0" kern="1200" dirty="0" smtClean="0">
                <a:solidFill>
                  <a:schemeClr val="tx1"/>
                </a:solidFill>
                <a:effectLst/>
                <a:latin typeface="+mn-lt"/>
                <a:ea typeface="+mn-ea"/>
                <a:cs typeface="+mn-cs"/>
              </a:rPr>
              <a:t>Additional talking points/background:</a:t>
            </a:r>
            <a:r>
              <a:rPr lang="en-GB" sz="1200" b="1" i="0" kern="1200" baseline="0" dirty="0" smtClean="0">
                <a:solidFill>
                  <a:schemeClr val="tx1"/>
                </a:solidFill>
                <a:effectLst/>
                <a:latin typeface="+mn-lt"/>
                <a:ea typeface="+mn-ea"/>
                <a:cs typeface="+mn-cs"/>
              </a:rPr>
              <a:t> </a:t>
            </a:r>
            <a:endParaRPr lang="en-GB" sz="1200" b="1"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Purpose:</a:t>
            </a:r>
          </a:p>
          <a:p>
            <a:r>
              <a:rPr lang="en-GB" sz="1200" b="0" i="0" kern="1200" dirty="0" smtClean="0">
                <a:solidFill>
                  <a:schemeClr val="tx1"/>
                </a:solidFill>
                <a:effectLst/>
                <a:latin typeface="+mn-lt"/>
                <a:ea typeface="+mn-ea"/>
                <a:cs typeface="+mn-cs"/>
              </a:rPr>
              <a:t>After a disaster, our objective is to equip every organization and every person responding or helping with the best geospatial information for the impacted area. This means both the information before the disaster and after. By creating a specific website for the </a:t>
            </a:r>
            <a:r>
              <a:rPr lang="en-GB" sz="1200" b="0" i="0" u="none" strike="noStrike" kern="1200" dirty="0" smtClean="0">
                <a:solidFill>
                  <a:schemeClr val="tx1"/>
                </a:solidFill>
                <a:effectLst/>
                <a:latin typeface="+mn-lt"/>
                <a:ea typeface="+mn-ea"/>
                <a:cs typeface="+mn-cs"/>
                <a:hlinkClick r:id="rId3"/>
              </a:rPr>
              <a:t>Open Data Program</a:t>
            </a:r>
            <a:r>
              <a:rPr lang="en-GB" sz="1200" b="0" i="0" kern="1200" dirty="0" smtClean="0">
                <a:solidFill>
                  <a:schemeClr val="tx1"/>
                </a:solidFill>
                <a:effectLst/>
                <a:latin typeface="+mn-lt"/>
                <a:ea typeface="+mn-ea"/>
                <a:cs typeface="+mn-cs"/>
              </a:rPr>
              <a:t> and providing the imagery license, it gives the disaster response community clarity and confidence that DigitalGlobe will be there to support them, no matter what. With all of the chaos and uncertainty after an event, this seems like a simple thing to do where we can remove some of the chaos.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Which imagery is available:</a:t>
            </a:r>
          </a:p>
          <a:p>
            <a:r>
              <a:rPr lang="en-GB" sz="1200" b="0" i="0" kern="1200" dirty="0" smtClean="0">
                <a:solidFill>
                  <a:schemeClr val="tx1"/>
                </a:solidFill>
                <a:effectLst/>
                <a:latin typeface="+mn-lt"/>
                <a:ea typeface="+mn-ea"/>
                <a:cs typeface="+mn-cs"/>
              </a:rPr>
              <a:t>We actually wrote a protocol that considers many factors of the disaster, including how quickly it happened and its impact, the number of people affected, and the ability of the local authorities to handle and respond to the disaster. We also recognize that each disaster is unique, so we gather as much data and information as possible to make the decision.</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What is the best way for people who are looking for the imagery to access it?</a:t>
            </a:r>
          </a:p>
          <a:p>
            <a:r>
              <a:rPr lang="en-GB" sz="1200" b="0" i="0" kern="1200" dirty="0" smtClean="0">
                <a:solidFill>
                  <a:schemeClr val="tx1"/>
                </a:solidFill>
                <a:effectLst/>
                <a:latin typeface="+mn-lt"/>
                <a:ea typeface="+mn-ea"/>
                <a:cs typeface="+mn-cs"/>
              </a:rPr>
              <a:t>All the open imagery and associated vector data will be available on </a:t>
            </a:r>
            <a:r>
              <a:rPr lang="en-GB" sz="1200" b="0" i="0" u="none" strike="noStrike" kern="1200" dirty="0" err="1" smtClean="0">
                <a:solidFill>
                  <a:schemeClr val="tx1"/>
                </a:solidFill>
                <a:effectLst/>
                <a:latin typeface="+mn-lt"/>
                <a:ea typeface="+mn-ea"/>
                <a:cs typeface="+mn-cs"/>
                <a:hlinkClick r:id="rId4"/>
              </a:rPr>
              <a:t>DigitalGlobe’s</a:t>
            </a:r>
            <a:r>
              <a:rPr lang="en-GB" sz="1200" b="0" i="0" u="none" strike="noStrike" kern="1200" dirty="0" smtClean="0">
                <a:solidFill>
                  <a:schemeClr val="tx1"/>
                </a:solidFill>
                <a:effectLst/>
                <a:latin typeface="+mn-lt"/>
                <a:ea typeface="+mn-ea"/>
                <a:cs typeface="+mn-cs"/>
                <a:hlinkClick r:id="rId4"/>
              </a:rPr>
              <a:t> Open Data Program website</a:t>
            </a:r>
            <a:r>
              <a:rPr lang="en-GB" sz="1200" b="0" i="0" kern="1200" dirty="0" smtClean="0">
                <a:solidFill>
                  <a:schemeClr val="tx1"/>
                </a:solidFill>
                <a:effectLst/>
                <a:latin typeface="+mn-lt"/>
                <a:ea typeface="+mn-ea"/>
                <a:cs typeface="+mn-cs"/>
              </a:rPr>
              <a:t>. You can either download individual images or do one bulk download for an event, and all previous open data events are available as well. Also, if you want to sign up for email alerts for new activations or your organization is interested in becoming an official program partner, you can contact us through the site. We’re looking to get these data into the hands of people who need it during these crises, so any partner organizations that can help us further disseminate the data are welcome to join.</a:t>
            </a:r>
            <a:endParaRPr lang="en-US" dirty="0" smtClean="0"/>
          </a:p>
          <a:p>
            <a:endParaRPr lang="en-US" dirty="0"/>
          </a:p>
        </p:txBody>
      </p:sp>
      <p:sp>
        <p:nvSpPr>
          <p:cNvPr id="4" name="Slide Number Placeholder 3"/>
          <p:cNvSpPr>
            <a:spLocks noGrp="1"/>
          </p:cNvSpPr>
          <p:nvPr>
            <p:ph type="sldNum" sz="quarter" idx="10"/>
          </p:nvPr>
        </p:nvSpPr>
        <p:spPr/>
        <p:txBody>
          <a:bodyPr/>
          <a:lstStyle/>
          <a:p>
            <a:fld id="{3DE3B316-2DCD-48F7-A3C6-9224FA27DA9E}" type="slidenum">
              <a:rPr lang="en-US" smtClean="0"/>
              <a:t>7</a:t>
            </a:fld>
            <a:endParaRPr lang="en-US"/>
          </a:p>
        </p:txBody>
      </p:sp>
    </p:spTree>
    <p:extLst>
      <p:ext uri="{BB962C8B-B14F-4D97-AF65-F5344CB8AC3E}">
        <p14:creationId xmlns:p14="http://schemas.microsoft.com/office/powerpoint/2010/main" val="2990545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wake of major natural disasters, DigitalGlobe has historically responded to requests for imagery and data for humanitarian purposes in an ad hoc fashion. In the past five years, there has been free and open imagery and data provided in response to Hurricane Patricia, the Nepal earthquake, Typhoon Haiyan, the tsunami in Japan, and the Haiti earthquake. Those ad hoc responses are a tacit acknowledgement of our corporate social responsibility to support these types of crisis situations. Our historical support has set a precedent and expectation that DigitalGlobe has the capability to and will assist with the response to major natural disasters. By articulating an official open data program, DigitalGlobe can set appropriate expectations and ensure consistency of the response. </a:t>
            </a:r>
            <a:endParaRPr lang="en-US" dirty="0" smtClean="0"/>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b="1" dirty="0" smtClean="0"/>
              <a:t>Natural Disaster Protocol </a:t>
            </a:r>
          </a:p>
          <a:p>
            <a:r>
              <a:rPr lang="en-GB" dirty="0" err="1" smtClean="0"/>
              <a:t>DigitalGlobe’s</a:t>
            </a:r>
            <a:r>
              <a:rPr lang="en-GB" dirty="0" smtClean="0"/>
              <a:t> </a:t>
            </a:r>
            <a:r>
              <a:rPr lang="en-GB" dirty="0" err="1" smtClean="0"/>
              <a:t>FirstLook</a:t>
            </a:r>
            <a:r>
              <a:rPr lang="en-GB" dirty="0" smtClean="0"/>
              <a:t> is a service for emergency management that provides fast web-based access to pre- and post-event imagery of natural disasters. High-resolution satellite imagery provides the essential information required for emergency planning, risk assessment, monitoring of staging areas and emergency response, damage assessment, and recovery. </a:t>
            </a:r>
          </a:p>
          <a:p>
            <a:endParaRPr lang="en-GB" dirty="0" smtClean="0"/>
          </a:p>
          <a:p>
            <a:r>
              <a:rPr lang="en-GB" dirty="0" smtClean="0"/>
              <a:t>This protocol aims to improve </a:t>
            </a:r>
            <a:r>
              <a:rPr lang="en-GB" dirty="0" err="1" smtClean="0"/>
              <a:t>DigitalGlobe’s</a:t>
            </a:r>
            <a:r>
              <a:rPr lang="en-GB" dirty="0" smtClean="0"/>
              <a:t> response to natural disasters and more effectively communicate our role with partners and the broader humanitarian community. Much of this protocol is designed to align with existing criteria and procedures already defined by key partners like the Humanitarian </a:t>
            </a:r>
            <a:r>
              <a:rPr lang="en-GB" dirty="0" err="1" smtClean="0"/>
              <a:t>OpenStreetMap</a:t>
            </a:r>
            <a:r>
              <a:rPr lang="en-GB" dirty="0" smtClean="0"/>
              <a:t> Team (HOT), UN Spider and others. </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1" i="0" kern="1200" dirty="0" smtClean="0">
                <a:solidFill>
                  <a:schemeClr val="tx1"/>
                </a:solidFill>
                <a:effectLst/>
                <a:latin typeface="+mn-lt"/>
                <a:ea typeface="+mn-ea"/>
                <a:cs typeface="+mn-cs"/>
              </a:rPr>
              <a:t>Open Imagery and Data</a:t>
            </a:r>
          </a:p>
          <a:p>
            <a:r>
              <a:rPr lang="en-GB" sz="1200" b="0" i="0" kern="1200" dirty="0" smtClean="0">
                <a:solidFill>
                  <a:schemeClr val="tx1"/>
                </a:solidFill>
                <a:effectLst/>
                <a:latin typeface="+mn-lt"/>
                <a:ea typeface="+mn-ea"/>
                <a:cs typeface="+mn-cs"/>
              </a:rPr>
              <a:t>As a public good, DigitalGlobe would offer this combination of imagery and crowdsourced data layers.</a:t>
            </a:r>
          </a:p>
          <a:p>
            <a:r>
              <a:rPr lang="en-GB" sz="1200" b="0" i="0" kern="1200" dirty="0" smtClean="0">
                <a:solidFill>
                  <a:schemeClr val="tx1"/>
                </a:solidFill>
                <a:effectLst/>
                <a:latin typeface="+mn-lt"/>
                <a:ea typeface="+mn-ea"/>
                <a:cs typeface="+mn-cs"/>
              </a:rPr>
              <a:t>This bundle of imagery and data layers will be available for humanitarian purposes:</a:t>
            </a:r>
          </a:p>
          <a:p>
            <a:r>
              <a:rPr lang="en-GB" sz="1200" b="0" i="0" kern="1200" dirty="0" smtClean="0">
                <a:solidFill>
                  <a:schemeClr val="tx1"/>
                </a:solidFill>
                <a:effectLst/>
                <a:latin typeface="+mn-lt"/>
                <a:ea typeface="+mn-ea"/>
                <a:cs typeface="+mn-cs"/>
              </a:rPr>
              <a:t> Access to archived images of location prior to natural disaster</a:t>
            </a:r>
          </a:p>
          <a:p>
            <a:r>
              <a:rPr lang="en-GB" sz="1200" b="0" i="0" kern="1200" dirty="0" smtClean="0">
                <a:solidFill>
                  <a:schemeClr val="tx1"/>
                </a:solidFill>
                <a:effectLst/>
                <a:latin typeface="+mn-lt"/>
                <a:ea typeface="+mn-ea"/>
                <a:cs typeface="+mn-cs"/>
              </a:rPr>
              <a:t> Satellite tasking for most up-to-date imagery</a:t>
            </a:r>
          </a:p>
          <a:p>
            <a:r>
              <a:rPr lang="en-GB" sz="1200" b="0" i="0" kern="1200" dirty="0" smtClean="0">
                <a:solidFill>
                  <a:schemeClr val="tx1"/>
                </a:solidFill>
                <a:effectLst/>
                <a:latin typeface="+mn-lt"/>
                <a:ea typeface="+mn-ea"/>
                <a:cs typeface="+mn-cs"/>
              </a:rPr>
              <a:t> Crowdsourcing for additional data layers</a:t>
            </a:r>
          </a:p>
          <a:p>
            <a:r>
              <a:rPr lang="en-GB" sz="1200" b="0" i="0" kern="1200" dirty="0" smtClean="0">
                <a:solidFill>
                  <a:schemeClr val="tx1"/>
                </a:solidFill>
                <a:effectLst/>
                <a:latin typeface="+mn-lt"/>
                <a:ea typeface="+mn-ea"/>
                <a:cs typeface="+mn-cs"/>
              </a:rPr>
              <a:t>o Damaged structures</a:t>
            </a:r>
          </a:p>
          <a:p>
            <a:r>
              <a:rPr lang="en-GB" sz="1200" b="0" i="0" kern="1200" dirty="0" smtClean="0">
                <a:solidFill>
                  <a:schemeClr val="tx1"/>
                </a:solidFill>
                <a:effectLst/>
                <a:latin typeface="+mn-lt"/>
                <a:ea typeface="+mn-ea"/>
                <a:cs typeface="+mn-cs"/>
              </a:rPr>
              <a:t>o Impassable roads</a:t>
            </a:r>
          </a:p>
          <a:p>
            <a:r>
              <a:rPr lang="en-GB" sz="1200" b="0" i="0" kern="1200" dirty="0" smtClean="0">
                <a:solidFill>
                  <a:schemeClr val="tx1"/>
                </a:solidFill>
                <a:effectLst/>
                <a:latin typeface="+mn-lt"/>
                <a:ea typeface="+mn-ea"/>
                <a:cs typeface="+mn-cs"/>
              </a:rPr>
              <a:t>o Areas of major destruction</a:t>
            </a: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E3B316-2DCD-48F7-A3C6-9224FA27DA9E}" type="slidenum">
              <a:rPr lang="en-US" smtClean="0"/>
              <a:t>8</a:t>
            </a:fld>
            <a:endParaRPr lang="en-US"/>
          </a:p>
        </p:txBody>
      </p:sp>
    </p:spTree>
    <p:extLst>
      <p:ext uri="{BB962C8B-B14F-4D97-AF65-F5344CB8AC3E}">
        <p14:creationId xmlns:p14="http://schemas.microsoft.com/office/powerpoint/2010/main" val="675299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wake of major natural disasters, DigitalGlobe has historically responded to requests for imagery and data for humanitarian purposes in an ad hoc fashion. In the past five years, there has been free and open imagery and data provided in response to Hurricane Patricia, the Nepal earthquake, Typhoon Haiyan, the tsunami in Japan, and the Haiti earthquake. Those ad hoc responses are a tacit acknowledgement of our corporate social responsibility to support these types of crisis situations. Our historical support has set a precedent and expectation that DigitalGlobe has the capability to and will assist with the response to major natural disasters. By articulating an official open data program, DigitalGlobe can set appropriate expectations and ensure consistency of the response. </a:t>
            </a:r>
            <a:endParaRPr lang="en-US" dirty="0" smtClean="0"/>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b="1" dirty="0" smtClean="0"/>
              <a:t>Natural Disaster Protocol </a:t>
            </a:r>
          </a:p>
          <a:p>
            <a:r>
              <a:rPr lang="en-GB" dirty="0" err="1" smtClean="0"/>
              <a:t>DigitalGlobe’s</a:t>
            </a:r>
            <a:r>
              <a:rPr lang="en-GB" dirty="0" smtClean="0"/>
              <a:t> </a:t>
            </a:r>
            <a:r>
              <a:rPr lang="en-GB" dirty="0" err="1" smtClean="0"/>
              <a:t>FirstLook</a:t>
            </a:r>
            <a:r>
              <a:rPr lang="en-GB" dirty="0" smtClean="0"/>
              <a:t> is a service for emergency management that provides fast web-based access to pre- and post-event imagery of natural disasters. High-resolution satellite imagery provides the essential information required for emergency planning, risk assessment, monitoring of staging areas and emergency response, damage assessment, and recovery. </a:t>
            </a:r>
          </a:p>
          <a:p>
            <a:endParaRPr lang="en-GB" dirty="0" smtClean="0"/>
          </a:p>
          <a:p>
            <a:r>
              <a:rPr lang="en-GB" dirty="0" smtClean="0"/>
              <a:t>This protocol aims to improve </a:t>
            </a:r>
            <a:r>
              <a:rPr lang="en-GB" dirty="0" err="1" smtClean="0"/>
              <a:t>DigitalGlobe’s</a:t>
            </a:r>
            <a:r>
              <a:rPr lang="en-GB" dirty="0" smtClean="0"/>
              <a:t> response to natural disasters and more effectively communicate our role with partners and the broader humanitarian community. Much of this protocol is designed to align with existing criteria and procedures already defined by key partners like the Humanitarian </a:t>
            </a:r>
            <a:r>
              <a:rPr lang="en-GB" dirty="0" err="1" smtClean="0"/>
              <a:t>OpenStreetMap</a:t>
            </a:r>
            <a:r>
              <a:rPr lang="en-GB" dirty="0" smtClean="0"/>
              <a:t> Team (HOT), UN Spider and others. </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1" i="0" kern="1200" dirty="0" smtClean="0">
                <a:solidFill>
                  <a:schemeClr val="tx1"/>
                </a:solidFill>
                <a:effectLst/>
                <a:latin typeface="+mn-lt"/>
                <a:ea typeface="+mn-ea"/>
                <a:cs typeface="+mn-cs"/>
              </a:rPr>
              <a:t>Open Imagery and Data</a:t>
            </a:r>
          </a:p>
          <a:p>
            <a:r>
              <a:rPr lang="en-GB" sz="1200" b="0" i="0" kern="1200" dirty="0" smtClean="0">
                <a:solidFill>
                  <a:schemeClr val="tx1"/>
                </a:solidFill>
                <a:effectLst/>
                <a:latin typeface="+mn-lt"/>
                <a:ea typeface="+mn-ea"/>
                <a:cs typeface="+mn-cs"/>
              </a:rPr>
              <a:t>As a public good, DigitalGlobe would offer this combination of imagery and crowdsourced data layers.</a:t>
            </a:r>
          </a:p>
          <a:p>
            <a:r>
              <a:rPr lang="en-GB" sz="1200" b="0" i="0" kern="1200" dirty="0" smtClean="0">
                <a:solidFill>
                  <a:schemeClr val="tx1"/>
                </a:solidFill>
                <a:effectLst/>
                <a:latin typeface="+mn-lt"/>
                <a:ea typeface="+mn-ea"/>
                <a:cs typeface="+mn-cs"/>
              </a:rPr>
              <a:t>This bundle of imagery and data layers will be available for humanitarian purposes:</a:t>
            </a:r>
          </a:p>
          <a:p>
            <a:r>
              <a:rPr lang="en-GB" sz="1200" b="0" i="0" kern="1200" dirty="0" smtClean="0">
                <a:solidFill>
                  <a:schemeClr val="tx1"/>
                </a:solidFill>
                <a:effectLst/>
                <a:latin typeface="+mn-lt"/>
                <a:ea typeface="+mn-ea"/>
                <a:cs typeface="+mn-cs"/>
              </a:rPr>
              <a:t> Access to archived images of location prior to natural disaster</a:t>
            </a:r>
          </a:p>
          <a:p>
            <a:r>
              <a:rPr lang="en-GB" sz="1200" b="0" i="0" kern="1200" dirty="0" smtClean="0">
                <a:solidFill>
                  <a:schemeClr val="tx1"/>
                </a:solidFill>
                <a:effectLst/>
                <a:latin typeface="+mn-lt"/>
                <a:ea typeface="+mn-ea"/>
                <a:cs typeface="+mn-cs"/>
              </a:rPr>
              <a:t> Satellite tasking for most up-to-date imagery</a:t>
            </a:r>
          </a:p>
          <a:p>
            <a:r>
              <a:rPr lang="en-GB" sz="1200" b="0" i="0" kern="1200" dirty="0" smtClean="0">
                <a:solidFill>
                  <a:schemeClr val="tx1"/>
                </a:solidFill>
                <a:effectLst/>
                <a:latin typeface="+mn-lt"/>
                <a:ea typeface="+mn-ea"/>
                <a:cs typeface="+mn-cs"/>
              </a:rPr>
              <a:t> Crowdsourcing for additional data layers</a:t>
            </a:r>
          </a:p>
          <a:p>
            <a:r>
              <a:rPr lang="en-GB" sz="1200" b="0" i="0" kern="1200" dirty="0" smtClean="0">
                <a:solidFill>
                  <a:schemeClr val="tx1"/>
                </a:solidFill>
                <a:effectLst/>
                <a:latin typeface="+mn-lt"/>
                <a:ea typeface="+mn-ea"/>
                <a:cs typeface="+mn-cs"/>
              </a:rPr>
              <a:t>o Damaged structures</a:t>
            </a:r>
          </a:p>
          <a:p>
            <a:r>
              <a:rPr lang="en-GB" sz="1200" b="0" i="0" kern="1200" dirty="0" smtClean="0">
                <a:solidFill>
                  <a:schemeClr val="tx1"/>
                </a:solidFill>
                <a:effectLst/>
                <a:latin typeface="+mn-lt"/>
                <a:ea typeface="+mn-ea"/>
                <a:cs typeface="+mn-cs"/>
              </a:rPr>
              <a:t>o Impassable roads</a:t>
            </a:r>
          </a:p>
          <a:p>
            <a:r>
              <a:rPr lang="en-GB" sz="1200" b="0" i="0" kern="1200" dirty="0" smtClean="0">
                <a:solidFill>
                  <a:schemeClr val="tx1"/>
                </a:solidFill>
                <a:effectLst/>
                <a:latin typeface="+mn-lt"/>
                <a:ea typeface="+mn-ea"/>
                <a:cs typeface="+mn-cs"/>
              </a:rPr>
              <a:t>o Areas of major destruction</a:t>
            </a: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E3B316-2DCD-48F7-A3C6-9224FA27DA9E}" type="slidenum">
              <a:rPr lang="en-US" smtClean="0"/>
              <a:t>9</a:t>
            </a:fld>
            <a:endParaRPr lang="en-US"/>
          </a:p>
        </p:txBody>
      </p:sp>
    </p:spTree>
    <p:extLst>
      <p:ext uri="{BB962C8B-B14F-4D97-AF65-F5344CB8AC3E}">
        <p14:creationId xmlns:p14="http://schemas.microsoft.com/office/powerpoint/2010/main" val="675299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E3B316-2DCD-48F7-A3C6-9224FA27DA9E}" type="slidenum">
              <a:rPr lang="en-US" smtClean="0"/>
              <a:t>10</a:t>
            </a:fld>
            <a:endParaRPr lang="en-US"/>
          </a:p>
        </p:txBody>
      </p:sp>
    </p:spTree>
    <p:extLst>
      <p:ext uri="{BB962C8B-B14F-4D97-AF65-F5344CB8AC3E}">
        <p14:creationId xmlns:p14="http://schemas.microsoft.com/office/powerpoint/2010/main" val="128504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crowd has searched through more than 5,400 sq. km. of high-resolution, high-accuracy imagery and identified 5,500 unique points of interest that are helping the Fiji government and the Secretariat of the Pacific Community (SPC) organize a multi-agency relief effort. Fresh imagery and crowd-sourced results are being delivered in near real-time as the crowd searches through new areas each day.</a:t>
            </a:r>
          </a:p>
          <a:p>
            <a:endParaRPr lang="en-US" dirty="0"/>
          </a:p>
        </p:txBody>
      </p:sp>
      <p:sp>
        <p:nvSpPr>
          <p:cNvPr id="4" name="Slide Number Placeholder 3"/>
          <p:cNvSpPr>
            <a:spLocks noGrp="1"/>
          </p:cNvSpPr>
          <p:nvPr>
            <p:ph type="sldNum" sz="quarter" idx="10"/>
          </p:nvPr>
        </p:nvSpPr>
        <p:spPr/>
        <p:txBody>
          <a:bodyPr/>
          <a:lstStyle/>
          <a:p>
            <a:fld id="{3DE3B316-2DCD-48F7-A3C6-9224FA27DA9E}" type="slidenum">
              <a:rPr lang="en-US" smtClean="0"/>
              <a:t>13</a:t>
            </a:fld>
            <a:endParaRPr lang="en-US"/>
          </a:p>
        </p:txBody>
      </p:sp>
    </p:spTree>
    <p:extLst>
      <p:ext uri="{BB962C8B-B14F-4D97-AF65-F5344CB8AC3E}">
        <p14:creationId xmlns:p14="http://schemas.microsoft.com/office/powerpoint/2010/main" val="3462413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2.bin"/></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Master" Target="../slideMasters/slideMaster4.xml"/><Relationship Id="rId7" Type="http://schemas.openxmlformats.org/officeDocument/2006/relationships/image" Target="../media/image27.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4.png"/><Relationship Id="rId5" Type="http://schemas.openxmlformats.org/officeDocument/2006/relationships/image" Target="../media/image26.emf"/><Relationship Id="rId4" Type="http://schemas.openxmlformats.org/officeDocument/2006/relationships/oleObject" Target="../embeddings/oleObject4.bin"/><Relationship Id="rId9" Type="http://schemas.microsoft.com/office/2007/relationships/hdphoto" Target="../media/hdphoto1.wdp"/></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Max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814845B-AACA-164F-B5B9-AE0184E06F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76963"/>
            <a:ext cx="12192000" cy="681037"/>
          </a:xfrm>
          <a:prstGeom prst="rect">
            <a:avLst/>
          </a:prstGeom>
        </p:spPr>
      </p:pic>
      <p:sp>
        <p:nvSpPr>
          <p:cNvPr id="4" name="Text Placeholder 5">
            <a:extLst>
              <a:ext uri="{FF2B5EF4-FFF2-40B4-BE49-F238E27FC236}">
                <a16:creationId xmlns:a16="http://schemas.microsoft.com/office/drawing/2014/main" xmlns="" id="{089AEDE4-4AD6-8F44-8715-CDF5B71A2F04}"/>
              </a:ext>
            </a:extLst>
          </p:cNvPr>
          <p:cNvSpPr>
            <a:spLocks noGrp="1"/>
          </p:cNvSpPr>
          <p:nvPr>
            <p:ph idx="1"/>
          </p:nvPr>
        </p:nvSpPr>
        <p:spPr>
          <a:xfrm>
            <a:off x="556193" y="1249119"/>
            <a:ext cx="11079615" cy="45627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xmlns="" id="{74135A7E-4AC8-B645-B7C1-2BAF30AF90EF}"/>
              </a:ext>
            </a:extLst>
          </p:cNvPr>
          <p:cNvSpPr txBox="1">
            <a:spLocks/>
          </p:cNvSpPr>
          <p:nvPr userDrawn="1"/>
        </p:nvSpPr>
        <p:spPr>
          <a:xfrm>
            <a:off x="556193" y="456879"/>
            <a:ext cx="11079615" cy="792240"/>
          </a:xfrm>
          <a:prstGeom prst="rect">
            <a:avLst/>
          </a:prstGeom>
          <a:noFill/>
        </p:spPr>
        <p:txBody>
          <a:bodyPr wrap="none" lIns="0" tIns="0" rIns="0" bIns="0">
            <a:noAutofit/>
          </a:bodyPr>
          <a:lstStyle>
            <a:lvl1pPr marL="0" indent="0" algn="l" defTabSz="914400" rtl="0" eaLnBrk="1" latinLnBrk="0" hangingPunct="1">
              <a:lnSpc>
                <a:spcPct val="90000"/>
              </a:lnSpc>
              <a:spcBef>
                <a:spcPts val="1000"/>
              </a:spcBef>
              <a:buFont typeface="Wingdings" pitchFamily="2" charset="2"/>
              <a:buNone/>
              <a:defRPr sz="32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title</a:t>
            </a:r>
          </a:p>
        </p:txBody>
      </p:sp>
      <p:sp>
        <p:nvSpPr>
          <p:cNvPr id="7" name="Footer Placeholder 2">
            <a:extLst>
              <a:ext uri="{FF2B5EF4-FFF2-40B4-BE49-F238E27FC236}">
                <a16:creationId xmlns:a16="http://schemas.microsoft.com/office/drawing/2014/main" xmlns="" id="{670ECDB5-EBD7-944D-B834-B85A677588AD}"/>
              </a:ext>
            </a:extLst>
          </p:cNvPr>
          <p:cNvSpPr>
            <a:spLocks noGrp="1"/>
          </p:cNvSpPr>
          <p:nvPr>
            <p:ph type="ftr" sz="quarter" idx="3"/>
          </p:nvPr>
        </p:nvSpPr>
        <p:spPr>
          <a:xfrm>
            <a:off x="172267" y="5811838"/>
            <a:ext cx="4114800" cy="365125"/>
          </a:xfrm>
          <a:prstGeom prst="rect">
            <a:avLst/>
          </a:prstGeom>
        </p:spPr>
        <p:txBody>
          <a:bodyPr vert="horz" lIns="0" tIns="0" rIns="0" bIns="0" rtlCol="0" anchor="ctr"/>
          <a:lstStyle>
            <a:lvl1pPr algn="l">
              <a:defRPr sz="800">
                <a:solidFill>
                  <a:schemeClr val="tx1"/>
                </a:solidFill>
                <a:latin typeface="Arial" charset="0"/>
                <a:ea typeface="Arial" charset="0"/>
                <a:cs typeface="Arial" charset="0"/>
              </a:defRPr>
            </a:lvl1pPr>
          </a:lstStyle>
          <a:p>
            <a:r>
              <a:rPr lang="en-US" dirty="0"/>
              <a:t>© 2018 </a:t>
            </a:r>
            <a:r>
              <a:rPr lang="en-US" dirty="0" err="1"/>
              <a:t>Maxar</a:t>
            </a:r>
            <a:r>
              <a:rPr lang="en-US" dirty="0"/>
              <a:t> Technologies | Proprietary and confidential. Do not distribute.</a:t>
            </a:r>
          </a:p>
        </p:txBody>
      </p:sp>
      <p:sp>
        <p:nvSpPr>
          <p:cNvPr id="10" name="Slide Number Placeholder 5">
            <a:extLst>
              <a:ext uri="{FF2B5EF4-FFF2-40B4-BE49-F238E27FC236}">
                <a16:creationId xmlns:a16="http://schemas.microsoft.com/office/drawing/2014/main" xmlns="" id="{4320E226-14A8-684F-A929-D4F54D786FCB}"/>
              </a:ext>
            </a:extLst>
          </p:cNvPr>
          <p:cNvSpPr txBox="1">
            <a:spLocks/>
          </p:cNvSpPr>
          <p:nvPr userDrawn="1"/>
        </p:nvSpPr>
        <p:spPr>
          <a:xfrm>
            <a:off x="4724400" y="633491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Blender Book" charset="0"/>
                <a:ea typeface="Blender Book" charset="0"/>
                <a:cs typeface="Blender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9A513D8-6C51-DF4A-B30D-1D3BD8433BD3}" type="slidenum">
              <a:rPr lang="en-US" sz="800" smtClean="0">
                <a:solidFill>
                  <a:schemeClr val="bg1"/>
                </a:solidFill>
                <a:latin typeface="Arial" charset="0"/>
                <a:ea typeface="Arial" charset="0"/>
                <a:cs typeface="Arial" charset="0"/>
              </a:rPr>
              <a:pPr algn="ctr"/>
              <a:t>‹#›</a:t>
            </a:fld>
            <a:endParaRPr lang="en-US" sz="800" dirty="0">
              <a:solidFill>
                <a:schemeClr val="bg1"/>
              </a:solidFill>
              <a:latin typeface="Arial" charset="0"/>
              <a:ea typeface="Arial" charset="0"/>
              <a:cs typeface="Arial" charset="0"/>
            </a:endParaRPr>
          </a:p>
        </p:txBody>
      </p:sp>
      <p:pic>
        <p:nvPicPr>
          <p:cNvPr id="11" name="Picture 10">
            <a:extLst>
              <a:ext uri="{FF2B5EF4-FFF2-40B4-BE49-F238E27FC236}">
                <a16:creationId xmlns:a16="http://schemas.microsoft.com/office/drawing/2014/main" xmlns="" id="{EFA4A0E4-37A1-EF41-BF45-025E03CF8C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2267" y="6321229"/>
            <a:ext cx="1403065" cy="365760"/>
          </a:xfrm>
          <a:prstGeom prst="rect">
            <a:avLst/>
          </a:prstGeom>
        </p:spPr>
      </p:pic>
      <p:pic>
        <p:nvPicPr>
          <p:cNvPr id="13" name="Picture 12">
            <a:extLst>
              <a:ext uri="{FF2B5EF4-FFF2-40B4-BE49-F238E27FC236}">
                <a16:creationId xmlns:a16="http://schemas.microsoft.com/office/drawing/2014/main" xmlns="" id="{E4AFB8DD-60E8-1046-93AC-E7D16E9DF2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61111" y="6334918"/>
            <a:ext cx="1306287" cy="365760"/>
          </a:xfrm>
          <a:prstGeom prst="rect">
            <a:avLst/>
          </a:prstGeom>
        </p:spPr>
      </p:pic>
    </p:spTree>
    <p:extLst>
      <p:ext uri="{BB962C8B-B14F-4D97-AF65-F5344CB8AC3E}">
        <p14:creationId xmlns:p14="http://schemas.microsoft.com/office/powerpoint/2010/main" val="4014032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_ Blue Globe 2 Lin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Shape 30"/>
          <p:cNvSpPr>
            <a:spLocks noGrp="1"/>
          </p:cNvSpPr>
          <p:nvPr>
            <p:ph type="title"/>
          </p:nvPr>
        </p:nvSpPr>
        <p:spPr>
          <a:xfrm>
            <a:off x="793024" y="2455576"/>
            <a:ext cx="10423616" cy="849313"/>
          </a:xfrm>
          <a:prstGeom prst="rect">
            <a:avLst/>
          </a:prstGeom>
        </p:spPr>
        <p:txBody>
          <a:bodyPr/>
          <a:lstStyle>
            <a:lvl1pPr>
              <a:lnSpc>
                <a:spcPct val="90000"/>
              </a:lnSpc>
              <a:defRPr sz="4267">
                <a:solidFill>
                  <a:srgbClr val="FFFFFF"/>
                </a:solidFill>
              </a:defRPr>
            </a:lvl1pPr>
          </a:lstStyle>
          <a:p>
            <a:r>
              <a:rPr lang="en-US"/>
              <a:t>Click to edit Master title style</a:t>
            </a:r>
            <a:endParaRPr/>
          </a:p>
        </p:txBody>
      </p:sp>
      <p:sp>
        <p:nvSpPr>
          <p:cNvPr id="31" name="Shape 31"/>
          <p:cNvSpPr>
            <a:spLocks noGrp="1"/>
          </p:cNvSpPr>
          <p:nvPr>
            <p:ph type="body" sz="quarter" idx="1"/>
          </p:nvPr>
        </p:nvSpPr>
        <p:spPr>
          <a:xfrm>
            <a:off x="793024" y="3616433"/>
            <a:ext cx="9265341"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32" name="Shape 32"/>
          <p:cNvSpPr/>
          <p:nvPr/>
        </p:nvSpPr>
        <p:spPr>
          <a:xfrm>
            <a:off x="355601" y="2307432"/>
            <a:ext cx="11480801" cy="1"/>
          </a:xfrm>
          <a:prstGeom prst="line">
            <a:avLst/>
          </a:prstGeom>
          <a:ln w="19050">
            <a:solidFill>
              <a:schemeClr val="accent1"/>
            </a:solidFill>
            <a:miter/>
          </a:ln>
        </p:spPr>
        <p:txBody>
          <a:bodyPr lIns="60959" rIns="60959"/>
          <a:lstStyle/>
          <a:p>
            <a:endParaRPr sz="2400"/>
          </a:p>
        </p:txBody>
      </p:sp>
      <p:sp>
        <p:nvSpPr>
          <p:cNvPr id="33" name="Shape 33"/>
          <p:cNvSpPr/>
          <p:nvPr/>
        </p:nvSpPr>
        <p:spPr>
          <a:xfrm>
            <a:off x="355601" y="6593681"/>
            <a:ext cx="11480801" cy="1"/>
          </a:xfrm>
          <a:prstGeom prst="line">
            <a:avLst/>
          </a:prstGeom>
          <a:ln w="19050">
            <a:solidFill>
              <a:schemeClr val="accent1"/>
            </a:solidFill>
            <a:miter/>
          </a:ln>
        </p:spPr>
        <p:txBody>
          <a:bodyPr lIns="60959" rIns="60959"/>
          <a:lstStyle/>
          <a:p>
            <a:endParaRPr sz="2400"/>
          </a:p>
        </p:txBody>
      </p:sp>
      <p:sp>
        <p:nvSpPr>
          <p:cNvPr id="34" name="Shape 34"/>
          <p:cNvSpPr/>
          <p:nvPr/>
        </p:nvSpPr>
        <p:spPr>
          <a:xfrm>
            <a:off x="355601" y="3453033"/>
            <a:ext cx="11480801" cy="1"/>
          </a:xfrm>
          <a:prstGeom prst="line">
            <a:avLst/>
          </a:prstGeom>
          <a:ln w="6350">
            <a:solidFill>
              <a:schemeClr val="accent1"/>
            </a:solidFill>
            <a:miter/>
          </a:ln>
        </p:spPr>
        <p:txBody>
          <a:bodyPr lIns="60959" rIns="60959"/>
          <a:lstStyle/>
          <a:p>
            <a:endParaRPr sz="2400"/>
          </a:p>
        </p:txBody>
      </p:sp>
      <p:sp>
        <p:nvSpPr>
          <p:cNvPr id="35" name="Shape 35"/>
          <p:cNvSpPr/>
          <p:nvPr/>
        </p:nvSpPr>
        <p:spPr>
          <a:xfrm>
            <a:off x="793060" y="6038961"/>
            <a:ext cx="5438776" cy="461665"/>
          </a:xfrm>
          <a:prstGeom prst="rect">
            <a:avLst/>
          </a:prstGeom>
          <a:ln w="12700">
            <a:miter lim="400000"/>
          </a:ln>
          <a:extLst>
            <a:ext uri="{C572A759-6A51-4108-AA02-DFA0A04FC94B}">
              <ma14:wrappingTextBoxFlag xmlns:ma14="http://schemas.microsoft.com/office/mac/drawingml/2011/main" xmlns="" val="1"/>
            </a:ext>
          </a:extLst>
        </p:spPr>
        <p:txBody>
          <a:bodyPr lIns="60959" rIns="60959">
            <a:spAutoFit/>
          </a:bodyPr>
          <a:lstStyle>
            <a:lvl1pPr>
              <a:defRPr>
                <a:solidFill>
                  <a:srgbClr val="FFFFFF"/>
                </a:solidFill>
              </a:defRPr>
            </a:lvl1pPr>
          </a:lstStyle>
          <a:p>
            <a:r>
              <a:rPr sz="2400"/>
              <a:t>See a better world.™</a:t>
            </a:r>
          </a:p>
        </p:txBody>
      </p:sp>
      <p:pic>
        <p:nvPicPr>
          <p:cNvPr id="36" name="image3.png"/>
          <p:cNvPicPr>
            <a:picLocks noChangeAspect="1"/>
          </p:cNvPicPr>
          <p:nvPr/>
        </p:nvPicPr>
        <p:blipFill>
          <a:blip r:embed="rId3">
            <a:extLst/>
          </a:blip>
          <a:stretch>
            <a:fillRect/>
          </a:stretch>
        </p:blipFill>
        <p:spPr>
          <a:xfrm>
            <a:off x="10615581" y="366294"/>
            <a:ext cx="1228347" cy="1219201"/>
          </a:xfrm>
          <a:prstGeom prst="rect">
            <a:avLst/>
          </a:prstGeom>
          <a:ln w="12700">
            <a:miter lim="400000"/>
          </a:ln>
        </p:spPr>
      </p:pic>
      <p:sp>
        <p:nvSpPr>
          <p:cNvPr id="37" name="Shape 37"/>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758812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_ Green Globe 1 Li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 name="Shape 44"/>
          <p:cNvSpPr>
            <a:spLocks noGrp="1"/>
          </p:cNvSpPr>
          <p:nvPr>
            <p:ph type="title"/>
          </p:nvPr>
        </p:nvSpPr>
        <p:spPr>
          <a:xfrm>
            <a:off x="793025" y="2307102"/>
            <a:ext cx="10414239" cy="709833"/>
          </a:xfrm>
          <a:prstGeom prst="rect">
            <a:avLst/>
          </a:prstGeom>
        </p:spPr>
        <p:txBody>
          <a:bodyPr/>
          <a:lstStyle>
            <a:lvl1pPr>
              <a:lnSpc>
                <a:spcPct val="90000"/>
              </a:lnSpc>
              <a:defRPr sz="4267">
                <a:solidFill>
                  <a:srgbClr val="FFFFFF"/>
                </a:solidFill>
              </a:defRPr>
            </a:lvl1pPr>
          </a:lstStyle>
          <a:p>
            <a:r>
              <a:rPr lang="en-US"/>
              <a:t>Click to edit Master title style</a:t>
            </a:r>
            <a:endParaRPr/>
          </a:p>
        </p:txBody>
      </p:sp>
      <p:sp>
        <p:nvSpPr>
          <p:cNvPr id="45" name="Shape 45"/>
          <p:cNvSpPr>
            <a:spLocks noGrp="1"/>
          </p:cNvSpPr>
          <p:nvPr>
            <p:ph type="body" sz="quarter" idx="1"/>
          </p:nvPr>
        </p:nvSpPr>
        <p:spPr>
          <a:xfrm>
            <a:off x="793024" y="3173298"/>
            <a:ext cx="9265341"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46" name="Shape 46"/>
          <p:cNvSpPr/>
          <p:nvPr/>
        </p:nvSpPr>
        <p:spPr>
          <a:xfrm>
            <a:off x="355601" y="2307432"/>
            <a:ext cx="11480801" cy="1"/>
          </a:xfrm>
          <a:prstGeom prst="line">
            <a:avLst/>
          </a:prstGeom>
          <a:ln w="19050">
            <a:solidFill>
              <a:schemeClr val="accent1"/>
            </a:solidFill>
            <a:miter/>
          </a:ln>
        </p:spPr>
        <p:txBody>
          <a:bodyPr lIns="60959" rIns="60959"/>
          <a:lstStyle/>
          <a:p>
            <a:endParaRPr sz="2400"/>
          </a:p>
        </p:txBody>
      </p:sp>
      <p:sp>
        <p:nvSpPr>
          <p:cNvPr id="47" name="Shape 47"/>
          <p:cNvSpPr/>
          <p:nvPr/>
        </p:nvSpPr>
        <p:spPr>
          <a:xfrm>
            <a:off x="355601" y="3007520"/>
            <a:ext cx="11480801" cy="1"/>
          </a:xfrm>
          <a:prstGeom prst="line">
            <a:avLst/>
          </a:prstGeom>
          <a:ln w="6350">
            <a:solidFill>
              <a:schemeClr val="accent1"/>
            </a:solidFill>
            <a:miter/>
          </a:ln>
        </p:spPr>
        <p:txBody>
          <a:bodyPr lIns="60959" rIns="60959"/>
          <a:lstStyle/>
          <a:p>
            <a:endParaRPr sz="2400"/>
          </a:p>
        </p:txBody>
      </p:sp>
      <p:sp>
        <p:nvSpPr>
          <p:cNvPr id="48" name="Shape 48"/>
          <p:cNvSpPr/>
          <p:nvPr/>
        </p:nvSpPr>
        <p:spPr>
          <a:xfrm>
            <a:off x="355601" y="6593681"/>
            <a:ext cx="11480801" cy="1"/>
          </a:xfrm>
          <a:prstGeom prst="line">
            <a:avLst/>
          </a:prstGeom>
          <a:ln w="19050">
            <a:solidFill>
              <a:schemeClr val="accent1"/>
            </a:solidFill>
            <a:miter/>
          </a:ln>
        </p:spPr>
        <p:txBody>
          <a:bodyPr lIns="60959" rIns="60959"/>
          <a:lstStyle/>
          <a:p>
            <a:endParaRPr sz="2400"/>
          </a:p>
        </p:txBody>
      </p:sp>
      <p:pic>
        <p:nvPicPr>
          <p:cNvPr id="49" name="image5.png"/>
          <p:cNvPicPr>
            <a:picLocks noChangeAspect="1"/>
          </p:cNvPicPr>
          <p:nvPr/>
        </p:nvPicPr>
        <p:blipFill>
          <a:blip r:embed="rId3">
            <a:extLst/>
          </a:blip>
          <a:stretch>
            <a:fillRect/>
          </a:stretch>
        </p:blipFill>
        <p:spPr>
          <a:xfrm>
            <a:off x="10615582" y="355954"/>
            <a:ext cx="1219201" cy="1212700"/>
          </a:xfrm>
          <a:prstGeom prst="rect">
            <a:avLst/>
          </a:prstGeom>
          <a:ln w="12700">
            <a:miter lim="400000"/>
          </a:ln>
        </p:spPr>
      </p:pic>
      <p:sp>
        <p:nvSpPr>
          <p:cNvPr id="50" name="Shape 50"/>
          <p:cNvSpPr/>
          <p:nvPr/>
        </p:nvSpPr>
        <p:spPr>
          <a:xfrm>
            <a:off x="793060" y="6035040"/>
            <a:ext cx="5438776" cy="461665"/>
          </a:xfrm>
          <a:prstGeom prst="rect">
            <a:avLst/>
          </a:prstGeom>
          <a:ln w="12700">
            <a:miter lim="400000"/>
          </a:ln>
          <a:extLst>
            <a:ext uri="{C572A759-6A51-4108-AA02-DFA0A04FC94B}">
              <ma14:wrappingTextBoxFlag xmlns:ma14="http://schemas.microsoft.com/office/mac/drawingml/2011/main" xmlns="" val="1"/>
            </a:ext>
          </a:extLst>
        </p:spPr>
        <p:txBody>
          <a:bodyPr lIns="60959" rIns="60959">
            <a:spAutoFit/>
          </a:bodyPr>
          <a:lstStyle>
            <a:lvl1pPr>
              <a:defRPr>
                <a:solidFill>
                  <a:srgbClr val="FFFFFF"/>
                </a:solidFill>
              </a:defRPr>
            </a:lvl1pPr>
          </a:lstStyle>
          <a:p>
            <a:r>
              <a:rPr sz="2400"/>
              <a:t>See a better world.™</a:t>
            </a:r>
          </a:p>
        </p:txBody>
      </p:sp>
      <p:sp>
        <p:nvSpPr>
          <p:cNvPr id="51" name="Shape 51"/>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252542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Slide _ Green Globe 2 Lin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 name="Shape 58"/>
          <p:cNvSpPr>
            <a:spLocks noGrp="1"/>
          </p:cNvSpPr>
          <p:nvPr>
            <p:ph type="title"/>
          </p:nvPr>
        </p:nvSpPr>
        <p:spPr>
          <a:xfrm>
            <a:off x="793024" y="2455576"/>
            <a:ext cx="10423616" cy="849313"/>
          </a:xfrm>
          <a:prstGeom prst="rect">
            <a:avLst/>
          </a:prstGeom>
        </p:spPr>
        <p:txBody>
          <a:bodyPr/>
          <a:lstStyle>
            <a:lvl1pPr>
              <a:lnSpc>
                <a:spcPct val="90000"/>
              </a:lnSpc>
              <a:defRPr sz="4267">
                <a:solidFill>
                  <a:srgbClr val="FFFFFF"/>
                </a:solidFill>
              </a:defRPr>
            </a:lvl1pPr>
          </a:lstStyle>
          <a:p>
            <a:r>
              <a:rPr lang="en-US"/>
              <a:t>Click to edit Master title style</a:t>
            </a:r>
            <a:endParaRPr/>
          </a:p>
        </p:txBody>
      </p:sp>
      <p:sp>
        <p:nvSpPr>
          <p:cNvPr id="59" name="Shape 59"/>
          <p:cNvSpPr>
            <a:spLocks noGrp="1"/>
          </p:cNvSpPr>
          <p:nvPr>
            <p:ph type="body" sz="quarter" idx="1"/>
          </p:nvPr>
        </p:nvSpPr>
        <p:spPr>
          <a:xfrm>
            <a:off x="793024" y="3616433"/>
            <a:ext cx="9265341"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60" name="Shape 60"/>
          <p:cNvSpPr/>
          <p:nvPr/>
        </p:nvSpPr>
        <p:spPr>
          <a:xfrm>
            <a:off x="355601" y="2307432"/>
            <a:ext cx="11480801" cy="1"/>
          </a:xfrm>
          <a:prstGeom prst="line">
            <a:avLst/>
          </a:prstGeom>
          <a:ln w="19050">
            <a:solidFill>
              <a:schemeClr val="accent1"/>
            </a:solidFill>
            <a:miter/>
          </a:ln>
        </p:spPr>
        <p:txBody>
          <a:bodyPr lIns="60959" rIns="60959"/>
          <a:lstStyle/>
          <a:p>
            <a:endParaRPr sz="2400"/>
          </a:p>
        </p:txBody>
      </p:sp>
      <p:sp>
        <p:nvSpPr>
          <p:cNvPr id="61" name="Shape 61"/>
          <p:cNvSpPr/>
          <p:nvPr/>
        </p:nvSpPr>
        <p:spPr>
          <a:xfrm>
            <a:off x="355601" y="6593681"/>
            <a:ext cx="11480801" cy="1"/>
          </a:xfrm>
          <a:prstGeom prst="line">
            <a:avLst/>
          </a:prstGeom>
          <a:ln w="19050">
            <a:solidFill>
              <a:schemeClr val="accent1"/>
            </a:solidFill>
            <a:miter/>
          </a:ln>
        </p:spPr>
        <p:txBody>
          <a:bodyPr lIns="60959" rIns="60959"/>
          <a:lstStyle/>
          <a:p>
            <a:endParaRPr sz="2400"/>
          </a:p>
        </p:txBody>
      </p:sp>
      <p:sp>
        <p:nvSpPr>
          <p:cNvPr id="62" name="Shape 62"/>
          <p:cNvSpPr/>
          <p:nvPr/>
        </p:nvSpPr>
        <p:spPr>
          <a:xfrm>
            <a:off x="355601" y="3453033"/>
            <a:ext cx="11480801" cy="1"/>
          </a:xfrm>
          <a:prstGeom prst="line">
            <a:avLst/>
          </a:prstGeom>
          <a:ln w="6350">
            <a:solidFill>
              <a:schemeClr val="accent1"/>
            </a:solidFill>
            <a:miter/>
          </a:ln>
        </p:spPr>
        <p:txBody>
          <a:bodyPr lIns="60959" rIns="60959"/>
          <a:lstStyle/>
          <a:p>
            <a:endParaRPr sz="2400"/>
          </a:p>
        </p:txBody>
      </p:sp>
      <p:sp>
        <p:nvSpPr>
          <p:cNvPr id="63" name="Shape 63"/>
          <p:cNvSpPr/>
          <p:nvPr/>
        </p:nvSpPr>
        <p:spPr>
          <a:xfrm>
            <a:off x="793060" y="6035040"/>
            <a:ext cx="5438776" cy="461665"/>
          </a:xfrm>
          <a:prstGeom prst="rect">
            <a:avLst/>
          </a:prstGeom>
          <a:ln w="12700">
            <a:miter lim="400000"/>
          </a:ln>
          <a:extLst>
            <a:ext uri="{C572A759-6A51-4108-AA02-DFA0A04FC94B}">
              <ma14:wrappingTextBoxFlag xmlns:ma14="http://schemas.microsoft.com/office/mac/drawingml/2011/main" xmlns="" val="1"/>
            </a:ext>
          </a:extLst>
        </p:spPr>
        <p:txBody>
          <a:bodyPr lIns="60959" rIns="60959">
            <a:spAutoFit/>
          </a:bodyPr>
          <a:lstStyle>
            <a:lvl1pPr>
              <a:defRPr>
                <a:solidFill>
                  <a:srgbClr val="FFFFFF"/>
                </a:solidFill>
              </a:defRPr>
            </a:lvl1pPr>
          </a:lstStyle>
          <a:p>
            <a:r>
              <a:rPr sz="2400"/>
              <a:t>See a better world.™</a:t>
            </a:r>
          </a:p>
        </p:txBody>
      </p:sp>
      <p:pic>
        <p:nvPicPr>
          <p:cNvPr id="64" name="image5.png"/>
          <p:cNvPicPr>
            <a:picLocks noChangeAspect="1"/>
          </p:cNvPicPr>
          <p:nvPr/>
        </p:nvPicPr>
        <p:blipFill>
          <a:blip r:embed="rId3">
            <a:extLst/>
          </a:blip>
          <a:stretch>
            <a:fillRect/>
          </a:stretch>
        </p:blipFill>
        <p:spPr>
          <a:xfrm>
            <a:off x="10615582" y="355954"/>
            <a:ext cx="1219201" cy="1212700"/>
          </a:xfrm>
          <a:prstGeom prst="rect">
            <a:avLst/>
          </a:prstGeom>
          <a:ln w="12700">
            <a:miter lim="400000"/>
          </a:ln>
        </p:spPr>
      </p:pic>
      <p:sp>
        <p:nvSpPr>
          <p:cNvPr id="65" name="Shape 65"/>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75018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_ Purple Globe 1 Li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 name="Shape 72"/>
          <p:cNvSpPr>
            <a:spLocks noGrp="1"/>
          </p:cNvSpPr>
          <p:nvPr>
            <p:ph type="title"/>
          </p:nvPr>
        </p:nvSpPr>
        <p:spPr>
          <a:xfrm>
            <a:off x="793025" y="2307102"/>
            <a:ext cx="10414239" cy="709833"/>
          </a:xfrm>
          <a:prstGeom prst="rect">
            <a:avLst/>
          </a:prstGeom>
        </p:spPr>
        <p:txBody>
          <a:bodyPr/>
          <a:lstStyle>
            <a:lvl1pPr>
              <a:lnSpc>
                <a:spcPct val="90000"/>
              </a:lnSpc>
              <a:defRPr sz="4267">
                <a:solidFill>
                  <a:srgbClr val="FFFFFF"/>
                </a:solidFill>
              </a:defRPr>
            </a:lvl1pPr>
          </a:lstStyle>
          <a:p>
            <a:r>
              <a:rPr lang="en-US"/>
              <a:t>Click to edit Master title style</a:t>
            </a:r>
            <a:endParaRPr/>
          </a:p>
        </p:txBody>
      </p:sp>
      <p:sp>
        <p:nvSpPr>
          <p:cNvPr id="73" name="Shape 73"/>
          <p:cNvSpPr>
            <a:spLocks noGrp="1"/>
          </p:cNvSpPr>
          <p:nvPr>
            <p:ph type="body" sz="quarter" idx="1"/>
          </p:nvPr>
        </p:nvSpPr>
        <p:spPr>
          <a:xfrm>
            <a:off x="793024" y="3173298"/>
            <a:ext cx="9265341"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74" name="Shape 74"/>
          <p:cNvSpPr/>
          <p:nvPr/>
        </p:nvSpPr>
        <p:spPr>
          <a:xfrm>
            <a:off x="355601" y="2307432"/>
            <a:ext cx="11480801" cy="1"/>
          </a:xfrm>
          <a:prstGeom prst="line">
            <a:avLst/>
          </a:prstGeom>
          <a:ln w="19050">
            <a:solidFill>
              <a:schemeClr val="accent1"/>
            </a:solidFill>
            <a:miter/>
          </a:ln>
        </p:spPr>
        <p:txBody>
          <a:bodyPr lIns="60959" rIns="60959"/>
          <a:lstStyle/>
          <a:p>
            <a:endParaRPr sz="2400"/>
          </a:p>
        </p:txBody>
      </p:sp>
      <p:sp>
        <p:nvSpPr>
          <p:cNvPr id="75" name="Shape 75"/>
          <p:cNvSpPr/>
          <p:nvPr/>
        </p:nvSpPr>
        <p:spPr>
          <a:xfrm>
            <a:off x="355601" y="3007520"/>
            <a:ext cx="11480801" cy="1"/>
          </a:xfrm>
          <a:prstGeom prst="line">
            <a:avLst/>
          </a:prstGeom>
          <a:ln w="6350">
            <a:solidFill>
              <a:schemeClr val="accent1"/>
            </a:solidFill>
            <a:miter/>
          </a:ln>
        </p:spPr>
        <p:txBody>
          <a:bodyPr lIns="60959" rIns="60959"/>
          <a:lstStyle/>
          <a:p>
            <a:endParaRPr sz="2400"/>
          </a:p>
        </p:txBody>
      </p:sp>
      <p:sp>
        <p:nvSpPr>
          <p:cNvPr id="76" name="Shape 76"/>
          <p:cNvSpPr/>
          <p:nvPr/>
        </p:nvSpPr>
        <p:spPr>
          <a:xfrm>
            <a:off x="355601" y="6593681"/>
            <a:ext cx="11480801" cy="1"/>
          </a:xfrm>
          <a:prstGeom prst="line">
            <a:avLst/>
          </a:prstGeom>
          <a:ln w="19050">
            <a:solidFill>
              <a:schemeClr val="accent1"/>
            </a:solidFill>
            <a:miter/>
          </a:ln>
        </p:spPr>
        <p:txBody>
          <a:bodyPr lIns="60959" rIns="60959"/>
          <a:lstStyle/>
          <a:p>
            <a:endParaRPr sz="2400"/>
          </a:p>
        </p:txBody>
      </p:sp>
      <p:pic>
        <p:nvPicPr>
          <p:cNvPr id="77" name="image7.png"/>
          <p:cNvPicPr>
            <a:picLocks noChangeAspect="1"/>
          </p:cNvPicPr>
          <p:nvPr/>
        </p:nvPicPr>
        <p:blipFill>
          <a:blip r:embed="rId3">
            <a:extLst/>
          </a:blip>
          <a:stretch>
            <a:fillRect/>
          </a:stretch>
        </p:blipFill>
        <p:spPr>
          <a:xfrm>
            <a:off x="10615580" y="366295"/>
            <a:ext cx="1217888" cy="1217891"/>
          </a:xfrm>
          <a:prstGeom prst="rect">
            <a:avLst/>
          </a:prstGeom>
          <a:ln w="12700">
            <a:miter lim="400000"/>
          </a:ln>
        </p:spPr>
      </p:pic>
      <p:sp>
        <p:nvSpPr>
          <p:cNvPr id="78" name="Shape 78"/>
          <p:cNvSpPr/>
          <p:nvPr/>
        </p:nvSpPr>
        <p:spPr>
          <a:xfrm>
            <a:off x="792480" y="6035040"/>
            <a:ext cx="5438776" cy="461665"/>
          </a:xfrm>
          <a:prstGeom prst="rect">
            <a:avLst/>
          </a:prstGeom>
          <a:ln w="12700">
            <a:miter lim="400000"/>
          </a:ln>
          <a:extLst>
            <a:ext uri="{C572A759-6A51-4108-AA02-DFA0A04FC94B}">
              <ma14:wrappingTextBoxFlag xmlns:ma14="http://schemas.microsoft.com/office/mac/drawingml/2011/main" xmlns="" val="1"/>
            </a:ext>
          </a:extLst>
        </p:spPr>
        <p:txBody>
          <a:bodyPr lIns="60959" rIns="60959">
            <a:spAutoFit/>
          </a:bodyPr>
          <a:lstStyle>
            <a:lvl1pPr>
              <a:defRPr>
                <a:solidFill>
                  <a:srgbClr val="FFFFFF"/>
                </a:solidFill>
              </a:defRPr>
            </a:lvl1pPr>
          </a:lstStyle>
          <a:p>
            <a:r>
              <a:rPr sz="2400"/>
              <a:t>See a better world.™</a:t>
            </a:r>
          </a:p>
        </p:txBody>
      </p:sp>
      <p:sp>
        <p:nvSpPr>
          <p:cNvPr id="79" name="Shape 79"/>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627600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_ Purple Globe 2 Lin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 name="Shape 86"/>
          <p:cNvSpPr>
            <a:spLocks noGrp="1"/>
          </p:cNvSpPr>
          <p:nvPr>
            <p:ph type="title"/>
          </p:nvPr>
        </p:nvSpPr>
        <p:spPr>
          <a:xfrm>
            <a:off x="793024" y="2455576"/>
            <a:ext cx="10423616" cy="849313"/>
          </a:xfrm>
          <a:prstGeom prst="rect">
            <a:avLst/>
          </a:prstGeom>
        </p:spPr>
        <p:txBody>
          <a:bodyPr/>
          <a:lstStyle>
            <a:lvl1pPr>
              <a:lnSpc>
                <a:spcPct val="90000"/>
              </a:lnSpc>
              <a:defRPr sz="4267">
                <a:solidFill>
                  <a:srgbClr val="FFFFFF"/>
                </a:solidFill>
              </a:defRPr>
            </a:lvl1pPr>
          </a:lstStyle>
          <a:p>
            <a:r>
              <a:rPr lang="en-US"/>
              <a:t>Click to edit Master title style</a:t>
            </a:r>
            <a:endParaRPr/>
          </a:p>
        </p:txBody>
      </p:sp>
      <p:sp>
        <p:nvSpPr>
          <p:cNvPr id="87" name="Shape 87"/>
          <p:cNvSpPr>
            <a:spLocks noGrp="1"/>
          </p:cNvSpPr>
          <p:nvPr>
            <p:ph type="body" sz="quarter" idx="1"/>
          </p:nvPr>
        </p:nvSpPr>
        <p:spPr>
          <a:xfrm>
            <a:off x="793024" y="3616433"/>
            <a:ext cx="9265341"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88" name="Shape 88"/>
          <p:cNvSpPr/>
          <p:nvPr/>
        </p:nvSpPr>
        <p:spPr>
          <a:xfrm>
            <a:off x="355601" y="2307432"/>
            <a:ext cx="11480801" cy="1"/>
          </a:xfrm>
          <a:prstGeom prst="line">
            <a:avLst/>
          </a:prstGeom>
          <a:ln w="19050">
            <a:solidFill>
              <a:schemeClr val="accent1"/>
            </a:solidFill>
            <a:miter/>
          </a:ln>
        </p:spPr>
        <p:txBody>
          <a:bodyPr lIns="60959" rIns="60959"/>
          <a:lstStyle/>
          <a:p>
            <a:endParaRPr sz="2400"/>
          </a:p>
        </p:txBody>
      </p:sp>
      <p:sp>
        <p:nvSpPr>
          <p:cNvPr id="89" name="Shape 89"/>
          <p:cNvSpPr/>
          <p:nvPr/>
        </p:nvSpPr>
        <p:spPr>
          <a:xfrm>
            <a:off x="355601" y="6593681"/>
            <a:ext cx="11480801" cy="1"/>
          </a:xfrm>
          <a:prstGeom prst="line">
            <a:avLst/>
          </a:prstGeom>
          <a:ln w="19050">
            <a:solidFill>
              <a:schemeClr val="accent1"/>
            </a:solidFill>
            <a:miter/>
          </a:ln>
        </p:spPr>
        <p:txBody>
          <a:bodyPr lIns="60959" rIns="60959"/>
          <a:lstStyle/>
          <a:p>
            <a:endParaRPr sz="2400"/>
          </a:p>
        </p:txBody>
      </p:sp>
      <p:sp>
        <p:nvSpPr>
          <p:cNvPr id="90" name="Shape 90"/>
          <p:cNvSpPr/>
          <p:nvPr/>
        </p:nvSpPr>
        <p:spPr>
          <a:xfrm>
            <a:off x="355601" y="3453033"/>
            <a:ext cx="11480801" cy="1"/>
          </a:xfrm>
          <a:prstGeom prst="line">
            <a:avLst/>
          </a:prstGeom>
          <a:ln w="6350">
            <a:solidFill>
              <a:schemeClr val="accent1"/>
            </a:solidFill>
            <a:miter/>
          </a:ln>
        </p:spPr>
        <p:txBody>
          <a:bodyPr lIns="60959" rIns="60959"/>
          <a:lstStyle/>
          <a:p>
            <a:endParaRPr sz="2400"/>
          </a:p>
        </p:txBody>
      </p:sp>
      <p:sp>
        <p:nvSpPr>
          <p:cNvPr id="91" name="Shape 91"/>
          <p:cNvSpPr/>
          <p:nvPr/>
        </p:nvSpPr>
        <p:spPr>
          <a:xfrm>
            <a:off x="793060" y="6035040"/>
            <a:ext cx="5438776" cy="461665"/>
          </a:xfrm>
          <a:prstGeom prst="rect">
            <a:avLst/>
          </a:prstGeom>
          <a:ln w="12700">
            <a:miter lim="400000"/>
          </a:ln>
          <a:extLst>
            <a:ext uri="{C572A759-6A51-4108-AA02-DFA0A04FC94B}">
              <ma14:wrappingTextBoxFlag xmlns:ma14="http://schemas.microsoft.com/office/mac/drawingml/2011/main" xmlns="" val="1"/>
            </a:ext>
          </a:extLst>
        </p:spPr>
        <p:txBody>
          <a:bodyPr lIns="60959" rIns="60959">
            <a:spAutoFit/>
          </a:bodyPr>
          <a:lstStyle>
            <a:lvl1pPr>
              <a:defRPr>
                <a:solidFill>
                  <a:srgbClr val="FFFFFF"/>
                </a:solidFill>
              </a:defRPr>
            </a:lvl1pPr>
          </a:lstStyle>
          <a:p>
            <a:r>
              <a:rPr sz="2400"/>
              <a:t>See a better world.™</a:t>
            </a:r>
          </a:p>
        </p:txBody>
      </p:sp>
      <p:pic>
        <p:nvPicPr>
          <p:cNvPr id="92" name="image7.png"/>
          <p:cNvPicPr>
            <a:picLocks noChangeAspect="1"/>
          </p:cNvPicPr>
          <p:nvPr/>
        </p:nvPicPr>
        <p:blipFill>
          <a:blip r:embed="rId3">
            <a:extLst/>
          </a:blip>
          <a:stretch>
            <a:fillRect/>
          </a:stretch>
        </p:blipFill>
        <p:spPr>
          <a:xfrm>
            <a:off x="10615580" y="366295"/>
            <a:ext cx="1217888" cy="1217891"/>
          </a:xfrm>
          <a:prstGeom prst="rect">
            <a:avLst/>
          </a:prstGeom>
          <a:ln w="12700">
            <a:miter lim="400000"/>
          </a:ln>
        </p:spPr>
      </p:pic>
      <p:sp>
        <p:nvSpPr>
          <p:cNvPr id="93" name="Shape 93"/>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825668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_ Red Globe 1 Li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0" name="Shape 100"/>
          <p:cNvSpPr>
            <a:spLocks noGrp="1"/>
          </p:cNvSpPr>
          <p:nvPr>
            <p:ph type="title"/>
          </p:nvPr>
        </p:nvSpPr>
        <p:spPr>
          <a:xfrm>
            <a:off x="793025" y="2307102"/>
            <a:ext cx="10414239" cy="709833"/>
          </a:xfrm>
          <a:prstGeom prst="rect">
            <a:avLst/>
          </a:prstGeom>
        </p:spPr>
        <p:txBody>
          <a:bodyPr/>
          <a:lstStyle>
            <a:lvl1pPr>
              <a:lnSpc>
                <a:spcPct val="90000"/>
              </a:lnSpc>
              <a:defRPr sz="4267">
                <a:solidFill>
                  <a:srgbClr val="FFFFFF"/>
                </a:solidFill>
              </a:defRPr>
            </a:lvl1pPr>
          </a:lstStyle>
          <a:p>
            <a:r>
              <a:rPr lang="en-US"/>
              <a:t>Click to edit Master title style</a:t>
            </a:r>
            <a:endParaRPr/>
          </a:p>
        </p:txBody>
      </p:sp>
      <p:sp>
        <p:nvSpPr>
          <p:cNvPr id="101" name="Shape 101"/>
          <p:cNvSpPr>
            <a:spLocks noGrp="1"/>
          </p:cNvSpPr>
          <p:nvPr>
            <p:ph type="body" sz="quarter" idx="1"/>
          </p:nvPr>
        </p:nvSpPr>
        <p:spPr>
          <a:xfrm>
            <a:off x="793024" y="3173298"/>
            <a:ext cx="9265341"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102" name="Shape 102"/>
          <p:cNvSpPr/>
          <p:nvPr/>
        </p:nvSpPr>
        <p:spPr>
          <a:xfrm>
            <a:off x="355601" y="2307432"/>
            <a:ext cx="11480801" cy="1"/>
          </a:xfrm>
          <a:prstGeom prst="line">
            <a:avLst/>
          </a:prstGeom>
          <a:ln w="19050">
            <a:solidFill>
              <a:schemeClr val="accent1"/>
            </a:solidFill>
            <a:miter/>
          </a:ln>
        </p:spPr>
        <p:txBody>
          <a:bodyPr lIns="60959" rIns="60959"/>
          <a:lstStyle/>
          <a:p>
            <a:endParaRPr sz="2400"/>
          </a:p>
        </p:txBody>
      </p:sp>
      <p:sp>
        <p:nvSpPr>
          <p:cNvPr id="103" name="Shape 103"/>
          <p:cNvSpPr/>
          <p:nvPr/>
        </p:nvSpPr>
        <p:spPr>
          <a:xfrm>
            <a:off x="355601" y="3007520"/>
            <a:ext cx="11480801" cy="1"/>
          </a:xfrm>
          <a:prstGeom prst="line">
            <a:avLst/>
          </a:prstGeom>
          <a:ln w="6350">
            <a:solidFill>
              <a:schemeClr val="accent1"/>
            </a:solidFill>
            <a:miter/>
          </a:ln>
        </p:spPr>
        <p:txBody>
          <a:bodyPr lIns="60959" rIns="60959"/>
          <a:lstStyle/>
          <a:p>
            <a:endParaRPr sz="2400"/>
          </a:p>
        </p:txBody>
      </p:sp>
      <p:sp>
        <p:nvSpPr>
          <p:cNvPr id="104" name="Shape 104"/>
          <p:cNvSpPr/>
          <p:nvPr/>
        </p:nvSpPr>
        <p:spPr>
          <a:xfrm>
            <a:off x="355601" y="6593681"/>
            <a:ext cx="11480801" cy="1"/>
          </a:xfrm>
          <a:prstGeom prst="line">
            <a:avLst/>
          </a:prstGeom>
          <a:ln w="19050">
            <a:solidFill>
              <a:schemeClr val="accent1"/>
            </a:solidFill>
            <a:miter/>
          </a:ln>
        </p:spPr>
        <p:txBody>
          <a:bodyPr lIns="60959" rIns="60959"/>
          <a:lstStyle/>
          <a:p>
            <a:endParaRPr sz="2400"/>
          </a:p>
        </p:txBody>
      </p:sp>
      <p:pic>
        <p:nvPicPr>
          <p:cNvPr id="105" name="image9.png"/>
          <p:cNvPicPr>
            <a:picLocks noChangeAspect="1"/>
          </p:cNvPicPr>
          <p:nvPr/>
        </p:nvPicPr>
        <p:blipFill>
          <a:blip r:embed="rId3">
            <a:extLst/>
          </a:blip>
          <a:stretch>
            <a:fillRect/>
          </a:stretch>
        </p:blipFill>
        <p:spPr>
          <a:xfrm>
            <a:off x="10615580" y="363718"/>
            <a:ext cx="1223947" cy="1235997"/>
          </a:xfrm>
          <a:prstGeom prst="rect">
            <a:avLst/>
          </a:prstGeom>
          <a:ln w="12700">
            <a:miter lim="400000"/>
          </a:ln>
        </p:spPr>
      </p:pic>
      <p:sp>
        <p:nvSpPr>
          <p:cNvPr id="106" name="Shape 106"/>
          <p:cNvSpPr/>
          <p:nvPr/>
        </p:nvSpPr>
        <p:spPr>
          <a:xfrm>
            <a:off x="793060" y="6035040"/>
            <a:ext cx="5438776" cy="461665"/>
          </a:xfrm>
          <a:prstGeom prst="rect">
            <a:avLst/>
          </a:prstGeom>
          <a:ln w="12700">
            <a:miter lim="400000"/>
          </a:ln>
          <a:extLst>
            <a:ext uri="{C572A759-6A51-4108-AA02-DFA0A04FC94B}">
              <ma14:wrappingTextBoxFlag xmlns:ma14="http://schemas.microsoft.com/office/mac/drawingml/2011/main" xmlns="" val="1"/>
            </a:ext>
          </a:extLst>
        </p:spPr>
        <p:txBody>
          <a:bodyPr lIns="60959" rIns="60959">
            <a:spAutoFit/>
          </a:bodyPr>
          <a:lstStyle>
            <a:lvl1pPr>
              <a:defRPr>
                <a:solidFill>
                  <a:srgbClr val="FFFFFF"/>
                </a:solidFill>
              </a:defRPr>
            </a:lvl1pPr>
          </a:lstStyle>
          <a:p>
            <a:r>
              <a:rPr sz="2400"/>
              <a:t>See a better world.™</a:t>
            </a:r>
          </a:p>
        </p:txBody>
      </p:sp>
      <p:sp>
        <p:nvSpPr>
          <p:cNvPr id="107" name="Shape 107"/>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132978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lide _ Red Globe 2 Lin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 name="Shape 114"/>
          <p:cNvSpPr>
            <a:spLocks noGrp="1"/>
          </p:cNvSpPr>
          <p:nvPr>
            <p:ph type="title"/>
          </p:nvPr>
        </p:nvSpPr>
        <p:spPr>
          <a:xfrm>
            <a:off x="793024" y="2455576"/>
            <a:ext cx="10423616" cy="849313"/>
          </a:xfrm>
          <a:prstGeom prst="rect">
            <a:avLst/>
          </a:prstGeom>
        </p:spPr>
        <p:txBody>
          <a:bodyPr/>
          <a:lstStyle>
            <a:lvl1pPr>
              <a:lnSpc>
                <a:spcPct val="90000"/>
              </a:lnSpc>
              <a:defRPr sz="4267">
                <a:solidFill>
                  <a:srgbClr val="FFFFFF"/>
                </a:solidFill>
              </a:defRPr>
            </a:lvl1pPr>
          </a:lstStyle>
          <a:p>
            <a:r>
              <a:rPr lang="en-US"/>
              <a:t>Click to edit Master title style</a:t>
            </a:r>
            <a:endParaRPr/>
          </a:p>
        </p:txBody>
      </p:sp>
      <p:sp>
        <p:nvSpPr>
          <p:cNvPr id="115" name="Shape 115"/>
          <p:cNvSpPr>
            <a:spLocks noGrp="1"/>
          </p:cNvSpPr>
          <p:nvPr>
            <p:ph type="body" sz="quarter" idx="1"/>
          </p:nvPr>
        </p:nvSpPr>
        <p:spPr>
          <a:xfrm>
            <a:off x="793024" y="3616433"/>
            <a:ext cx="9265341"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116" name="Shape 116"/>
          <p:cNvSpPr/>
          <p:nvPr/>
        </p:nvSpPr>
        <p:spPr>
          <a:xfrm>
            <a:off x="355601" y="2307432"/>
            <a:ext cx="11480801" cy="1"/>
          </a:xfrm>
          <a:prstGeom prst="line">
            <a:avLst/>
          </a:prstGeom>
          <a:ln w="19050">
            <a:solidFill>
              <a:schemeClr val="accent1"/>
            </a:solidFill>
            <a:miter/>
          </a:ln>
        </p:spPr>
        <p:txBody>
          <a:bodyPr lIns="60959" rIns="60959"/>
          <a:lstStyle/>
          <a:p>
            <a:endParaRPr sz="2400"/>
          </a:p>
        </p:txBody>
      </p:sp>
      <p:sp>
        <p:nvSpPr>
          <p:cNvPr id="117" name="Shape 117"/>
          <p:cNvSpPr/>
          <p:nvPr/>
        </p:nvSpPr>
        <p:spPr>
          <a:xfrm>
            <a:off x="355601" y="6593681"/>
            <a:ext cx="11480801" cy="1"/>
          </a:xfrm>
          <a:prstGeom prst="line">
            <a:avLst/>
          </a:prstGeom>
          <a:ln w="19050">
            <a:solidFill>
              <a:schemeClr val="accent1"/>
            </a:solidFill>
            <a:miter/>
          </a:ln>
        </p:spPr>
        <p:txBody>
          <a:bodyPr lIns="60959" rIns="60959"/>
          <a:lstStyle/>
          <a:p>
            <a:endParaRPr sz="2400"/>
          </a:p>
        </p:txBody>
      </p:sp>
      <p:sp>
        <p:nvSpPr>
          <p:cNvPr id="118" name="Shape 118"/>
          <p:cNvSpPr/>
          <p:nvPr/>
        </p:nvSpPr>
        <p:spPr>
          <a:xfrm>
            <a:off x="355601" y="3453033"/>
            <a:ext cx="11480801" cy="1"/>
          </a:xfrm>
          <a:prstGeom prst="line">
            <a:avLst/>
          </a:prstGeom>
          <a:ln w="6350">
            <a:solidFill>
              <a:schemeClr val="accent1"/>
            </a:solidFill>
            <a:miter/>
          </a:ln>
        </p:spPr>
        <p:txBody>
          <a:bodyPr lIns="60959" rIns="60959"/>
          <a:lstStyle/>
          <a:p>
            <a:endParaRPr sz="2400"/>
          </a:p>
        </p:txBody>
      </p:sp>
      <p:sp>
        <p:nvSpPr>
          <p:cNvPr id="119" name="Shape 119"/>
          <p:cNvSpPr/>
          <p:nvPr/>
        </p:nvSpPr>
        <p:spPr>
          <a:xfrm>
            <a:off x="793060" y="6035040"/>
            <a:ext cx="5438776" cy="461665"/>
          </a:xfrm>
          <a:prstGeom prst="rect">
            <a:avLst/>
          </a:prstGeom>
          <a:ln w="12700">
            <a:miter lim="400000"/>
          </a:ln>
          <a:extLst>
            <a:ext uri="{C572A759-6A51-4108-AA02-DFA0A04FC94B}">
              <ma14:wrappingTextBoxFlag xmlns:ma14="http://schemas.microsoft.com/office/mac/drawingml/2011/main" xmlns="" val="1"/>
            </a:ext>
          </a:extLst>
        </p:spPr>
        <p:txBody>
          <a:bodyPr lIns="60959" rIns="60959">
            <a:spAutoFit/>
          </a:bodyPr>
          <a:lstStyle>
            <a:lvl1pPr>
              <a:defRPr>
                <a:solidFill>
                  <a:srgbClr val="FFFFFF"/>
                </a:solidFill>
              </a:defRPr>
            </a:lvl1pPr>
          </a:lstStyle>
          <a:p>
            <a:r>
              <a:rPr sz="2400"/>
              <a:t>See a better world.™</a:t>
            </a:r>
          </a:p>
        </p:txBody>
      </p:sp>
      <p:pic>
        <p:nvPicPr>
          <p:cNvPr id="120" name="image9.png"/>
          <p:cNvPicPr>
            <a:picLocks noChangeAspect="1"/>
          </p:cNvPicPr>
          <p:nvPr/>
        </p:nvPicPr>
        <p:blipFill>
          <a:blip r:embed="rId3">
            <a:extLst/>
          </a:blip>
          <a:stretch>
            <a:fillRect/>
          </a:stretch>
        </p:blipFill>
        <p:spPr>
          <a:xfrm>
            <a:off x="10615580" y="363718"/>
            <a:ext cx="1223947" cy="1235997"/>
          </a:xfrm>
          <a:prstGeom prst="rect">
            <a:avLst/>
          </a:prstGeom>
          <a:ln w="12700">
            <a:miter lim="400000"/>
          </a:ln>
        </p:spPr>
      </p:pic>
      <p:sp>
        <p:nvSpPr>
          <p:cNvPr id="121" name="Shape 121"/>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622118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ivider _ Blue Glob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Shape 128"/>
          <p:cNvSpPr/>
          <p:nvPr/>
        </p:nvSpPr>
        <p:spPr>
          <a:xfrm>
            <a:off x="0" y="737"/>
            <a:ext cx="12192000" cy="6858001"/>
          </a:xfrm>
          <a:prstGeom prst="rect">
            <a:avLst/>
          </a:prstGeom>
          <a:solidFill>
            <a:schemeClr val="accent6">
              <a:alpha val="80000"/>
            </a:schemeClr>
          </a:solidFill>
          <a:ln w="12700">
            <a:miter lim="400000"/>
          </a:ln>
        </p:spPr>
        <p:txBody>
          <a:bodyPr lIns="60959" rIns="60959" anchor="ctr"/>
          <a:lstStyle/>
          <a:p>
            <a:pPr algn="ctr">
              <a:defRPr>
                <a:solidFill>
                  <a:srgbClr val="FFFFFF"/>
                </a:solidFill>
              </a:defRPr>
            </a:pPr>
            <a:endParaRPr sz="2400"/>
          </a:p>
        </p:txBody>
      </p:sp>
      <p:sp>
        <p:nvSpPr>
          <p:cNvPr id="129" name="Shape 129"/>
          <p:cNvSpPr>
            <a:spLocks noGrp="1"/>
          </p:cNvSpPr>
          <p:nvPr>
            <p:ph type="title"/>
          </p:nvPr>
        </p:nvSpPr>
        <p:spPr>
          <a:xfrm>
            <a:off x="792480" y="2459736"/>
            <a:ext cx="10424161" cy="849313"/>
          </a:xfrm>
          <a:prstGeom prst="rect">
            <a:avLst/>
          </a:prstGeom>
        </p:spPr>
        <p:txBody>
          <a:bodyPr/>
          <a:lstStyle>
            <a:lvl1pPr>
              <a:defRPr sz="4267">
                <a:solidFill>
                  <a:srgbClr val="FFFFFF"/>
                </a:solidFill>
              </a:defRPr>
            </a:lvl1pPr>
          </a:lstStyle>
          <a:p>
            <a:r>
              <a:rPr lang="en-US"/>
              <a:t>Click to edit Master title style</a:t>
            </a:r>
            <a:endParaRPr/>
          </a:p>
        </p:txBody>
      </p:sp>
      <p:sp>
        <p:nvSpPr>
          <p:cNvPr id="130" name="Shape 130"/>
          <p:cNvSpPr>
            <a:spLocks noGrp="1"/>
          </p:cNvSpPr>
          <p:nvPr>
            <p:ph type="body" sz="quarter" idx="1"/>
          </p:nvPr>
        </p:nvSpPr>
        <p:spPr>
          <a:xfrm>
            <a:off x="792479" y="3611881"/>
            <a:ext cx="9265923"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131" name="Shape 131"/>
          <p:cNvSpPr/>
          <p:nvPr/>
        </p:nvSpPr>
        <p:spPr>
          <a:xfrm>
            <a:off x="355601" y="2307432"/>
            <a:ext cx="11480801" cy="1"/>
          </a:xfrm>
          <a:prstGeom prst="line">
            <a:avLst/>
          </a:prstGeom>
          <a:ln w="19050">
            <a:solidFill>
              <a:srgbClr val="FFFFFF"/>
            </a:solidFill>
            <a:miter/>
          </a:ln>
        </p:spPr>
        <p:txBody>
          <a:bodyPr lIns="60959" rIns="60959"/>
          <a:lstStyle/>
          <a:p>
            <a:endParaRPr sz="2400"/>
          </a:p>
        </p:txBody>
      </p:sp>
      <p:sp>
        <p:nvSpPr>
          <p:cNvPr id="132" name="Shape 132"/>
          <p:cNvSpPr/>
          <p:nvPr/>
        </p:nvSpPr>
        <p:spPr>
          <a:xfrm>
            <a:off x="355601" y="6593681"/>
            <a:ext cx="11480801" cy="1"/>
          </a:xfrm>
          <a:prstGeom prst="line">
            <a:avLst/>
          </a:prstGeom>
          <a:ln w="19050">
            <a:solidFill>
              <a:srgbClr val="FFFFFF"/>
            </a:solidFill>
            <a:miter/>
          </a:ln>
        </p:spPr>
        <p:txBody>
          <a:bodyPr lIns="60959" rIns="60959"/>
          <a:lstStyle/>
          <a:p>
            <a:endParaRPr sz="2400"/>
          </a:p>
        </p:txBody>
      </p:sp>
      <p:sp>
        <p:nvSpPr>
          <p:cNvPr id="133" name="Shape 133"/>
          <p:cNvSpPr/>
          <p:nvPr/>
        </p:nvSpPr>
        <p:spPr>
          <a:xfrm>
            <a:off x="355601" y="3453033"/>
            <a:ext cx="11480801" cy="1"/>
          </a:xfrm>
          <a:prstGeom prst="line">
            <a:avLst/>
          </a:prstGeom>
          <a:ln w="6350">
            <a:solidFill>
              <a:srgbClr val="FFFFFF"/>
            </a:solidFill>
            <a:miter/>
          </a:ln>
        </p:spPr>
        <p:txBody>
          <a:bodyPr lIns="60959" rIns="60959"/>
          <a:lstStyle/>
          <a:p>
            <a:endParaRPr sz="2400"/>
          </a:p>
        </p:txBody>
      </p:sp>
      <p:pic>
        <p:nvPicPr>
          <p:cNvPr id="134" name="image3.png"/>
          <p:cNvPicPr>
            <a:picLocks noChangeAspect="1"/>
          </p:cNvPicPr>
          <p:nvPr/>
        </p:nvPicPr>
        <p:blipFill>
          <a:blip r:embed="rId3">
            <a:extLst/>
          </a:blip>
          <a:stretch>
            <a:fillRect/>
          </a:stretch>
        </p:blipFill>
        <p:spPr>
          <a:xfrm>
            <a:off x="10615581" y="366294"/>
            <a:ext cx="1228347" cy="1219201"/>
          </a:xfrm>
          <a:prstGeom prst="rect">
            <a:avLst/>
          </a:prstGeom>
          <a:ln w="12700">
            <a:miter lim="400000"/>
          </a:ln>
        </p:spPr>
      </p:pic>
      <p:sp>
        <p:nvSpPr>
          <p:cNvPr id="135" name="Shape 135"/>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325310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ivider _ Green Glob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2" name="Shape 142"/>
          <p:cNvSpPr/>
          <p:nvPr/>
        </p:nvSpPr>
        <p:spPr>
          <a:xfrm>
            <a:off x="0" y="0"/>
            <a:ext cx="12192000" cy="6858000"/>
          </a:xfrm>
          <a:prstGeom prst="rect">
            <a:avLst/>
          </a:prstGeom>
          <a:solidFill>
            <a:schemeClr val="accent6">
              <a:alpha val="80000"/>
            </a:schemeClr>
          </a:solidFill>
          <a:ln w="12700">
            <a:miter lim="400000"/>
          </a:ln>
        </p:spPr>
        <p:txBody>
          <a:bodyPr lIns="60959" rIns="60959" anchor="ctr"/>
          <a:lstStyle/>
          <a:p>
            <a:pPr algn="ctr">
              <a:defRPr>
                <a:solidFill>
                  <a:srgbClr val="FFFFFF"/>
                </a:solidFill>
              </a:defRPr>
            </a:pPr>
            <a:endParaRPr sz="2400"/>
          </a:p>
        </p:txBody>
      </p:sp>
      <p:sp>
        <p:nvSpPr>
          <p:cNvPr id="143" name="Shape 143"/>
          <p:cNvSpPr>
            <a:spLocks noGrp="1"/>
          </p:cNvSpPr>
          <p:nvPr>
            <p:ph type="title"/>
          </p:nvPr>
        </p:nvSpPr>
        <p:spPr>
          <a:xfrm>
            <a:off x="792480" y="2459736"/>
            <a:ext cx="10424161" cy="849313"/>
          </a:xfrm>
          <a:prstGeom prst="rect">
            <a:avLst/>
          </a:prstGeom>
        </p:spPr>
        <p:txBody>
          <a:bodyPr/>
          <a:lstStyle>
            <a:lvl1pPr>
              <a:defRPr sz="4267">
                <a:solidFill>
                  <a:srgbClr val="FFFFFF"/>
                </a:solidFill>
              </a:defRPr>
            </a:lvl1pPr>
          </a:lstStyle>
          <a:p>
            <a:r>
              <a:rPr lang="en-US"/>
              <a:t>Click to edit Master title style</a:t>
            </a:r>
            <a:endParaRPr/>
          </a:p>
        </p:txBody>
      </p:sp>
      <p:sp>
        <p:nvSpPr>
          <p:cNvPr id="144" name="Shape 144"/>
          <p:cNvSpPr>
            <a:spLocks noGrp="1"/>
          </p:cNvSpPr>
          <p:nvPr>
            <p:ph type="body" sz="quarter" idx="1"/>
          </p:nvPr>
        </p:nvSpPr>
        <p:spPr>
          <a:xfrm>
            <a:off x="792479" y="3611881"/>
            <a:ext cx="9265923"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145" name="Shape 145"/>
          <p:cNvSpPr/>
          <p:nvPr/>
        </p:nvSpPr>
        <p:spPr>
          <a:xfrm>
            <a:off x="355601" y="2307432"/>
            <a:ext cx="11480801" cy="1"/>
          </a:xfrm>
          <a:prstGeom prst="line">
            <a:avLst/>
          </a:prstGeom>
          <a:ln w="19050">
            <a:solidFill>
              <a:srgbClr val="FFFFFF"/>
            </a:solidFill>
            <a:miter/>
          </a:ln>
        </p:spPr>
        <p:txBody>
          <a:bodyPr lIns="60959" rIns="60959"/>
          <a:lstStyle/>
          <a:p>
            <a:endParaRPr sz="2400"/>
          </a:p>
        </p:txBody>
      </p:sp>
      <p:sp>
        <p:nvSpPr>
          <p:cNvPr id="146" name="Shape 146"/>
          <p:cNvSpPr/>
          <p:nvPr/>
        </p:nvSpPr>
        <p:spPr>
          <a:xfrm>
            <a:off x="355601" y="6593681"/>
            <a:ext cx="11480801" cy="1"/>
          </a:xfrm>
          <a:prstGeom prst="line">
            <a:avLst/>
          </a:prstGeom>
          <a:ln w="19050">
            <a:solidFill>
              <a:srgbClr val="FFFFFF"/>
            </a:solidFill>
            <a:miter/>
          </a:ln>
        </p:spPr>
        <p:txBody>
          <a:bodyPr lIns="60959" rIns="60959"/>
          <a:lstStyle/>
          <a:p>
            <a:endParaRPr sz="2400"/>
          </a:p>
        </p:txBody>
      </p:sp>
      <p:sp>
        <p:nvSpPr>
          <p:cNvPr id="147" name="Shape 147"/>
          <p:cNvSpPr/>
          <p:nvPr/>
        </p:nvSpPr>
        <p:spPr>
          <a:xfrm>
            <a:off x="355601" y="3453033"/>
            <a:ext cx="11480801" cy="1"/>
          </a:xfrm>
          <a:prstGeom prst="line">
            <a:avLst/>
          </a:prstGeom>
          <a:ln w="6350">
            <a:solidFill>
              <a:srgbClr val="FFFFFF"/>
            </a:solidFill>
            <a:miter/>
          </a:ln>
        </p:spPr>
        <p:txBody>
          <a:bodyPr lIns="60959" rIns="60959"/>
          <a:lstStyle/>
          <a:p>
            <a:endParaRPr sz="2400"/>
          </a:p>
        </p:txBody>
      </p:sp>
      <p:pic>
        <p:nvPicPr>
          <p:cNvPr id="148" name="image5.png"/>
          <p:cNvPicPr>
            <a:picLocks noChangeAspect="1"/>
          </p:cNvPicPr>
          <p:nvPr/>
        </p:nvPicPr>
        <p:blipFill>
          <a:blip r:embed="rId3">
            <a:extLst/>
          </a:blip>
          <a:stretch>
            <a:fillRect/>
          </a:stretch>
        </p:blipFill>
        <p:spPr>
          <a:xfrm>
            <a:off x="10615582" y="355954"/>
            <a:ext cx="1219201" cy="1212700"/>
          </a:xfrm>
          <a:prstGeom prst="rect">
            <a:avLst/>
          </a:prstGeom>
          <a:ln w="12700">
            <a:miter lim="400000"/>
          </a:ln>
        </p:spPr>
      </p:pic>
      <p:sp>
        <p:nvSpPr>
          <p:cNvPr id="149" name="Shape 149"/>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539425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ivider _ Purple Glob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Shape 156"/>
          <p:cNvSpPr/>
          <p:nvPr/>
        </p:nvSpPr>
        <p:spPr>
          <a:xfrm>
            <a:off x="0" y="0"/>
            <a:ext cx="12192000" cy="6858000"/>
          </a:xfrm>
          <a:prstGeom prst="rect">
            <a:avLst/>
          </a:prstGeom>
          <a:solidFill>
            <a:schemeClr val="accent6">
              <a:alpha val="80000"/>
            </a:schemeClr>
          </a:solidFill>
          <a:ln w="12700">
            <a:miter lim="400000"/>
          </a:ln>
        </p:spPr>
        <p:txBody>
          <a:bodyPr lIns="60959" rIns="60959" anchor="ctr"/>
          <a:lstStyle/>
          <a:p>
            <a:pPr algn="ctr">
              <a:defRPr>
                <a:solidFill>
                  <a:srgbClr val="FFFFFF"/>
                </a:solidFill>
              </a:defRPr>
            </a:pPr>
            <a:endParaRPr sz="2400"/>
          </a:p>
        </p:txBody>
      </p:sp>
      <p:sp>
        <p:nvSpPr>
          <p:cNvPr id="157" name="Shape 157"/>
          <p:cNvSpPr>
            <a:spLocks noGrp="1"/>
          </p:cNvSpPr>
          <p:nvPr>
            <p:ph type="title"/>
          </p:nvPr>
        </p:nvSpPr>
        <p:spPr>
          <a:xfrm>
            <a:off x="792480" y="2459736"/>
            <a:ext cx="10424161" cy="849313"/>
          </a:xfrm>
          <a:prstGeom prst="rect">
            <a:avLst/>
          </a:prstGeom>
        </p:spPr>
        <p:txBody>
          <a:bodyPr/>
          <a:lstStyle>
            <a:lvl1pPr>
              <a:defRPr sz="4267">
                <a:solidFill>
                  <a:srgbClr val="FFFFFF"/>
                </a:solidFill>
              </a:defRPr>
            </a:lvl1pPr>
          </a:lstStyle>
          <a:p>
            <a:r>
              <a:rPr lang="en-US"/>
              <a:t>Click to edit Master title style</a:t>
            </a:r>
            <a:endParaRPr/>
          </a:p>
        </p:txBody>
      </p:sp>
      <p:sp>
        <p:nvSpPr>
          <p:cNvPr id="158" name="Shape 158"/>
          <p:cNvSpPr>
            <a:spLocks noGrp="1"/>
          </p:cNvSpPr>
          <p:nvPr>
            <p:ph type="body" sz="quarter" idx="1"/>
          </p:nvPr>
        </p:nvSpPr>
        <p:spPr>
          <a:xfrm>
            <a:off x="792479" y="3611881"/>
            <a:ext cx="9265923"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159" name="Shape 159"/>
          <p:cNvSpPr/>
          <p:nvPr/>
        </p:nvSpPr>
        <p:spPr>
          <a:xfrm>
            <a:off x="355601" y="2307432"/>
            <a:ext cx="11480801" cy="1"/>
          </a:xfrm>
          <a:prstGeom prst="line">
            <a:avLst/>
          </a:prstGeom>
          <a:ln w="19050">
            <a:solidFill>
              <a:srgbClr val="FFFFFF"/>
            </a:solidFill>
            <a:miter/>
          </a:ln>
        </p:spPr>
        <p:txBody>
          <a:bodyPr lIns="60959" rIns="60959"/>
          <a:lstStyle/>
          <a:p>
            <a:endParaRPr sz="2400"/>
          </a:p>
        </p:txBody>
      </p:sp>
      <p:sp>
        <p:nvSpPr>
          <p:cNvPr id="160" name="Shape 160"/>
          <p:cNvSpPr/>
          <p:nvPr/>
        </p:nvSpPr>
        <p:spPr>
          <a:xfrm>
            <a:off x="355601" y="6593681"/>
            <a:ext cx="11480801" cy="1"/>
          </a:xfrm>
          <a:prstGeom prst="line">
            <a:avLst/>
          </a:prstGeom>
          <a:ln w="19050">
            <a:solidFill>
              <a:srgbClr val="FFFFFF"/>
            </a:solidFill>
            <a:miter/>
          </a:ln>
        </p:spPr>
        <p:txBody>
          <a:bodyPr lIns="60959" rIns="60959"/>
          <a:lstStyle/>
          <a:p>
            <a:endParaRPr sz="2400"/>
          </a:p>
        </p:txBody>
      </p:sp>
      <p:sp>
        <p:nvSpPr>
          <p:cNvPr id="161" name="Shape 161"/>
          <p:cNvSpPr/>
          <p:nvPr/>
        </p:nvSpPr>
        <p:spPr>
          <a:xfrm>
            <a:off x="355601" y="3453033"/>
            <a:ext cx="11480801" cy="1"/>
          </a:xfrm>
          <a:prstGeom prst="line">
            <a:avLst/>
          </a:prstGeom>
          <a:ln w="6350">
            <a:solidFill>
              <a:srgbClr val="FFFFFF"/>
            </a:solidFill>
            <a:miter/>
          </a:ln>
        </p:spPr>
        <p:txBody>
          <a:bodyPr lIns="60959" rIns="60959"/>
          <a:lstStyle/>
          <a:p>
            <a:endParaRPr sz="2400"/>
          </a:p>
        </p:txBody>
      </p:sp>
      <p:pic>
        <p:nvPicPr>
          <p:cNvPr id="162" name="image7.png"/>
          <p:cNvPicPr>
            <a:picLocks noChangeAspect="1"/>
          </p:cNvPicPr>
          <p:nvPr/>
        </p:nvPicPr>
        <p:blipFill>
          <a:blip r:embed="rId3">
            <a:extLst/>
          </a:blip>
          <a:stretch>
            <a:fillRect/>
          </a:stretch>
        </p:blipFill>
        <p:spPr>
          <a:xfrm>
            <a:off x="10615580" y="366295"/>
            <a:ext cx="1217888" cy="1217891"/>
          </a:xfrm>
          <a:prstGeom prst="rect">
            <a:avLst/>
          </a:prstGeom>
          <a:ln w="12700">
            <a:miter lim="400000"/>
          </a:ln>
        </p:spPr>
      </p:pic>
      <p:sp>
        <p:nvSpPr>
          <p:cNvPr id="163" name="Shape 163"/>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32415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DigitalGlobe">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xmlns="" id="{8667A49A-DA54-D542-878B-183E53FC5601}"/>
              </a:ext>
            </a:extLst>
          </p:cNvPr>
          <p:cNvSpPr txBox="1">
            <a:spLocks/>
          </p:cNvSpPr>
          <p:nvPr userDrawn="1"/>
        </p:nvSpPr>
        <p:spPr>
          <a:xfrm>
            <a:off x="4724400" y="633491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Blender Book" charset="0"/>
                <a:ea typeface="Blender Book" charset="0"/>
                <a:cs typeface="Blender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9A513D8-6C51-DF4A-B30D-1D3BD8433BD3}" type="slidenum">
              <a:rPr lang="en-US" sz="800" smtClean="0">
                <a:solidFill>
                  <a:schemeClr val="bg1"/>
                </a:solidFill>
                <a:latin typeface="Arial" charset="0"/>
                <a:ea typeface="Arial" charset="0"/>
                <a:cs typeface="Arial" charset="0"/>
              </a:rPr>
              <a:pPr algn="ctr"/>
              <a:t>‹#›</a:t>
            </a:fld>
            <a:endParaRPr lang="en-US" sz="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52370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ivider _ Red Glob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 name="Shape 170"/>
          <p:cNvSpPr/>
          <p:nvPr/>
        </p:nvSpPr>
        <p:spPr>
          <a:xfrm>
            <a:off x="0" y="0"/>
            <a:ext cx="12192000" cy="6858000"/>
          </a:xfrm>
          <a:prstGeom prst="rect">
            <a:avLst/>
          </a:prstGeom>
          <a:solidFill>
            <a:schemeClr val="accent6">
              <a:alpha val="80000"/>
            </a:schemeClr>
          </a:solidFill>
          <a:ln w="12700">
            <a:miter lim="400000"/>
          </a:ln>
        </p:spPr>
        <p:txBody>
          <a:bodyPr lIns="60959" rIns="60959" anchor="ctr"/>
          <a:lstStyle/>
          <a:p>
            <a:pPr algn="ctr">
              <a:defRPr>
                <a:solidFill>
                  <a:srgbClr val="FFFFFF"/>
                </a:solidFill>
              </a:defRPr>
            </a:pPr>
            <a:endParaRPr sz="2400"/>
          </a:p>
        </p:txBody>
      </p:sp>
      <p:sp>
        <p:nvSpPr>
          <p:cNvPr id="171" name="Shape 171"/>
          <p:cNvSpPr>
            <a:spLocks noGrp="1"/>
          </p:cNvSpPr>
          <p:nvPr>
            <p:ph type="title"/>
          </p:nvPr>
        </p:nvSpPr>
        <p:spPr>
          <a:xfrm>
            <a:off x="792480" y="2459736"/>
            <a:ext cx="10424161" cy="849313"/>
          </a:xfrm>
          <a:prstGeom prst="rect">
            <a:avLst/>
          </a:prstGeom>
        </p:spPr>
        <p:txBody>
          <a:bodyPr/>
          <a:lstStyle>
            <a:lvl1pPr>
              <a:defRPr sz="4267">
                <a:solidFill>
                  <a:srgbClr val="FFFFFF"/>
                </a:solidFill>
              </a:defRPr>
            </a:lvl1pPr>
          </a:lstStyle>
          <a:p>
            <a:r>
              <a:rPr lang="en-US"/>
              <a:t>Click to edit Master title style</a:t>
            </a:r>
            <a:endParaRPr/>
          </a:p>
        </p:txBody>
      </p:sp>
      <p:sp>
        <p:nvSpPr>
          <p:cNvPr id="172" name="Shape 172"/>
          <p:cNvSpPr>
            <a:spLocks noGrp="1"/>
          </p:cNvSpPr>
          <p:nvPr>
            <p:ph type="body" sz="quarter" idx="1"/>
          </p:nvPr>
        </p:nvSpPr>
        <p:spPr>
          <a:xfrm>
            <a:off x="792479" y="3611881"/>
            <a:ext cx="9265923"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173" name="Shape 173"/>
          <p:cNvSpPr/>
          <p:nvPr/>
        </p:nvSpPr>
        <p:spPr>
          <a:xfrm>
            <a:off x="355601" y="2307432"/>
            <a:ext cx="11480801" cy="1"/>
          </a:xfrm>
          <a:prstGeom prst="line">
            <a:avLst/>
          </a:prstGeom>
          <a:ln w="19050">
            <a:solidFill>
              <a:srgbClr val="FFFFFF"/>
            </a:solidFill>
            <a:miter/>
          </a:ln>
        </p:spPr>
        <p:txBody>
          <a:bodyPr lIns="60959" rIns="60959"/>
          <a:lstStyle/>
          <a:p>
            <a:endParaRPr sz="2400"/>
          </a:p>
        </p:txBody>
      </p:sp>
      <p:sp>
        <p:nvSpPr>
          <p:cNvPr id="174" name="Shape 174"/>
          <p:cNvSpPr/>
          <p:nvPr/>
        </p:nvSpPr>
        <p:spPr>
          <a:xfrm>
            <a:off x="355601" y="6593681"/>
            <a:ext cx="11480801" cy="1"/>
          </a:xfrm>
          <a:prstGeom prst="line">
            <a:avLst/>
          </a:prstGeom>
          <a:ln w="19050">
            <a:solidFill>
              <a:srgbClr val="FFFFFF"/>
            </a:solidFill>
            <a:miter/>
          </a:ln>
        </p:spPr>
        <p:txBody>
          <a:bodyPr lIns="60959" rIns="60959"/>
          <a:lstStyle/>
          <a:p>
            <a:endParaRPr sz="2400"/>
          </a:p>
        </p:txBody>
      </p:sp>
      <p:sp>
        <p:nvSpPr>
          <p:cNvPr id="175" name="Shape 175"/>
          <p:cNvSpPr/>
          <p:nvPr/>
        </p:nvSpPr>
        <p:spPr>
          <a:xfrm>
            <a:off x="355601" y="3453033"/>
            <a:ext cx="11480801" cy="1"/>
          </a:xfrm>
          <a:prstGeom prst="line">
            <a:avLst/>
          </a:prstGeom>
          <a:ln w="6350">
            <a:solidFill>
              <a:srgbClr val="FFFFFF"/>
            </a:solidFill>
            <a:miter/>
          </a:ln>
        </p:spPr>
        <p:txBody>
          <a:bodyPr lIns="60959" rIns="60959"/>
          <a:lstStyle/>
          <a:p>
            <a:endParaRPr sz="2400"/>
          </a:p>
        </p:txBody>
      </p:sp>
      <p:pic>
        <p:nvPicPr>
          <p:cNvPr id="176" name="image9.png"/>
          <p:cNvPicPr>
            <a:picLocks noChangeAspect="1"/>
          </p:cNvPicPr>
          <p:nvPr/>
        </p:nvPicPr>
        <p:blipFill>
          <a:blip r:embed="rId3">
            <a:extLst/>
          </a:blip>
          <a:stretch>
            <a:fillRect/>
          </a:stretch>
        </p:blipFill>
        <p:spPr>
          <a:xfrm>
            <a:off x="10615580" y="363718"/>
            <a:ext cx="1223947" cy="1235997"/>
          </a:xfrm>
          <a:prstGeom prst="rect">
            <a:avLst/>
          </a:prstGeom>
          <a:ln w="12700">
            <a:miter lim="400000"/>
          </a:ln>
        </p:spPr>
      </p:pic>
      <p:sp>
        <p:nvSpPr>
          <p:cNvPr id="177" name="Shape 177"/>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867267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Key Message _ Blue Glob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4" name="Shape 184"/>
          <p:cNvSpPr/>
          <p:nvPr/>
        </p:nvSpPr>
        <p:spPr>
          <a:xfrm>
            <a:off x="0" y="0"/>
            <a:ext cx="12192000" cy="6858000"/>
          </a:xfrm>
          <a:prstGeom prst="rect">
            <a:avLst/>
          </a:prstGeom>
          <a:solidFill>
            <a:schemeClr val="accent1">
              <a:alpha val="80000"/>
            </a:schemeClr>
          </a:solidFill>
          <a:ln w="12700">
            <a:miter lim="400000"/>
          </a:ln>
        </p:spPr>
        <p:txBody>
          <a:bodyPr lIns="60959" rIns="60959" anchor="ctr"/>
          <a:lstStyle/>
          <a:p>
            <a:pPr algn="ctr">
              <a:defRPr>
                <a:solidFill>
                  <a:srgbClr val="FFFFFF"/>
                </a:solidFill>
              </a:defRPr>
            </a:pPr>
            <a:endParaRPr sz="2400"/>
          </a:p>
        </p:txBody>
      </p:sp>
      <p:sp>
        <p:nvSpPr>
          <p:cNvPr id="185" name="Shape 185"/>
          <p:cNvSpPr>
            <a:spLocks noGrp="1"/>
          </p:cNvSpPr>
          <p:nvPr>
            <p:ph type="title"/>
          </p:nvPr>
        </p:nvSpPr>
        <p:spPr>
          <a:xfrm>
            <a:off x="793059" y="1751427"/>
            <a:ext cx="11070696" cy="4213276"/>
          </a:xfrm>
          <a:prstGeom prst="rect">
            <a:avLst/>
          </a:prstGeom>
        </p:spPr>
        <p:txBody>
          <a:bodyPr anchor="t"/>
          <a:lstStyle>
            <a:lvl1pPr>
              <a:defRPr sz="10933" b="0">
                <a:solidFill>
                  <a:srgbClr val="FFFFFF"/>
                </a:solidFill>
              </a:defRPr>
            </a:lvl1pPr>
          </a:lstStyle>
          <a:p>
            <a:r>
              <a:rPr lang="en-US"/>
              <a:t>Click to edit Master title style</a:t>
            </a:r>
            <a:endParaRPr/>
          </a:p>
        </p:txBody>
      </p:sp>
      <p:sp>
        <p:nvSpPr>
          <p:cNvPr id="186" name="Shape 186"/>
          <p:cNvSpPr>
            <a:spLocks noGrp="1"/>
          </p:cNvSpPr>
          <p:nvPr>
            <p:ph type="body" sz="quarter" idx="1"/>
          </p:nvPr>
        </p:nvSpPr>
        <p:spPr>
          <a:xfrm>
            <a:off x="793060" y="6139510"/>
            <a:ext cx="9265921"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187" name="Shape 187"/>
          <p:cNvSpPr/>
          <p:nvPr/>
        </p:nvSpPr>
        <p:spPr>
          <a:xfrm>
            <a:off x="355601" y="1618116"/>
            <a:ext cx="11480801" cy="1"/>
          </a:xfrm>
          <a:prstGeom prst="line">
            <a:avLst/>
          </a:prstGeom>
          <a:ln w="19050">
            <a:solidFill>
              <a:srgbClr val="FFFFFF"/>
            </a:solidFill>
            <a:miter/>
          </a:ln>
        </p:spPr>
        <p:txBody>
          <a:bodyPr lIns="60959" rIns="60959"/>
          <a:lstStyle/>
          <a:p>
            <a:endParaRPr sz="2400"/>
          </a:p>
        </p:txBody>
      </p:sp>
      <p:sp>
        <p:nvSpPr>
          <p:cNvPr id="188" name="Shape 188"/>
          <p:cNvSpPr/>
          <p:nvPr/>
        </p:nvSpPr>
        <p:spPr>
          <a:xfrm>
            <a:off x="355601" y="6076661"/>
            <a:ext cx="11480801" cy="1"/>
          </a:xfrm>
          <a:prstGeom prst="line">
            <a:avLst/>
          </a:prstGeom>
          <a:ln w="6350">
            <a:solidFill>
              <a:srgbClr val="FFFFFF"/>
            </a:solidFill>
            <a:miter/>
          </a:ln>
        </p:spPr>
        <p:txBody>
          <a:bodyPr lIns="60959" rIns="60959"/>
          <a:lstStyle/>
          <a:p>
            <a:endParaRPr sz="2400"/>
          </a:p>
        </p:txBody>
      </p:sp>
      <p:sp>
        <p:nvSpPr>
          <p:cNvPr id="189" name="Shape 189"/>
          <p:cNvSpPr/>
          <p:nvPr/>
        </p:nvSpPr>
        <p:spPr>
          <a:xfrm>
            <a:off x="355601" y="6593681"/>
            <a:ext cx="11480801" cy="1"/>
          </a:xfrm>
          <a:prstGeom prst="line">
            <a:avLst/>
          </a:prstGeom>
          <a:ln w="19050">
            <a:solidFill>
              <a:srgbClr val="FFFFFF"/>
            </a:solidFill>
            <a:miter/>
          </a:ln>
        </p:spPr>
        <p:txBody>
          <a:bodyPr lIns="60959" rIns="60959"/>
          <a:lstStyle/>
          <a:p>
            <a:endParaRPr sz="2400"/>
          </a:p>
        </p:txBody>
      </p:sp>
      <p:pic>
        <p:nvPicPr>
          <p:cNvPr id="190" name="image3.png"/>
          <p:cNvPicPr>
            <a:picLocks noChangeAspect="1"/>
          </p:cNvPicPr>
          <p:nvPr/>
        </p:nvPicPr>
        <p:blipFill>
          <a:blip r:embed="rId3">
            <a:extLst/>
          </a:blip>
          <a:stretch>
            <a:fillRect/>
          </a:stretch>
        </p:blipFill>
        <p:spPr>
          <a:xfrm>
            <a:off x="10615581" y="358530"/>
            <a:ext cx="1228347" cy="1219201"/>
          </a:xfrm>
          <a:prstGeom prst="rect">
            <a:avLst/>
          </a:prstGeom>
          <a:ln w="12700">
            <a:miter lim="400000"/>
          </a:ln>
        </p:spPr>
      </p:pic>
      <p:sp>
        <p:nvSpPr>
          <p:cNvPr id="191" name="Shape 191"/>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156854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Key Message _ Green Glob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8" name="Shape 198"/>
          <p:cNvSpPr/>
          <p:nvPr/>
        </p:nvSpPr>
        <p:spPr>
          <a:xfrm>
            <a:off x="0" y="0"/>
            <a:ext cx="12192000" cy="6858000"/>
          </a:xfrm>
          <a:prstGeom prst="rect">
            <a:avLst/>
          </a:prstGeom>
          <a:solidFill>
            <a:schemeClr val="accent1">
              <a:alpha val="80000"/>
            </a:schemeClr>
          </a:solidFill>
          <a:ln w="12700">
            <a:miter lim="400000"/>
          </a:ln>
        </p:spPr>
        <p:txBody>
          <a:bodyPr lIns="60959" rIns="60959" anchor="ctr"/>
          <a:lstStyle/>
          <a:p>
            <a:pPr algn="ctr">
              <a:defRPr>
                <a:solidFill>
                  <a:srgbClr val="FFFFFF"/>
                </a:solidFill>
              </a:defRPr>
            </a:pPr>
            <a:endParaRPr sz="2400"/>
          </a:p>
        </p:txBody>
      </p:sp>
      <p:sp>
        <p:nvSpPr>
          <p:cNvPr id="199" name="Shape 199"/>
          <p:cNvSpPr>
            <a:spLocks noGrp="1"/>
          </p:cNvSpPr>
          <p:nvPr>
            <p:ph type="title"/>
          </p:nvPr>
        </p:nvSpPr>
        <p:spPr>
          <a:xfrm>
            <a:off x="793059" y="1751427"/>
            <a:ext cx="11070696" cy="4213276"/>
          </a:xfrm>
          <a:prstGeom prst="rect">
            <a:avLst/>
          </a:prstGeom>
        </p:spPr>
        <p:txBody>
          <a:bodyPr anchor="t"/>
          <a:lstStyle>
            <a:lvl1pPr>
              <a:defRPr sz="10933" b="0">
                <a:solidFill>
                  <a:srgbClr val="FFFFFF"/>
                </a:solidFill>
              </a:defRPr>
            </a:lvl1pPr>
          </a:lstStyle>
          <a:p>
            <a:r>
              <a:rPr lang="en-US"/>
              <a:t>Click to edit Master title style</a:t>
            </a:r>
            <a:endParaRPr/>
          </a:p>
        </p:txBody>
      </p:sp>
      <p:sp>
        <p:nvSpPr>
          <p:cNvPr id="200" name="Shape 200"/>
          <p:cNvSpPr>
            <a:spLocks noGrp="1"/>
          </p:cNvSpPr>
          <p:nvPr>
            <p:ph type="body" sz="quarter" idx="1"/>
          </p:nvPr>
        </p:nvSpPr>
        <p:spPr>
          <a:xfrm>
            <a:off x="793060" y="6139510"/>
            <a:ext cx="9265921"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201" name="Shape 201"/>
          <p:cNvSpPr/>
          <p:nvPr/>
        </p:nvSpPr>
        <p:spPr>
          <a:xfrm>
            <a:off x="355601" y="1618116"/>
            <a:ext cx="11480801" cy="1"/>
          </a:xfrm>
          <a:prstGeom prst="line">
            <a:avLst/>
          </a:prstGeom>
          <a:ln w="19050">
            <a:solidFill>
              <a:srgbClr val="FFFFFF"/>
            </a:solidFill>
            <a:miter/>
          </a:ln>
        </p:spPr>
        <p:txBody>
          <a:bodyPr lIns="60959" rIns="60959"/>
          <a:lstStyle/>
          <a:p>
            <a:endParaRPr sz="2400"/>
          </a:p>
        </p:txBody>
      </p:sp>
      <p:sp>
        <p:nvSpPr>
          <p:cNvPr id="202" name="Shape 202"/>
          <p:cNvSpPr/>
          <p:nvPr/>
        </p:nvSpPr>
        <p:spPr>
          <a:xfrm>
            <a:off x="355601" y="6076661"/>
            <a:ext cx="11480801" cy="1"/>
          </a:xfrm>
          <a:prstGeom prst="line">
            <a:avLst/>
          </a:prstGeom>
          <a:ln w="6350">
            <a:solidFill>
              <a:srgbClr val="FFFFFF"/>
            </a:solidFill>
            <a:miter/>
          </a:ln>
        </p:spPr>
        <p:txBody>
          <a:bodyPr lIns="60959" rIns="60959"/>
          <a:lstStyle/>
          <a:p>
            <a:endParaRPr sz="2400"/>
          </a:p>
        </p:txBody>
      </p:sp>
      <p:sp>
        <p:nvSpPr>
          <p:cNvPr id="203" name="Shape 203"/>
          <p:cNvSpPr/>
          <p:nvPr/>
        </p:nvSpPr>
        <p:spPr>
          <a:xfrm>
            <a:off x="355601" y="6593681"/>
            <a:ext cx="11480801" cy="1"/>
          </a:xfrm>
          <a:prstGeom prst="line">
            <a:avLst/>
          </a:prstGeom>
          <a:ln w="19050">
            <a:solidFill>
              <a:srgbClr val="FFFFFF"/>
            </a:solidFill>
            <a:miter/>
          </a:ln>
        </p:spPr>
        <p:txBody>
          <a:bodyPr lIns="60959" rIns="60959"/>
          <a:lstStyle/>
          <a:p>
            <a:endParaRPr sz="2400"/>
          </a:p>
        </p:txBody>
      </p:sp>
      <p:pic>
        <p:nvPicPr>
          <p:cNvPr id="204" name="image5.png"/>
          <p:cNvPicPr>
            <a:picLocks noChangeAspect="1"/>
          </p:cNvPicPr>
          <p:nvPr/>
        </p:nvPicPr>
        <p:blipFill>
          <a:blip r:embed="rId3">
            <a:extLst/>
          </a:blip>
          <a:stretch>
            <a:fillRect/>
          </a:stretch>
        </p:blipFill>
        <p:spPr>
          <a:xfrm>
            <a:off x="10615582" y="355954"/>
            <a:ext cx="1219201" cy="1212700"/>
          </a:xfrm>
          <a:prstGeom prst="rect">
            <a:avLst/>
          </a:prstGeom>
          <a:ln w="12700">
            <a:miter lim="400000"/>
          </a:ln>
        </p:spPr>
      </p:pic>
      <p:sp>
        <p:nvSpPr>
          <p:cNvPr id="205" name="Shape 205"/>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080017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Key Message _ Purple Glob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2" name="Shape 212"/>
          <p:cNvSpPr/>
          <p:nvPr/>
        </p:nvSpPr>
        <p:spPr>
          <a:xfrm>
            <a:off x="0" y="0"/>
            <a:ext cx="12192000" cy="6858000"/>
          </a:xfrm>
          <a:prstGeom prst="rect">
            <a:avLst/>
          </a:prstGeom>
          <a:solidFill>
            <a:schemeClr val="accent1">
              <a:alpha val="80000"/>
            </a:schemeClr>
          </a:solidFill>
          <a:ln w="12700">
            <a:miter lim="400000"/>
          </a:ln>
        </p:spPr>
        <p:txBody>
          <a:bodyPr lIns="60959" rIns="60959" anchor="ctr"/>
          <a:lstStyle/>
          <a:p>
            <a:pPr algn="ctr">
              <a:defRPr>
                <a:solidFill>
                  <a:srgbClr val="FFFFFF"/>
                </a:solidFill>
              </a:defRPr>
            </a:pPr>
            <a:endParaRPr sz="2400"/>
          </a:p>
        </p:txBody>
      </p:sp>
      <p:sp>
        <p:nvSpPr>
          <p:cNvPr id="213" name="Shape 213"/>
          <p:cNvSpPr>
            <a:spLocks noGrp="1"/>
          </p:cNvSpPr>
          <p:nvPr>
            <p:ph type="title"/>
          </p:nvPr>
        </p:nvSpPr>
        <p:spPr>
          <a:xfrm>
            <a:off x="793059" y="1751427"/>
            <a:ext cx="11070696" cy="4213276"/>
          </a:xfrm>
          <a:prstGeom prst="rect">
            <a:avLst/>
          </a:prstGeom>
        </p:spPr>
        <p:txBody>
          <a:bodyPr anchor="t"/>
          <a:lstStyle>
            <a:lvl1pPr>
              <a:defRPr sz="10933" b="0">
                <a:solidFill>
                  <a:srgbClr val="FFFFFF"/>
                </a:solidFill>
              </a:defRPr>
            </a:lvl1pPr>
          </a:lstStyle>
          <a:p>
            <a:r>
              <a:rPr lang="en-US"/>
              <a:t>Click to edit Master title style</a:t>
            </a:r>
            <a:endParaRPr/>
          </a:p>
        </p:txBody>
      </p:sp>
      <p:sp>
        <p:nvSpPr>
          <p:cNvPr id="214" name="Shape 214"/>
          <p:cNvSpPr>
            <a:spLocks noGrp="1"/>
          </p:cNvSpPr>
          <p:nvPr>
            <p:ph type="body" sz="quarter" idx="1"/>
          </p:nvPr>
        </p:nvSpPr>
        <p:spPr>
          <a:xfrm>
            <a:off x="793060" y="6139510"/>
            <a:ext cx="9265921"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215" name="Shape 215"/>
          <p:cNvSpPr/>
          <p:nvPr/>
        </p:nvSpPr>
        <p:spPr>
          <a:xfrm>
            <a:off x="355601" y="1618116"/>
            <a:ext cx="11480801" cy="1"/>
          </a:xfrm>
          <a:prstGeom prst="line">
            <a:avLst/>
          </a:prstGeom>
          <a:ln w="19050">
            <a:solidFill>
              <a:srgbClr val="FFFFFF"/>
            </a:solidFill>
            <a:miter/>
          </a:ln>
        </p:spPr>
        <p:txBody>
          <a:bodyPr lIns="60959" rIns="60959"/>
          <a:lstStyle/>
          <a:p>
            <a:endParaRPr sz="2400"/>
          </a:p>
        </p:txBody>
      </p:sp>
      <p:sp>
        <p:nvSpPr>
          <p:cNvPr id="216" name="Shape 216"/>
          <p:cNvSpPr/>
          <p:nvPr/>
        </p:nvSpPr>
        <p:spPr>
          <a:xfrm>
            <a:off x="355601" y="6076661"/>
            <a:ext cx="11480801" cy="1"/>
          </a:xfrm>
          <a:prstGeom prst="line">
            <a:avLst/>
          </a:prstGeom>
          <a:ln w="6350">
            <a:solidFill>
              <a:srgbClr val="FFFFFF"/>
            </a:solidFill>
            <a:miter/>
          </a:ln>
        </p:spPr>
        <p:txBody>
          <a:bodyPr lIns="60959" rIns="60959"/>
          <a:lstStyle/>
          <a:p>
            <a:endParaRPr sz="2400"/>
          </a:p>
        </p:txBody>
      </p:sp>
      <p:sp>
        <p:nvSpPr>
          <p:cNvPr id="217" name="Shape 217"/>
          <p:cNvSpPr/>
          <p:nvPr/>
        </p:nvSpPr>
        <p:spPr>
          <a:xfrm>
            <a:off x="355601" y="6593681"/>
            <a:ext cx="11480801" cy="1"/>
          </a:xfrm>
          <a:prstGeom prst="line">
            <a:avLst/>
          </a:prstGeom>
          <a:ln w="19050">
            <a:solidFill>
              <a:srgbClr val="FFFFFF"/>
            </a:solidFill>
            <a:miter/>
          </a:ln>
        </p:spPr>
        <p:txBody>
          <a:bodyPr lIns="60959" rIns="60959"/>
          <a:lstStyle/>
          <a:p>
            <a:endParaRPr sz="2400"/>
          </a:p>
        </p:txBody>
      </p:sp>
      <p:pic>
        <p:nvPicPr>
          <p:cNvPr id="218" name="image7.png"/>
          <p:cNvPicPr>
            <a:picLocks noChangeAspect="1"/>
          </p:cNvPicPr>
          <p:nvPr/>
        </p:nvPicPr>
        <p:blipFill>
          <a:blip r:embed="rId3">
            <a:extLst/>
          </a:blip>
          <a:stretch>
            <a:fillRect/>
          </a:stretch>
        </p:blipFill>
        <p:spPr>
          <a:xfrm>
            <a:off x="10615580" y="358532"/>
            <a:ext cx="1217888" cy="1217889"/>
          </a:xfrm>
          <a:prstGeom prst="rect">
            <a:avLst/>
          </a:prstGeom>
          <a:ln w="12700">
            <a:miter lim="400000"/>
          </a:ln>
        </p:spPr>
      </p:pic>
      <p:sp>
        <p:nvSpPr>
          <p:cNvPr id="219" name="Shape 219"/>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551921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Key Message _ Red Glob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6" name="Shape 226"/>
          <p:cNvSpPr/>
          <p:nvPr/>
        </p:nvSpPr>
        <p:spPr>
          <a:xfrm>
            <a:off x="0" y="0"/>
            <a:ext cx="12192000" cy="6858000"/>
          </a:xfrm>
          <a:prstGeom prst="rect">
            <a:avLst/>
          </a:prstGeom>
          <a:solidFill>
            <a:schemeClr val="accent1">
              <a:alpha val="80000"/>
            </a:schemeClr>
          </a:solidFill>
          <a:ln w="12700">
            <a:miter lim="400000"/>
          </a:ln>
        </p:spPr>
        <p:txBody>
          <a:bodyPr lIns="60959" rIns="60959" anchor="ctr"/>
          <a:lstStyle/>
          <a:p>
            <a:pPr algn="ctr">
              <a:defRPr>
                <a:solidFill>
                  <a:srgbClr val="FFFFFF"/>
                </a:solidFill>
              </a:defRPr>
            </a:pPr>
            <a:endParaRPr sz="2400"/>
          </a:p>
        </p:txBody>
      </p:sp>
      <p:sp>
        <p:nvSpPr>
          <p:cNvPr id="227" name="Shape 227"/>
          <p:cNvSpPr>
            <a:spLocks noGrp="1"/>
          </p:cNvSpPr>
          <p:nvPr>
            <p:ph type="title"/>
          </p:nvPr>
        </p:nvSpPr>
        <p:spPr>
          <a:xfrm>
            <a:off x="793059" y="1751427"/>
            <a:ext cx="11070696" cy="4213276"/>
          </a:xfrm>
          <a:prstGeom prst="rect">
            <a:avLst/>
          </a:prstGeom>
        </p:spPr>
        <p:txBody>
          <a:bodyPr anchor="t"/>
          <a:lstStyle>
            <a:lvl1pPr>
              <a:defRPr sz="10933" b="0">
                <a:solidFill>
                  <a:srgbClr val="FFFFFF"/>
                </a:solidFill>
              </a:defRPr>
            </a:lvl1pPr>
          </a:lstStyle>
          <a:p>
            <a:r>
              <a:rPr lang="en-US"/>
              <a:t>Click to edit Master title style</a:t>
            </a:r>
            <a:endParaRPr/>
          </a:p>
        </p:txBody>
      </p:sp>
      <p:sp>
        <p:nvSpPr>
          <p:cNvPr id="228" name="Shape 228"/>
          <p:cNvSpPr>
            <a:spLocks noGrp="1"/>
          </p:cNvSpPr>
          <p:nvPr>
            <p:ph type="body" sz="quarter" idx="1"/>
          </p:nvPr>
        </p:nvSpPr>
        <p:spPr>
          <a:xfrm>
            <a:off x="793060" y="6139510"/>
            <a:ext cx="9265921"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229" name="Shape 229"/>
          <p:cNvSpPr/>
          <p:nvPr/>
        </p:nvSpPr>
        <p:spPr>
          <a:xfrm>
            <a:off x="355601" y="1618116"/>
            <a:ext cx="11480801" cy="1"/>
          </a:xfrm>
          <a:prstGeom prst="line">
            <a:avLst/>
          </a:prstGeom>
          <a:ln w="19050">
            <a:solidFill>
              <a:srgbClr val="FFFFFF"/>
            </a:solidFill>
            <a:miter/>
          </a:ln>
        </p:spPr>
        <p:txBody>
          <a:bodyPr lIns="60959" rIns="60959"/>
          <a:lstStyle/>
          <a:p>
            <a:endParaRPr sz="2400"/>
          </a:p>
        </p:txBody>
      </p:sp>
      <p:sp>
        <p:nvSpPr>
          <p:cNvPr id="230" name="Shape 230"/>
          <p:cNvSpPr/>
          <p:nvPr/>
        </p:nvSpPr>
        <p:spPr>
          <a:xfrm>
            <a:off x="355601" y="6076661"/>
            <a:ext cx="11480801" cy="1"/>
          </a:xfrm>
          <a:prstGeom prst="line">
            <a:avLst/>
          </a:prstGeom>
          <a:ln w="6350">
            <a:solidFill>
              <a:srgbClr val="FFFFFF"/>
            </a:solidFill>
            <a:miter/>
          </a:ln>
        </p:spPr>
        <p:txBody>
          <a:bodyPr lIns="60959" rIns="60959"/>
          <a:lstStyle/>
          <a:p>
            <a:endParaRPr sz="2400"/>
          </a:p>
        </p:txBody>
      </p:sp>
      <p:sp>
        <p:nvSpPr>
          <p:cNvPr id="231" name="Shape 231"/>
          <p:cNvSpPr/>
          <p:nvPr/>
        </p:nvSpPr>
        <p:spPr>
          <a:xfrm>
            <a:off x="355601" y="6593681"/>
            <a:ext cx="11480801" cy="1"/>
          </a:xfrm>
          <a:prstGeom prst="line">
            <a:avLst/>
          </a:prstGeom>
          <a:ln w="19050">
            <a:solidFill>
              <a:srgbClr val="FFFFFF"/>
            </a:solidFill>
            <a:miter/>
          </a:ln>
        </p:spPr>
        <p:txBody>
          <a:bodyPr lIns="60959" rIns="60959"/>
          <a:lstStyle/>
          <a:p>
            <a:endParaRPr sz="2400"/>
          </a:p>
        </p:txBody>
      </p:sp>
      <p:pic>
        <p:nvPicPr>
          <p:cNvPr id="232" name="image9.png"/>
          <p:cNvPicPr>
            <a:picLocks noChangeAspect="1"/>
          </p:cNvPicPr>
          <p:nvPr/>
        </p:nvPicPr>
        <p:blipFill>
          <a:blip r:embed="rId3">
            <a:extLst/>
          </a:blip>
          <a:stretch>
            <a:fillRect/>
          </a:stretch>
        </p:blipFill>
        <p:spPr>
          <a:xfrm>
            <a:off x="10615580" y="355952"/>
            <a:ext cx="1223947" cy="1235997"/>
          </a:xfrm>
          <a:prstGeom prst="rect">
            <a:avLst/>
          </a:prstGeom>
          <a:ln w="12700">
            <a:miter lim="400000"/>
          </a:ln>
        </p:spPr>
      </p:pic>
      <p:sp>
        <p:nvSpPr>
          <p:cNvPr id="233" name="Shape 233"/>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373629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40" name="Shape 240"/>
          <p:cNvSpPr/>
          <p:nvPr/>
        </p:nvSpPr>
        <p:spPr>
          <a:xfrm>
            <a:off x="8885765" y="6506669"/>
            <a:ext cx="3085736" cy="420756"/>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lvl1pPr algn="r">
              <a:defRPr sz="800">
                <a:solidFill>
                  <a:srgbClr val="A6A6A6"/>
                </a:solidFill>
              </a:defRPr>
            </a:lvl1pPr>
          </a:lstStyle>
          <a:p>
            <a:r>
              <a:rPr sz="1067"/>
              <a:t>DigitalGlobe Proprietary and Business Confidential</a:t>
            </a:r>
          </a:p>
        </p:txBody>
      </p:sp>
      <p:sp>
        <p:nvSpPr>
          <p:cNvPr id="241" name="Shape 241"/>
          <p:cNvSpPr/>
          <p:nvPr/>
        </p:nvSpPr>
        <p:spPr>
          <a:xfrm>
            <a:off x="355601" y="6593681"/>
            <a:ext cx="11480801" cy="1"/>
          </a:xfrm>
          <a:prstGeom prst="line">
            <a:avLst/>
          </a:prstGeom>
          <a:ln w="19050">
            <a:solidFill>
              <a:schemeClr val="accent1"/>
            </a:solidFill>
            <a:miter/>
          </a:ln>
        </p:spPr>
        <p:txBody>
          <a:bodyPr lIns="60959" rIns="60959"/>
          <a:lstStyle/>
          <a:p>
            <a:endParaRPr sz="2400"/>
          </a:p>
        </p:txBody>
      </p:sp>
      <p:pic>
        <p:nvPicPr>
          <p:cNvPr id="242" name="image1.jpg"/>
          <p:cNvPicPr>
            <a:picLocks noChangeAspect="1"/>
          </p:cNvPicPr>
          <p:nvPr/>
        </p:nvPicPr>
        <p:blipFill>
          <a:blip r:embed="rId2">
            <a:extLst/>
          </a:blip>
          <a:stretch>
            <a:fillRect/>
          </a:stretch>
        </p:blipFill>
        <p:spPr>
          <a:xfrm>
            <a:off x="11132312" y="194731"/>
            <a:ext cx="704089" cy="704091"/>
          </a:xfrm>
          <a:prstGeom prst="rect">
            <a:avLst/>
          </a:prstGeom>
          <a:ln w="12700">
            <a:miter lim="400000"/>
          </a:ln>
        </p:spPr>
      </p:pic>
      <p:sp>
        <p:nvSpPr>
          <p:cNvPr id="243" name="Shape 243"/>
          <p:cNvSpPr>
            <a:spLocks noGrp="1"/>
          </p:cNvSpPr>
          <p:nvPr>
            <p:ph type="title"/>
          </p:nvPr>
        </p:nvSpPr>
        <p:spPr>
          <a:xfrm>
            <a:off x="802585" y="2307432"/>
            <a:ext cx="10424161" cy="704091"/>
          </a:xfrm>
          <a:prstGeom prst="rect">
            <a:avLst/>
          </a:prstGeom>
        </p:spPr>
        <p:txBody>
          <a:bodyPr/>
          <a:lstStyle/>
          <a:p>
            <a:r>
              <a:rPr lang="en-US"/>
              <a:t>Click to edit Master title style</a:t>
            </a:r>
            <a:endParaRPr/>
          </a:p>
        </p:txBody>
      </p:sp>
      <p:sp>
        <p:nvSpPr>
          <p:cNvPr id="244" name="Shape 244"/>
          <p:cNvSpPr>
            <a:spLocks noGrp="1"/>
          </p:cNvSpPr>
          <p:nvPr>
            <p:ph type="body" sz="half" idx="1"/>
          </p:nvPr>
        </p:nvSpPr>
        <p:spPr>
          <a:xfrm>
            <a:off x="802584" y="3200399"/>
            <a:ext cx="10574133" cy="2364583"/>
          </a:xfrm>
          <a:prstGeom prst="rect">
            <a:avLst/>
          </a:prstGeom>
        </p:spPr>
        <p:txBody>
          <a:bodyPr/>
          <a:lstStyle>
            <a:lvl1pPr marL="0" indent="0">
              <a:buSzTx/>
              <a:buFontTx/>
              <a:buNone/>
              <a:defRPr sz="2133"/>
            </a:lvl1pPr>
          </a:lstStyle>
          <a:p>
            <a:pPr lvl="0"/>
            <a:r>
              <a:rPr lang="en-US"/>
              <a:t>Click to edit Master text styles</a:t>
            </a:r>
          </a:p>
        </p:txBody>
      </p:sp>
      <p:sp>
        <p:nvSpPr>
          <p:cNvPr id="245" name="Shape 245"/>
          <p:cNvSpPr/>
          <p:nvPr/>
        </p:nvSpPr>
        <p:spPr>
          <a:xfrm>
            <a:off x="355601" y="2212944"/>
            <a:ext cx="11480801" cy="1"/>
          </a:xfrm>
          <a:prstGeom prst="line">
            <a:avLst/>
          </a:prstGeom>
          <a:ln w="19050">
            <a:solidFill>
              <a:schemeClr val="accent1"/>
            </a:solidFill>
            <a:miter/>
          </a:ln>
        </p:spPr>
        <p:txBody>
          <a:bodyPr lIns="60959" rIns="60959"/>
          <a:lstStyle/>
          <a:p>
            <a:endParaRPr sz="2400"/>
          </a:p>
        </p:txBody>
      </p:sp>
      <p:sp>
        <p:nvSpPr>
          <p:cNvPr id="246" name="Shape 246"/>
          <p:cNvSpPr/>
          <p:nvPr/>
        </p:nvSpPr>
        <p:spPr>
          <a:xfrm>
            <a:off x="355601" y="3011902"/>
            <a:ext cx="11480801" cy="1"/>
          </a:xfrm>
          <a:prstGeom prst="line">
            <a:avLst/>
          </a:prstGeom>
          <a:ln w="6350">
            <a:solidFill>
              <a:schemeClr val="accent1"/>
            </a:solidFill>
            <a:miter/>
          </a:ln>
        </p:spPr>
        <p:txBody>
          <a:bodyPr lIns="60959" rIns="60959"/>
          <a:lstStyle/>
          <a:p>
            <a:endParaRPr sz="2400"/>
          </a:p>
        </p:txBody>
      </p:sp>
      <p:sp>
        <p:nvSpPr>
          <p:cNvPr id="247" name="Shape 24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951042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wo Column Content">
    <p:spTree>
      <p:nvGrpSpPr>
        <p:cNvPr id="1" name=""/>
        <p:cNvGrpSpPr/>
        <p:nvPr/>
      </p:nvGrpSpPr>
      <p:grpSpPr>
        <a:xfrm>
          <a:off x="0" y="0"/>
          <a:ext cx="0" cy="0"/>
          <a:chOff x="0" y="0"/>
          <a:chExt cx="0" cy="0"/>
        </a:xfrm>
      </p:grpSpPr>
      <p:sp>
        <p:nvSpPr>
          <p:cNvPr id="263" name="Shape 263"/>
          <p:cNvSpPr>
            <a:spLocks noGrp="1"/>
          </p:cNvSpPr>
          <p:nvPr>
            <p:ph type="title"/>
          </p:nvPr>
        </p:nvSpPr>
        <p:spPr>
          <a:xfrm>
            <a:off x="503152" y="228602"/>
            <a:ext cx="10424160" cy="708025"/>
          </a:xfrm>
          <a:prstGeom prst="rect">
            <a:avLst/>
          </a:prstGeom>
        </p:spPr>
        <p:txBody>
          <a:bodyPr/>
          <a:lstStyle/>
          <a:p>
            <a:r>
              <a:rPr lang="en-US"/>
              <a:t>Click to edit Master title style</a:t>
            </a:r>
            <a:endParaRPr/>
          </a:p>
        </p:txBody>
      </p:sp>
      <p:sp>
        <p:nvSpPr>
          <p:cNvPr id="264" name="Shape 264"/>
          <p:cNvSpPr>
            <a:spLocks noGrp="1"/>
          </p:cNvSpPr>
          <p:nvPr>
            <p:ph type="body" sz="half" idx="1"/>
          </p:nvPr>
        </p:nvSpPr>
        <p:spPr>
          <a:xfrm>
            <a:off x="508000" y="1143001"/>
            <a:ext cx="5486400" cy="5295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65" name="Shape 2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3063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wo Column Titled Content">
    <p:spTree>
      <p:nvGrpSpPr>
        <p:cNvPr id="1" name=""/>
        <p:cNvGrpSpPr/>
        <p:nvPr/>
      </p:nvGrpSpPr>
      <p:grpSpPr>
        <a:xfrm>
          <a:off x="0" y="0"/>
          <a:ext cx="0" cy="0"/>
          <a:chOff x="0" y="0"/>
          <a:chExt cx="0" cy="0"/>
        </a:xfrm>
      </p:grpSpPr>
      <p:sp>
        <p:nvSpPr>
          <p:cNvPr id="272" name="Shape 272"/>
          <p:cNvSpPr>
            <a:spLocks noGrp="1"/>
          </p:cNvSpPr>
          <p:nvPr>
            <p:ph type="title"/>
          </p:nvPr>
        </p:nvSpPr>
        <p:spPr>
          <a:xfrm>
            <a:off x="504820" y="228598"/>
            <a:ext cx="10424161" cy="704089"/>
          </a:xfrm>
          <a:prstGeom prst="rect">
            <a:avLst/>
          </a:prstGeom>
        </p:spPr>
        <p:txBody>
          <a:bodyPr/>
          <a:lstStyle/>
          <a:p>
            <a:r>
              <a:rPr lang="en-US"/>
              <a:t>Click to edit Master title style</a:t>
            </a:r>
            <a:endParaRPr/>
          </a:p>
        </p:txBody>
      </p:sp>
      <p:sp>
        <p:nvSpPr>
          <p:cNvPr id="273" name="Shape 273"/>
          <p:cNvSpPr>
            <a:spLocks noGrp="1"/>
          </p:cNvSpPr>
          <p:nvPr>
            <p:ph type="body" sz="quarter" idx="1"/>
          </p:nvPr>
        </p:nvSpPr>
        <p:spPr>
          <a:xfrm>
            <a:off x="508001" y="1143001"/>
            <a:ext cx="5547361" cy="571500"/>
          </a:xfrm>
          <a:prstGeom prst="rect">
            <a:avLst/>
          </a:prstGeom>
        </p:spPr>
        <p:txBody>
          <a:bodyPr anchor="b"/>
          <a:lstStyle>
            <a:lvl1pPr marL="0" indent="0">
              <a:buSzTx/>
              <a:buFontTx/>
              <a:buNone/>
              <a:defRPr sz="2667" b="1"/>
            </a:lvl1pPr>
          </a:lstStyle>
          <a:p>
            <a:pPr lvl="0"/>
            <a:r>
              <a:rPr lang="en-US"/>
              <a:t>Click to edit Master text styles</a:t>
            </a:r>
          </a:p>
        </p:txBody>
      </p:sp>
      <p:sp>
        <p:nvSpPr>
          <p:cNvPr id="274" name="Shape 274"/>
          <p:cNvSpPr>
            <a:spLocks noGrp="1"/>
          </p:cNvSpPr>
          <p:nvPr>
            <p:ph type="body" sz="quarter" idx="13"/>
          </p:nvPr>
        </p:nvSpPr>
        <p:spPr>
          <a:xfrm>
            <a:off x="6289040" y="1143001"/>
            <a:ext cx="5547361" cy="571500"/>
          </a:xfrm>
          <a:prstGeom prst="rect">
            <a:avLst/>
          </a:prstGeom>
        </p:spPr>
        <p:txBody>
          <a:bodyPr anchor="b"/>
          <a:lstStyle/>
          <a:p>
            <a:pPr marL="0" lvl="0" indent="0">
              <a:buSzTx/>
              <a:buFontTx/>
              <a:buNone/>
              <a:defRPr sz="2000" b="1"/>
            </a:pPr>
            <a:r>
              <a:rPr lang="en-US"/>
              <a:t>Click to edit Master text styles</a:t>
            </a:r>
          </a:p>
        </p:txBody>
      </p:sp>
      <p:sp>
        <p:nvSpPr>
          <p:cNvPr id="275" name="Shape 2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175759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Stacked Content">
    <p:spTree>
      <p:nvGrpSpPr>
        <p:cNvPr id="1" name=""/>
        <p:cNvGrpSpPr/>
        <p:nvPr/>
      </p:nvGrpSpPr>
      <p:grpSpPr>
        <a:xfrm>
          <a:off x="0" y="0"/>
          <a:ext cx="0" cy="0"/>
          <a:chOff x="0" y="0"/>
          <a:chExt cx="0" cy="0"/>
        </a:xfrm>
      </p:grpSpPr>
      <p:sp>
        <p:nvSpPr>
          <p:cNvPr id="282" name="Shape 282"/>
          <p:cNvSpPr/>
          <p:nvPr/>
        </p:nvSpPr>
        <p:spPr>
          <a:xfrm>
            <a:off x="8885765" y="6506669"/>
            <a:ext cx="3085736" cy="420756"/>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lvl1pPr algn="r">
              <a:defRPr sz="800">
                <a:solidFill>
                  <a:srgbClr val="A6A6A6"/>
                </a:solidFill>
              </a:defRPr>
            </a:lvl1pPr>
          </a:lstStyle>
          <a:p>
            <a:r>
              <a:rPr sz="1067"/>
              <a:t>DigitalGlobe Proprietary and Business Confidential</a:t>
            </a:r>
          </a:p>
        </p:txBody>
      </p:sp>
      <p:sp>
        <p:nvSpPr>
          <p:cNvPr id="283" name="Shape 283"/>
          <p:cNvSpPr/>
          <p:nvPr/>
        </p:nvSpPr>
        <p:spPr>
          <a:xfrm>
            <a:off x="355601" y="6593681"/>
            <a:ext cx="11480801" cy="1"/>
          </a:xfrm>
          <a:prstGeom prst="line">
            <a:avLst/>
          </a:prstGeom>
          <a:ln w="19050">
            <a:solidFill>
              <a:schemeClr val="accent1"/>
            </a:solidFill>
            <a:miter/>
          </a:ln>
        </p:spPr>
        <p:txBody>
          <a:bodyPr lIns="60959" rIns="60959"/>
          <a:lstStyle/>
          <a:p>
            <a:endParaRPr sz="2400"/>
          </a:p>
        </p:txBody>
      </p:sp>
      <p:pic>
        <p:nvPicPr>
          <p:cNvPr id="284" name="image1.jpg"/>
          <p:cNvPicPr>
            <a:picLocks noChangeAspect="1"/>
          </p:cNvPicPr>
          <p:nvPr/>
        </p:nvPicPr>
        <p:blipFill>
          <a:blip r:embed="rId2">
            <a:extLst/>
          </a:blip>
          <a:stretch>
            <a:fillRect/>
          </a:stretch>
        </p:blipFill>
        <p:spPr>
          <a:xfrm>
            <a:off x="11132312" y="194731"/>
            <a:ext cx="704089" cy="704091"/>
          </a:xfrm>
          <a:prstGeom prst="rect">
            <a:avLst/>
          </a:prstGeom>
          <a:ln w="12700">
            <a:miter lim="400000"/>
          </a:ln>
        </p:spPr>
      </p:pic>
      <p:sp>
        <p:nvSpPr>
          <p:cNvPr id="285" name="Shape 285"/>
          <p:cNvSpPr>
            <a:spLocks noGrp="1"/>
          </p:cNvSpPr>
          <p:nvPr>
            <p:ph type="title"/>
          </p:nvPr>
        </p:nvSpPr>
        <p:spPr>
          <a:prstGeom prst="rect">
            <a:avLst/>
          </a:prstGeom>
        </p:spPr>
        <p:txBody>
          <a:bodyPr/>
          <a:lstStyle/>
          <a:p>
            <a:r>
              <a:rPr lang="en-US"/>
              <a:t>Click to edit Master title style</a:t>
            </a:r>
            <a:endParaRPr/>
          </a:p>
        </p:txBody>
      </p:sp>
      <p:sp>
        <p:nvSpPr>
          <p:cNvPr id="286" name="Shape 286"/>
          <p:cNvSpPr>
            <a:spLocks noGrp="1"/>
          </p:cNvSpPr>
          <p:nvPr>
            <p:ph type="body" sz="half" idx="1"/>
          </p:nvPr>
        </p:nvSpPr>
        <p:spPr>
          <a:xfrm>
            <a:off x="508000" y="1143001"/>
            <a:ext cx="11328400" cy="24917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87" name="Shape 287"/>
          <p:cNvSpPr/>
          <p:nvPr/>
        </p:nvSpPr>
        <p:spPr>
          <a:xfrm>
            <a:off x="355601" y="142874"/>
            <a:ext cx="11480801" cy="1"/>
          </a:xfrm>
          <a:prstGeom prst="line">
            <a:avLst/>
          </a:prstGeom>
          <a:ln w="19050">
            <a:solidFill>
              <a:schemeClr val="accent1"/>
            </a:solidFill>
            <a:miter/>
          </a:ln>
        </p:spPr>
        <p:txBody>
          <a:bodyPr lIns="60959" rIns="60959"/>
          <a:lstStyle/>
          <a:p>
            <a:endParaRPr sz="2400"/>
          </a:p>
        </p:txBody>
      </p:sp>
      <p:sp>
        <p:nvSpPr>
          <p:cNvPr id="288" name="Shape 288"/>
          <p:cNvSpPr/>
          <p:nvPr/>
        </p:nvSpPr>
        <p:spPr>
          <a:xfrm>
            <a:off x="355601" y="945358"/>
            <a:ext cx="11480801" cy="1"/>
          </a:xfrm>
          <a:prstGeom prst="line">
            <a:avLst/>
          </a:prstGeom>
          <a:ln w="6350">
            <a:solidFill>
              <a:schemeClr val="accent1"/>
            </a:solidFill>
            <a:miter/>
          </a:ln>
        </p:spPr>
        <p:txBody>
          <a:bodyPr lIns="60959" rIns="60959"/>
          <a:lstStyle/>
          <a:p>
            <a:endParaRPr sz="2400"/>
          </a:p>
        </p:txBody>
      </p:sp>
      <p:sp>
        <p:nvSpPr>
          <p:cNvPr id="289" name="Shape 28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467903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ntent With Photo">
    <p:spTree>
      <p:nvGrpSpPr>
        <p:cNvPr id="1" name=""/>
        <p:cNvGrpSpPr/>
        <p:nvPr/>
      </p:nvGrpSpPr>
      <p:grpSpPr>
        <a:xfrm>
          <a:off x="0" y="0"/>
          <a:ext cx="0" cy="0"/>
          <a:chOff x="0" y="0"/>
          <a:chExt cx="0" cy="0"/>
        </a:xfrm>
      </p:grpSpPr>
      <p:sp>
        <p:nvSpPr>
          <p:cNvPr id="296" name="Shape 296"/>
          <p:cNvSpPr>
            <a:spLocks noGrp="1"/>
          </p:cNvSpPr>
          <p:nvPr>
            <p:ph type="pic" sz="half" idx="13"/>
          </p:nvPr>
        </p:nvSpPr>
        <p:spPr>
          <a:xfrm>
            <a:off x="7886698" y="1143001"/>
            <a:ext cx="3949703" cy="5295900"/>
          </a:xfrm>
          <a:prstGeom prst="rect">
            <a:avLst/>
          </a:prstGeom>
        </p:spPr>
        <p:txBody>
          <a:bodyPr lIns="91439" rIns="91439">
            <a:noAutofit/>
          </a:bodyPr>
          <a:lstStyle/>
          <a:p>
            <a:r>
              <a:rPr lang="en-US"/>
              <a:t>Click icon to add picture</a:t>
            </a:r>
            <a:endParaRPr/>
          </a:p>
        </p:txBody>
      </p:sp>
      <p:sp>
        <p:nvSpPr>
          <p:cNvPr id="297" name="Shape 297"/>
          <p:cNvSpPr>
            <a:spLocks noGrp="1"/>
          </p:cNvSpPr>
          <p:nvPr>
            <p:ph type="title"/>
          </p:nvPr>
        </p:nvSpPr>
        <p:spPr>
          <a:xfrm>
            <a:off x="504823" y="228598"/>
            <a:ext cx="10424160" cy="704089"/>
          </a:xfrm>
          <a:prstGeom prst="rect">
            <a:avLst/>
          </a:prstGeom>
        </p:spPr>
        <p:txBody>
          <a:bodyPr/>
          <a:lstStyle/>
          <a:p>
            <a:r>
              <a:rPr lang="en-US"/>
              <a:t>Click to edit Master title style</a:t>
            </a:r>
            <a:endParaRPr/>
          </a:p>
        </p:txBody>
      </p:sp>
      <p:sp>
        <p:nvSpPr>
          <p:cNvPr id="298" name="Shape 298"/>
          <p:cNvSpPr>
            <a:spLocks noGrp="1"/>
          </p:cNvSpPr>
          <p:nvPr>
            <p:ph type="body" sz="quarter" idx="1"/>
          </p:nvPr>
        </p:nvSpPr>
        <p:spPr>
          <a:xfrm>
            <a:off x="508000" y="1143000"/>
            <a:ext cx="7178675" cy="576073"/>
          </a:xfrm>
          <a:prstGeom prst="rect">
            <a:avLst/>
          </a:prstGeom>
        </p:spPr>
        <p:txBody>
          <a:bodyPr anchor="b"/>
          <a:lstStyle>
            <a:lvl1pPr marL="0" indent="0">
              <a:buSzTx/>
              <a:buFontTx/>
              <a:buNone/>
              <a:defRPr sz="2667" b="1"/>
            </a:lvl1pPr>
          </a:lstStyle>
          <a:p>
            <a:pPr lvl="0"/>
            <a:r>
              <a:rPr lang="en-US"/>
              <a:t>Click to edit Master text styles</a:t>
            </a:r>
          </a:p>
        </p:txBody>
      </p:sp>
      <p:sp>
        <p:nvSpPr>
          <p:cNvPr id="299" name="Shape 299"/>
          <p:cNvSpPr>
            <a:spLocks noGrp="1"/>
          </p:cNvSpPr>
          <p:nvPr>
            <p:ph type="sldNum" sz="quarter" idx="2"/>
          </p:nvPr>
        </p:nvSpPr>
        <p:spPr>
          <a:prstGeom prst="rect">
            <a:avLst/>
          </a:prstGeom>
        </p:spPr>
        <p:txBody>
          <a:bodyPr/>
          <a:lstStyle/>
          <a:p>
            <a:fld id="{86CB4B4D-7CA3-9044-876B-883B54F8677D}" type="slidenum">
              <a:t>‹#›</a:t>
            </a:fld>
            <a:endParaRPr/>
          </a:p>
        </p:txBody>
      </p:sp>
      <p:sp>
        <p:nvSpPr>
          <p:cNvPr id="300" name="Shape 300"/>
          <p:cNvSpPr>
            <a:spLocks noGrp="1"/>
          </p:cNvSpPr>
          <p:nvPr>
            <p:ph type="body" sz="quarter" idx="14"/>
          </p:nvPr>
        </p:nvSpPr>
        <p:spPr>
          <a:xfrm>
            <a:off x="7886701" y="6035039"/>
            <a:ext cx="3949700" cy="406787"/>
          </a:xfrm>
          <a:prstGeom prst="rect">
            <a:avLst/>
          </a:prstGeom>
          <a:solidFill>
            <a:schemeClr val="accent1">
              <a:alpha val="92000"/>
            </a:schemeClr>
          </a:solidFill>
        </p:spPr>
        <p:txBody>
          <a:bodyPr anchor="ctr"/>
          <a:lstStyle/>
          <a:p>
            <a:pPr marL="0" lvl="0" indent="121916">
              <a:buSzTx/>
              <a:buFontTx/>
              <a:buNone/>
              <a:defRPr sz="1000">
                <a:solidFill>
                  <a:srgbClr val="FFFFFF"/>
                </a:solidFill>
              </a:defRPr>
            </a:pPr>
            <a:r>
              <a:rPr lang="en-US"/>
              <a:t>Click to edit Master text styles</a:t>
            </a:r>
          </a:p>
        </p:txBody>
      </p:sp>
    </p:spTree>
    <p:extLst>
      <p:ext uri="{BB962C8B-B14F-4D97-AF65-F5344CB8AC3E}">
        <p14:creationId xmlns:p14="http://schemas.microsoft.com/office/powerpoint/2010/main" val="239029589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MDA">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xmlns="" id="{089AEDE4-4AD6-8F44-8715-CDF5B71A2F04}"/>
              </a:ext>
            </a:extLst>
          </p:cNvPr>
          <p:cNvSpPr>
            <a:spLocks noGrp="1"/>
          </p:cNvSpPr>
          <p:nvPr>
            <p:ph idx="1"/>
          </p:nvPr>
        </p:nvSpPr>
        <p:spPr>
          <a:xfrm>
            <a:off x="556193" y="1249119"/>
            <a:ext cx="11079615" cy="45627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xmlns="" id="{74135A7E-4AC8-B645-B7C1-2BAF30AF90EF}"/>
              </a:ext>
            </a:extLst>
          </p:cNvPr>
          <p:cNvSpPr txBox="1">
            <a:spLocks/>
          </p:cNvSpPr>
          <p:nvPr userDrawn="1"/>
        </p:nvSpPr>
        <p:spPr>
          <a:xfrm>
            <a:off x="556193" y="456879"/>
            <a:ext cx="11079615" cy="792240"/>
          </a:xfrm>
          <a:prstGeom prst="rect">
            <a:avLst/>
          </a:prstGeom>
          <a:noFill/>
        </p:spPr>
        <p:txBody>
          <a:bodyPr wrap="none" lIns="0" tIns="0" rIns="0" bIns="0">
            <a:noAutofit/>
          </a:bodyPr>
          <a:lstStyle>
            <a:lvl1pPr marL="0" indent="0" algn="l" defTabSz="914400" rtl="0" eaLnBrk="1" latinLnBrk="0" hangingPunct="1">
              <a:lnSpc>
                <a:spcPct val="90000"/>
              </a:lnSpc>
              <a:spcBef>
                <a:spcPts val="1000"/>
              </a:spcBef>
              <a:buFont typeface="Wingdings" pitchFamily="2" charset="2"/>
              <a:buNone/>
              <a:defRPr sz="32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title</a:t>
            </a:r>
          </a:p>
        </p:txBody>
      </p:sp>
      <p:pic>
        <p:nvPicPr>
          <p:cNvPr id="6" name="Picture 5">
            <a:extLst>
              <a:ext uri="{FF2B5EF4-FFF2-40B4-BE49-F238E27FC236}">
                <a16:creationId xmlns:a16="http://schemas.microsoft.com/office/drawing/2014/main" xmlns="" id="{C513366D-7DD6-4C40-B5A7-3FBC46452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808" y="6241490"/>
            <a:ext cx="484094" cy="484094"/>
          </a:xfrm>
          <a:prstGeom prst="rect">
            <a:avLst/>
          </a:prstGeom>
        </p:spPr>
      </p:pic>
      <p:sp>
        <p:nvSpPr>
          <p:cNvPr id="7" name="Footer Placeholder 2">
            <a:extLst>
              <a:ext uri="{FF2B5EF4-FFF2-40B4-BE49-F238E27FC236}">
                <a16:creationId xmlns:a16="http://schemas.microsoft.com/office/drawing/2014/main" xmlns="" id="{8D2A2C71-B811-EA4F-9299-906CC99CBCB5}"/>
              </a:ext>
            </a:extLst>
          </p:cNvPr>
          <p:cNvSpPr>
            <a:spLocks noGrp="1"/>
          </p:cNvSpPr>
          <p:nvPr>
            <p:ph type="ftr" sz="quarter" idx="3"/>
          </p:nvPr>
        </p:nvSpPr>
        <p:spPr>
          <a:xfrm>
            <a:off x="172267" y="5811838"/>
            <a:ext cx="4114800" cy="365125"/>
          </a:xfrm>
          <a:prstGeom prst="rect">
            <a:avLst/>
          </a:prstGeom>
        </p:spPr>
        <p:txBody>
          <a:bodyPr vert="horz" lIns="0" tIns="0" rIns="0" bIns="0" rtlCol="0" anchor="ctr"/>
          <a:lstStyle>
            <a:lvl1pPr algn="l">
              <a:defRPr sz="800">
                <a:solidFill>
                  <a:schemeClr val="tx1"/>
                </a:solidFill>
                <a:latin typeface="Arial" charset="0"/>
                <a:ea typeface="Arial" charset="0"/>
                <a:cs typeface="Arial" charset="0"/>
              </a:defRPr>
            </a:lvl1pPr>
          </a:lstStyle>
          <a:p>
            <a:r>
              <a:rPr lang="en-US" dirty="0"/>
              <a:t>© 2018 MDA | Proprietary and confidential. Do not distribute.</a:t>
            </a:r>
          </a:p>
        </p:txBody>
      </p:sp>
      <p:pic>
        <p:nvPicPr>
          <p:cNvPr id="8" name="Picture 7">
            <a:extLst>
              <a:ext uri="{FF2B5EF4-FFF2-40B4-BE49-F238E27FC236}">
                <a16:creationId xmlns:a16="http://schemas.microsoft.com/office/drawing/2014/main" xmlns="" id="{BC5EA6F4-C242-7A4D-9850-68F5D5CC91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176962"/>
            <a:ext cx="12192000" cy="681037"/>
          </a:xfrm>
          <a:prstGeom prst="rect">
            <a:avLst/>
          </a:prstGeom>
        </p:spPr>
      </p:pic>
      <p:sp>
        <p:nvSpPr>
          <p:cNvPr id="9" name="Slide Number Placeholder 5">
            <a:extLst>
              <a:ext uri="{FF2B5EF4-FFF2-40B4-BE49-F238E27FC236}">
                <a16:creationId xmlns:a16="http://schemas.microsoft.com/office/drawing/2014/main" xmlns="" id="{F4950A27-3841-274F-B859-81DA6095C6F3}"/>
              </a:ext>
            </a:extLst>
          </p:cNvPr>
          <p:cNvSpPr txBox="1">
            <a:spLocks/>
          </p:cNvSpPr>
          <p:nvPr userDrawn="1"/>
        </p:nvSpPr>
        <p:spPr>
          <a:xfrm>
            <a:off x="4724400" y="633491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Blender Book" charset="0"/>
                <a:ea typeface="Blender Book" charset="0"/>
                <a:cs typeface="Blender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9A513D8-6C51-DF4A-B30D-1D3BD8433BD3}" type="slidenum">
              <a:rPr lang="en-US" sz="800" smtClean="0">
                <a:solidFill>
                  <a:schemeClr val="bg1"/>
                </a:solidFill>
                <a:latin typeface="Arial" charset="0"/>
                <a:ea typeface="Arial" charset="0"/>
                <a:cs typeface="Arial" charset="0"/>
              </a:rPr>
              <a:pPr algn="ctr"/>
              <a:t>‹#›</a:t>
            </a:fld>
            <a:endParaRPr lang="en-US" sz="800" dirty="0">
              <a:solidFill>
                <a:schemeClr val="bg1"/>
              </a:solidFill>
              <a:latin typeface="Arial" charset="0"/>
              <a:ea typeface="Arial" charset="0"/>
              <a:cs typeface="Arial" charset="0"/>
            </a:endParaRPr>
          </a:p>
        </p:txBody>
      </p:sp>
      <p:pic>
        <p:nvPicPr>
          <p:cNvPr id="10" name="Picture 9">
            <a:extLst>
              <a:ext uri="{FF2B5EF4-FFF2-40B4-BE49-F238E27FC236}">
                <a16:creationId xmlns:a16="http://schemas.microsoft.com/office/drawing/2014/main" xmlns="" id="{B20B0F3D-BD39-C34F-9BC8-B764280DC4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7" y="6321229"/>
            <a:ext cx="1403065" cy="365760"/>
          </a:xfrm>
          <a:prstGeom prst="rect">
            <a:avLst/>
          </a:prstGeom>
        </p:spPr>
      </p:pic>
      <p:pic>
        <p:nvPicPr>
          <p:cNvPr id="14" name="Picture 13">
            <a:extLst>
              <a:ext uri="{FF2B5EF4-FFF2-40B4-BE49-F238E27FC236}">
                <a16:creationId xmlns:a16="http://schemas.microsoft.com/office/drawing/2014/main" xmlns="" id="{B404AC49-AABA-4F45-AA46-EA4C898EA13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54653" y="6357460"/>
            <a:ext cx="1086451" cy="320040"/>
          </a:xfrm>
          <a:prstGeom prst="rect">
            <a:avLst/>
          </a:prstGeom>
        </p:spPr>
      </p:pic>
    </p:spTree>
    <p:extLst>
      <p:ext uri="{BB962C8B-B14F-4D97-AF65-F5344CB8AC3E}">
        <p14:creationId xmlns:p14="http://schemas.microsoft.com/office/powerpoint/2010/main" val="1298694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Caption with Photo">
    <p:spTree>
      <p:nvGrpSpPr>
        <p:cNvPr id="1" name=""/>
        <p:cNvGrpSpPr/>
        <p:nvPr/>
      </p:nvGrpSpPr>
      <p:grpSpPr>
        <a:xfrm>
          <a:off x="0" y="0"/>
          <a:ext cx="0" cy="0"/>
          <a:chOff x="0" y="0"/>
          <a:chExt cx="0" cy="0"/>
        </a:xfrm>
      </p:grpSpPr>
      <p:sp>
        <p:nvSpPr>
          <p:cNvPr id="307" name="Shape 307"/>
          <p:cNvSpPr/>
          <p:nvPr/>
        </p:nvSpPr>
        <p:spPr>
          <a:xfrm>
            <a:off x="8885765" y="6506669"/>
            <a:ext cx="3085736" cy="420756"/>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lvl1pPr algn="r">
              <a:defRPr sz="800">
                <a:solidFill>
                  <a:srgbClr val="A6A6A6"/>
                </a:solidFill>
              </a:defRPr>
            </a:lvl1pPr>
          </a:lstStyle>
          <a:p>
            <a:r>
              <a:rPr sz="1067"/>
              <a:t>DigitalGlobe Proprietary and Business Confidential</a:t>
            </a:r>
          </a:p>
        </p:txBody>
      </p:sp>
      <p:sp>
        <p:nvSpPr>
          <p:cNvPr id="308" name="Shape 308"/>
          <p:cNvSpPr/>
          <p:nvPr/>
        </p:nvSpPr>
        <p:spPr>
          <a:xfrm>
            <a:off x="355601" y="6593681"/>
            <a:ext cx="11480801" cy="1"/>
          </a:xfrm>
          <a:prstGeom prst="line">
            <a:avLst/>
          </a:prstGeom>
          <a:ln w="19050">
            <a:solidFill>
              <a:schemeClr val="accent1"/>
            </a:solidFill>
            <a:miter/>
          </a:ln>
        </p:spPr>
        <p:txBody>
          <a:bodyPr lIns="60959" rIns="60959"/>
          <a:lstStyle/>
          <a:p>
            <a:endParaRPr sz="2400"/>
          </a:p>
        </p:txBody>
      </p:sp>
      <p:pic>
        <p:nvPicPr>
          <p:cNvPr id="309" name="image1.jpg"/>
          <p:cNvPicPr>
            <a:picLocks noChangeAspect="1"/>
          </p:cNvPicPr>
          <p:nvPr/>
        </p:nvPicPr>
        <p:blipFill>
          <a:blip r:embed="rId2">
            <a:extLst/>
          </a:blip>
          <a:stretch>
            <a:fillRect/>
          </a:stretch>
        </p:blipFill>
        <p:spPr>
          <a:xfrm>
            <a:off x="11132312" y="194731"/>
            <a:ext cx="704089" cy="704091"/>
          </a:xfrm>
          <a:prstGeom prst="rect">
            <a:avLst/>
          </a:prstGeom>
          <a:ln w="12700">
            <a:miter lim="400000"/>
          </a:ln>
        </p:spPr>
      </p:pic>
      <p:sp>
        <p:nvSpPr>
          <p:cNvPr id="310" name="Shape 310"/>
          <p:cNvSpPr>
            <a:spLocks noGrp="1"/>
          </p:cNvSpPr>
          <p:nvPr>
            <p:ph type="title"/>
          </p:nvPr>
        </p:nvSpPr>
        <p:spPr>
          <a:xfrm>
            <a:off x="499873" y="228597"/>
            <a:ext cx="4267201" cy="704091"/>
          </a:xfrm>
          <a:prstGeom prst="rect">
            <a:avLst/>
          </a:prstGeom>
        </p:spPr>
        <p:txBody>
          <a:bodyPr/>
          <a:lstStyle>
            <a:lvl1pPr>
              <a:defRPr sz="3200"/>
            </a:lvl1pPr>
          </a:lstStyle>
          <a:p>
            <a:r>
              <a:rPr lang="en-US"/>
              <a:t>Click to edit Master title style</a:t>
            </a:r>
            <a:endParaRPr/>
          </a:p>
        </p:txBody>
      </p:sp>
      <p:sp>
        <p:nvSpPr>
          <p:cNvPr id="311" name="Shape 311"/>
          <p:cNvSpPr>
            <a:spLocks noGrp="1"/>
          </p:cNvSpPr>
          <p:nvPr>
            <p:ph type="pic" idx="13"/>
          </p:nvPr>
        </p:nvSpPr>
        <p:spPr>
          <a:xfrm>
            <a:off x="4898444" y="-2"/>
            <a:ext cx="7293557" cy="6583684"/>
          </a:xfrm>
          <a:prstGeom prst="rect">
            <a:avLst/>
          </a:prstGeom>
        </p:spPr>
        <p:txBody>
          <a:bodyPr lIns="91439" rIns="91439">
            <a:noAutofit/>
          </a:bodyPr>
          <a:lstStyle/>
          <a:p>
            <a:r>
              <a:rPr lang="en-US"/>
              <a:t>Click icon to add picture</a:t>
            </a:r>
            <a:endParaRPr/>
          </a:p>
        </p:txBody>
      </p:sp>
      <p:sp>
        <p:nvSpPr>
          <p:cNvPr id="312" name="Shape 312"/>
          <p:cNvSpPr>
            <a:spLocks noGrp="1"/>
          </p:cNvSpPr>
          <p:nvPr>
            <p:ph type="body" sz="half" idx="1"/>
          </p:nvPr>
        </p:nvSpPr>
        <p:spPr>
          <a:xfrm>
            <a:off x="508000" y="1143001"/>
            <a:ext cx="4064003" cy="5295900"/>
          </a:xfrm>
          <a:prstGeom prst="rect">
            <a:avLst/>
          </a:prstGeom>
        </p:spPr>
        <p:txBody>
          <a:bodyPr/>
          <a:lstStyle>
            <a:lvl1pPr marL="0" indent="0">
              <a:buSzTx/>
              <a:buFontTx/>
              <a:buNone/>
              <a:defRPr sz="2667"/>
            </a:lvl1pPr>
          </a:lstStyle>
          <a:p>
            <a:pPr lvl="0"/>
            <a:r>
              <a:rPr lang="en-US"/>
              <a:t>Click to edit Master text styles</a:t>
            </a:r>
          </a:p>
        </p:txBody>
      </p:sp>
      <p:sp>
        <p:nvSpPr>
          <p:cNvPr id="313" name="Shape 313"/>
          <p:cNvSpPr/>
          <p:nvPr/>
        </p:nvSpPr>
        <p:spPr>
          <a:xfrm>
            <a:off x="355599" y="142874"/>
            <a:ext cx="4380524" cy="1"/>
          </a:xfrm>
          <a:prstGeom prst="line">
            <a:avLst/>
          </a:prstGeom>
          <a:ln w="19050">
            <a:solidFill>
              <a:schemeClr val="accent1"/>
            </a:solidFill>
            <a:miter/>
          </a:ln>
        </p:spPr>
        <p:txBody>
          <a:bodyPr lIns="60959" rIns="60959"/>
          <a:lstStyle/>
          <a:p>
            <a:endParaRPr sz="2400"/>
          </a:p>
        </p:txBody>
      </p:sp>
      <p:sp>
        <p:nvSpPr>
          <p:cNvPr id="314" name="Shape 314"/>
          <p:cNvSpPr/>
          <p:nvPr/>
        </p:nvSpPr>
        <p:spPr>
          <a:xfrm>
            <a:off x="355599" y="941832"/>
            <a:ext cx="4389903" cy="1"/>
          </a:xfrm>
          <a:prstGeom prst="line">
            <a:avLst/>
          </a:prstGeom>
          <a:ln w="6350">
            <a:solidFill>
              <a:schemeClr val="accent1"/>
            </a:solidFill>
            <a:miter/>
          </a:ln>
        </p:spPr>
        <p:txBody>
          <a:bodyPr lIns="60959" rIns="60959"/>
          <a:lstStyle/>
          <a:p>
            <a:endParaRPr sz="2400"/>
          </a:p>
        </p:txBody>
      </p:sp>
      <p:sp>
        <p:nvSpPr>
          <p:cNvPr id="315" name="Shape 315"/>
          <p:cNvSpPr>
            <a:spLocks noGrp="1"/>
          </p:cNvSpPr>
          <p:nvPr>
            <p:ph type="sldNum" sz="quarter" idx="2"/>
          </p:nvPr>
        </p:nvSpPr>
        <p:spPr>
          <a:prstGeom prst="rect">
            <a:avLst/>
          </a:prstGeom>
        </p:spPr>
        <p:txBody>
          <a:bodyPr/>
          <a:lstStyle/>
          <a:p>
            <a:fld id="{86CB4B4D-7CA3-9044-876B-883B54F8677D}" type="slidenum">
              <a:t>‹#›</a:t>
            </a:fld>
            <a:endParaRPr/>
          </a:p>
        </p:txBody>
      </p:sp>
      <p:sp>
        <p:nvSpPr>
          <p:cNvPr id="316" name="Shape 316"/>
          <p:cNvSpPr>
            <a:spLocks noGrp="1"/>
          </p:cNvSpPr>
          <p:nvPr>
            <p:ph type="body" sz="quarter" idx="14"/>
          </p:nvPr>
        </p:nvSpPr>
        <p:spPr>
          <a:xfrm>
            <a:off x="4898445" y="6409731"/>
            <a:ext cx="7293559" cy="194884"/>
          </a:xfrm>
          <a:prstGeom prst="rect">
            <a:avLst/>
          </a:prstGeom>
          <a:solidFill>
            <a:schemeClr val="accent1">
              <a:alpha val="92000"/>
            </a:schemeClr>
          </a:solidFill>
        </p:spPr>
        <p:txBody>
          <a:bodyPr anchor="ctr"/>
          <a:lstStyle/>
          <a:p>
            <a:pPr marL="0" lvl="0" indent="273337" defTabSz="719309">
              <a:spcBef>
                <a:spcPts val="667"/>
              </a:spcBef>
              <a:buSzTx/>
              <a:buFontTx/>
              <a:buNone/>
              <a:defRPr sz="589">
                <a:solidFill>
                  <a:srgbClr val="FFFFFF"/>
                </a:solidFill>
              </a:defRPr>
            </a:pPr>
            <a:r>
              <a:rPr lang="en-US"/>
              <a:t>Click to edit Master text styles</a:t>
            </a:r>
          </a:p>
        </p:txBody>
      </p:sp>
    </p:spTree>
    <p:extLst>
      <p:ext uri="{BB962C8B-B14F-4D97-AF65-F5344CB8AC3E}">
        <p14:creationId xmlns:p14="http://schemas.microsoft.com/office/powerpoint/2010/main" val="71075910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Caption with Photo 2">
    <p:spTree>
      <p:nvGrpSpPr>
        <p:cNvPr id="1" name=""/>
        <p:cNvGrpSpPr/>
        <p:nvPr/>
      </p:nvGrpSpPr>
      <p:grpSpPr>
        <a:xfrm>
          <a:off x="0" y="0"/>
          <a:ext cx="0" cy="0"/>
          <a:chOff x="0" y="0"/>
          <a:chExt cx="0" cy="0"/>
        </a:xfrm>
      </p:grpSpPr>
      <p:sp>
        <p:nvSpPr>
          <p:cNvPr id="323" name="Shape 323"/>
          <p:cNvSpPr/>
          <p:nvPr/>
        </p:nvSpPr>
        <p:spPr>
          <a:xfrm>
            <a:off x="8885765" y="6506669"/>
            <a:ext cx="3085736" cy="420756"/>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lvl1pPr algn="r">
              <a:defRPr sz="800">
                <a:solidFill>
                  <a:srgbClr val="A6A6A6"/>
                </a:solidFill>
              </a:defRPr>
            </a:lvl1pPr>
          </a:lstStyle>
          <a:p>
            <a:r>
              <a:rPr sz="1067"/>
              <a:t>DigitalGlobe Proprietary and Business Confidential</a:t>
            </a:r>
          </a:p>
        </p:txBody>
      </p:sp>
      <p:sp>
        <p:nvSpPr>
          <p:cNvPr id="324" name="Shape 324"/>
          <p:cNvSpPr/>
          <p:nvPr/>
        </p:nvSpPr>
        <p:spPr>
          <a:xfrm>
            <a:off x="355601" y="6593681"/>
            <a:ext cx="11480801" cy="1"/>
          </a:xfrm>
          <a:prstGeom prst="line">
            <a:avLst/>
          </a:prstGeom>
          <a:ln w="19050">
            <a:solidFill>
              <a:schemeClr val="accent1"/>
            </a:solidFill>
            <a:miter/>
          </a:ln>
        </p:spPr>
        <p:txBody>
          <a:bodyPr lIns="60959" rIns="60959"/>
          <a:lstStyle/>
          <a:p>
            <a:endParaRPr sz="2400"/>
          </a:p>
        </p:txBody>
      </p:sp>
      <p:pic>
        <p:nvPicPr>
          <p:cNvPr id="325" name="image1.jpg"/>
          <p:cNvPicPr>
            <a:picLocks noChangeAspect="1"/>
          </p:cNvPicPr>
          <p:nvPr/>
        </p:nvPicPr>
        <p:blipFill>
          <a:blip r:embed="rId2">
            <a:extLst/>
          </a:blip>
          <a:stretch>
            <a:fillRect/>
          </a:stretch>
        </p:blipFill>
        <p:spPr>
          <a:xfrm>
            <a:off x="11132312" y="194731"/>
            <a:ext cx="704089" cy="704091"/>
          </a:xfrm>
          <a:prstGeom prst="rect">
            <a:avLst/>
          </a:prstGeom>
          <a:ln w="12700">
            <a:miter lim="400000"/>
          </a:ln>
        </p:spPr>
      </p:pic>
      <p:sp>
        <p:nvSpPr>
          <p:cNvPr id="326" name="Shape 326"/>
          <p:cNvSpPr>
            <a:spLocks noGrp="1"/>
          </p:cNvSpPr>
          <p:nvPr>
            <p:ph type="title"/>
          </p:nvPr>
        </p:nvSpPr>
        <p:spPr>
          <a:xfrm>
            <a:off x="499873" y="228598"/>
            <a:ext cx="4267201" cy="704089"/>
          </a:xfrm>
          <a:prstGeom prst="rect">
            <a:avLst/>
          </a:prstGeom>
        </p:spPr>
        <p:txBody>
          <a:bodyPr/>
          <a:lstStyle>
            <a:lvl1pPr>
              <a:defRPr sz="3200"/>
            </a:lvl1pPr>
          </a:lstStyle>
          <a:p>
            <a:r>
              <a:rPr lang="en-US"/>
              <a:t>Click to edit Master title style</a:t>
            </a:r>
            <a:endParaRPr/>
          </a:p>
        </p:txBody>
      </p:sp>
      <p:sp>
        <p:nvSpPr>
          <p:cNvPr id="327" name="Shape 327"/>
          <p:cNvSpPr>
            <a:spLocks noGrp="1"/>
          </p:cNvSpPr>
          <p:nvPr>
            <p:ph type="pic" idx="13"/>
          </p:nvPr>
        </p:nvSpPr>
        <p:spPr>
          <a:xfrm>
            <a:off x="4898444" y="133644"/>
            <a:ext cx="6937957" cy="6305257"/>
          </a:xfrm>
          <a:prstGeom prst="rect">
            <a:avLst/>
          </a:prstGeom>
        </p:spPr>
        <p:txBody>
          <a:bodyPr lIns="91439" rIns="91439">
            <a:noAutofit/>
          </a:bodyPr>
          <a:lstStyle/>
          <a:p>
            <a:r>
              <a:rPr lang="en-US"/>
              <a:t>Click icon to add picture</a:t>
            </a:r>
            <a:endParaRPr/>
          </a:p>
        </p:txBody>
      </p:sp>
      <p:sp>
        <p:nvSpPr>
          <p:cNvPr id="328" name="Shape 328"/>
          <p:cNvSpPr>
            <a:spLocks noGrp="1"/>
          </p:cNvSpPr>
          <p:nvPr>
            <p:ph type="body" sz="half" idx="1"/>
          </p:nvPr>
        </p:nvSpPr>
        <p:spPr>
          <a:xfrm>
            <a:off x="508000" y="1143001"/>
            <a:ext cx="4064003" cy="5295900"/>
          </a:xfrm>
          <a:prstGeom prst="rect">
            <a:avLst/>
          </a:prstGeom>
        </p:spPr>
        <p:txBody>
          <a:bodyPr/>
          <a:lstStyle>
            <a:lvl1pPr marL="0" indent="0">
              <a:buSzTx/>
              <a:buFontTx/>
              <a:buNone/>
              <a:defRPr sz="2667"/>
            </a:lvl1pPr>
          </a:lstStyle>
          <a:p>
            <a:pPr lvl="0"/>
            <a:r>
              <a:rPr lang="en-US"/>
              <a:t>Click to edit Master text styles</a:t>
            </a:r>
          </a:p>
        </p:txBody>
      </p:sp>
      <p:sp>
        <p:nvSpPr>
          <p:cNvPr id="329" name="Shape 329"/>
          <p:cNvSpPr/>
          <p:nvPr/>
        </p:nvSpPr>
        <p:spPr>
          <a:xfrm>
            <a:off x="355599" y="142874"/>
            <a:ext cx="4380524" cy="1"/>
          </a:xfrm>
          <a:prstGeom prst="line">
            <a:avLst/>
          </a:prstGeom>
          <a:ln w="19050">
            <a:solidFill>
              <a:schemeClr val="accent1"/>
            </a:solidFill>
            <a:miter/>
          </a:ln>
        </p:spPr>
        <p:txBody>
          <a:bodyPr lIns="60959" rIns="60959"/>
          <a:lstStyle/>
          <a:p>
            <a:endParaRPr sz="2400"/>
          </a:p>
        </p:txBody>
      </p:sp>
      <p:sp>
        <p:nvSpPr>
          <p:cNvPr id="330" name="Shape 330"/>
          <p:cNvSpPr/>
          <p:nvPr/>
        </p:nvSpPr>
        <p:spPr>
          <a:xfrm>
            <a:off x="355599" y="941832"/>
            <a:ext cx="4389903" cy="1"/>
          </a:xfrm>
          <a:prstGeom prst="line">
            <a:avLst/>
          </a:prstGeom>
          <a:ln w="6350">
            <a:solidFill>
              <a:schemeClr val="accent1"/>
            </a:solidFill>
            <a:miter/>
          </a:ln>
        </p:spPr>
        <p:txBody>
          <a:bodyPr lIns="60959" rIns="60959"/>
          <a:lstStyle/>
          <a:p>
            <a:endParaRPr sz="2400"/>
          </a:p>
        </p:txBody>
      </p:sp>
      <p:sp>
        <p:nvSpPr>
          <p:cNvPr id="331" name="Shape 331"/>
          <p:cNvSpPr>
            <a:spLocks noGrp="1"/>
          </p:cNvSpPr>
          <p:nvPr>
            <p:ph type="sldNum" sz="quarter" idx="2"/>
          </p:nvPr>
        </p:nvSpPr>
        <p:spPr>
          <a:prstGeom prst="rect">
            <a:avLst/>
          </a:prstGeom>
        </p:spPr>
        <p:txBody>
          <a:bodyPr/>
          <a:lstStyle/>
          <a:p>
            <a:fld id="{86CB4B4D-7CA3-9044-876B-883B54F8677D}" type="slidenum">
              <a:t>‹#›</a:t>
            </a:fld>
            <a:endParaRPr/>
          </a:p>
        </p:txBody>
      </p:sp>
      <p:sp>
        <p:nvSpPr>
          <p:cNvPr id="332" name="Shape 332"/>
          <p:cNvSpPr>
            <a:spLocks noGrp="1"/>
          </p:cNvSpPr>
          <p:nvPr>
            <p:ph type="body" sz="quarter" idx="14"/>
          </p:nvPr>
        </p:nvSpPr>
        <p:spPr>
          <a:xfrm>
            <a:off x="4898445" y="6244017"/>
            <a:ext cx="6937959" cy="194884"/>
          </a:xfrm>
          <a:prstGeom prst="rect">
            <a:avLst/>
          </a:prstGeom>
          <a:solidFill>
            <a:schemeClr val="accent1">
              <a:alpha val="92000"/>
            </a:schemeClr>
          </a:solidFill>
        </p:spPr>
        <p:txBody>
          <a:bodyPr anchor="ctr"/>
          <a:lstStyle/>
          <a:p>
            <a:pPr marL="0" lvl="0" indent="273337" defTabSz="719309">
              <a:spcBef>
                <a:spcPts val="667"/>
              </a:spcBef>
              <a:buSzTx/>
              <a:buFontTx/>
              <a:buNone/>
              <a:defRPr sz="589">
                <a:solidFill>
                  <a:srgbClr val="FFFFFF"/>
                </a:solidFill>
              </a:defRPr>
            </a:pPr>
            <a:r>
              <a:rPr lang="en-US"/>
              <a:t>Click to edit Master text styles</a:t>
            </a:r>
          </a:p>
        </p:txBody>
      </p:sp>
    </p:spTree>
    <p:extLst>
      <p:ext uri="{BB962C8B-B14F-4D97-AF65-F5344CB8AC3E}">
        <p14:creationId xmlns:p14="http://schemas.microsoft.com/office/powerpoint/2010/main" val="60809613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aption with Content">
    <p:spTree>
      <p:nvGrpSpPr>
        <p:cNvPr id="1" name=""/>
        <p:cNvGrpSpPr/>
        <p:nvPr/>
      </p:nvGrpSpPr>
      <p:grpSpPr>
        <a:xfrm>
          <a:off x="0" y="0"/>
          <a:ext cx="0" cy="0"/>
          <a:chOff x="0" y="0"/>
          <a:chExt cx="0" cy="0"/>
        </a:xfrm>
      </p:grpSpPr>
      <p:sp>
        <p:nvSpPr>
          <p:cNvPr id="339" name="Shape 339"/>
          <p:cNvSpPr>
            <a:spLocks noGrp="1"/>
          </p:cNvSpPr>
          <p:nvPr>
            <p:ph type="title"/>
          </p:nvPr>
        </p:nvSpPr>
        <p:spPr>
          <a:xfrm>
            <a:off x="499872" y="228597"/>
            <a:ext cx="10424160" cy="704091"/>
          </a:xfrm>
          <a:prstGeom prst="rect">
            <a:avLst/>
          </a:prstGeom>
        </p:spPr>
        <p:txBody>
          <a:bodyPr/>
          <a:lstStyle/>
          <a:p>
            <a:r>
              <a:rPr lang="en-US"/>
              <a:t>Click to edit Master title style</a:t>
            </a:r>
            <a:endParaRPr/>
          </a:p>
        </p:txBody>
      </p:sp>
      <p:sp>
        <p:nvSpPr>
          <p:cNvPr id="340" name="Shape 340"/>
          <p:cNvSpPr>
            <a:spLocks noGrp="1"/>
          </p:cNvSpPr>
          <p:nvPr>
            <p:ph type="body" sz="half" idx="1"/>
          </p:nvPr>
        </p:nvSpPr>
        <p:spPr>
          <a:xfrm>
            <a:off x="507999" y="1143001"/>
            <a:ext cx="4059936" cy="5295900"/>
          </a:xfrm>
          <a:prstGeom prst="rect">
            <a:avLst/>
          </a:prstGeom>
        </p:spPr>
        <p:txBody>
          <a:bodyPr/>
          <a:lstStyle>
            <a:lvl1pPr marL="0" indent="0">
              <a:buSzTx/>
              <a:buFontTx/>
              <a:buNone/>
              <a:defRPr sz="2667"/>
            </a:lvl1pPr>
          </a:lstStyle>
          <a:p>
            <a:pPr lvl="0"/>
            <a:r>
              <a:rPr lang="en-US"/>
              <a:t>Click to edit Master text styles</a:t>
            </a:r>
          </a:p>
        </p:txBody>
      </p:sp>
      <p:sp>
        <p:nvSpPr>
          <p:cNvPr id="341" name="Shape 3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289111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icture with Caption _ Blue">
    <p:spTree>
      <p:nvGrpSpPr>
        <p:cNvPr id="1" name=""/>
        <p:cNvGrpSpPr/>
        <p:nvPr/>
      </p:nvGrpSpPr>
      <p:grpSpPr>
        <a:xfrm>
          <a:off x="0" y="0"/>
          <a:ext cx="0" cy="0"/>
          <a:chOff x="0" y="0"/>
          <a:chExt cx="0" cy="0"/>
        </a:xfrm>
      </p:grpSpPr>
      <p:sp>
        <p:nvSpPr>
          <p:cNvPr id="348" name="Shape 348"/>
          <p:cNvSpPr/>
          <p:nvPr/>
        </p:nvSpPr>
        <p:spPr>
          <a:xfrm>
            <a:off x="8885765" y="6506669"/>
            <a:ext cx="3085736" cy="420756"/>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lvl1pPr algn="r">
              <a:defRPr sz="800">
                <a:solidFill>
                  <a:srgbClr val="A6A6A6"/>
                </a:solidFill>
              </a:defRPr>
            </a:lvl1pPr>
          </a:lstStyle>
          <a:p>
            <a:r>
              <a:rPr sz="1067"/>
              <a:t>DigitalGlobe Proprietary and Business Confidential</a:t>
            </a:r>
          </a:p>
        </p:txBody>
      </p:sp>
      <p:sp>
        <p:nvSpPr>
          <p:cNvPr id="349" name="Shape 349"/>
          <p:cNvSpPr/>
          <p:nvPr/>
        </p:nvSpPr>
        <p:spPr>
          <a:xfrm>
            <a:off x="355601" y="6593681"/>
            <a:ext cx="11480801" cy="1"/>
          </a:xfrm>
          <a:prstGeom prst="line">
            <a:avLst/>
          </a:prstGeom>
          <a:ln w="19050">
            <a:solidFill>
              <a:schemeClr val="accent1"/>
            </a:solidFill>
            <a:miter/>
          </a:ln>
        </p:spPr>
        <p:txBody>
          <a:bodyPr lIns="60959" rIns="60959"/>
          <a:lstStyle/>
          <a:p>
            <a:endParaRPr sz="2400"/>
          </a:p>
        </p:txBody>
      </p:sp>
      <p:pic>
        <p:nvPicPr>
          <p:cNvPr id="350" name="image1.jpg"/>
          <p:cNvPicPr>
            <a:picLocks noChangeAspect="1"/>
          </p:cNvPicPr>
          <p:nvPr/>
        </p:nvPicPr>
        <p:blipFill>
          <a:blip r:embed="rId2">
            <a:extLst/>
          </a:blip>
          <a:stretch>
            <a:fillRect/>
          </a:stretch>
        </p:blipFill>
        <p:spPr>
          <a:xfrm>
            <a:off x="11132312" y="194731"/>
            <a:ext cx="704089" cy="704091"/>
          </a:xfrm>
          <a:prstGeom prst="rect">
            <a:avLst/>
          </a:prstGeom>
          <a:ln w="12700">
            <a:miter lim="400000"/>
          </a:ln>
        </p:spPr>
      </p:pic>
      <p:sp>
        <p:nvSpPr>
          <p:cNvPr id="351" name="Shape 351"/>
          <p:cNvSpPr>
            <a:spLocks noGrp="1"/>
          </p:cNvSpPr>
          <p:nvPr>
            <p:ph type="pic" idx="13"/>
          </p:nvPr>
        </p:nvSpPr>
        <p:spPr>
          <a:xfrm>
            <a:off x="1" y="-2617"/>
            <a:ext cx="12192000" cy="6590743"/>
          </a:xfrm>
          <a:prstGeom prst="rect">
            <a:avLst/>
          </a:prstGeom>
        </p:spPr>
        <p:txBody>
          <a:bodyPr lIns="91439" rIns="91439">
            <a:noAutofit/>
          </a:bodyPr>
          <a:lstStyle/>
          <a:p>
            <a:r>
              <a:rPr lang="en-US"/>
              <a:t>Click icon to add picture</a:t>
            </a:r>
            <a:endParaRPr/>
          </a:p>
        </p:txBody>
      </p:sp>
      <p:sp>
        <p:nvSpPr>
          <p:cNvPr id="352" name="Shape 352"/>
          <p:cNvSpPr>
            <a:spLocks noGrp="1"/>
          </p:cNvSpPr>
          <p:nvPr>
            <p:ph type="body" sz="quarter" idx="1"/>
          </p:nvPr>
        </p:nvSpPr>
        <p:spPr>
          <a:xfrm>
            <a:off x="355600" y="0"/>
            <a:ext cx="11480800" cy="450056"/>
          </a:xfrm>
          <a:prstGeom prst="rect">
            <a:avLst/>
          </a:prstGeom>
          <a:solidFill>
            <a:schemeClr val="accent1">
              <a:alpha val="92000"/>
            </a:schemeClr>
          </a:solidFill>
        </p:spPr>
        <p:txBody>
          <a:bodyPr anchor="ctr"/>
          <a:lstStyle>
            <a:lvl1pPr marL="0" indent="465655">
              <a:buSzTx/>
              <a:buFontTx/>
              <a:buNone/>
              <a:defRPr sz="2400">
                <a:solidFill>
                  <a:srgbClr val="FFFFFF"/>
                </a:solidFill>
              </a:defRPr>
            </a:lvl1pPr>
          </a:lstStyle>
          <a:p>
            <a:pPr lvl="0"/>
            <a:r>
              <a:rPr lang="en-US"/>
              <a:t>Click to edit Master text styles</a:t>
            </a:r>
          </a:p>
        </p:txBody>
      </p:sp>
      <p:sp>
        <p:nvSpPr>
          <p:cNvPr id="353" name="Shape 353"/>
          <p:cNvSpPr>
            <a:spLocks noGrp="1"/>
          </p:cNvSpPr>
          <p:nvPr>
            <p:ph type="sldNum" sz="quarter" idx="2"/>
          </p:nvPr>
        </p:nvSpPr>
        <p:spPr>
          <a:prstGeom prst="rect">
            <a:avLst/>
          </a:prstGeom>
        </p:spPr>
        <p:txBody>
          <a:bodyPr/>
          <a:lstStyle/>
          <a:p>
            <a:fld id="{86CB4B4D-7CA3-9044-876B-883B54F8677D}" type="slidenum">
              <a:t>‹#›</a:t>
            </a:fld>
            <a:endParaRPr/>
          </a:p>
        </p:txBody>
      </p:sp>
      <p:sp>
        <p:nvSpPr>
          <p:cNvPr id="354" name="Shape 354"/>
          <p:cNvSpPr>
            <a:spLocks noGrp="1"/>
          </p:cNvSpPr>
          <p:nvPr>
            <p:ph type="body" sz="quarter" idx="14"/>
          </p:nvPr>
        </p:nvSpPr>
        <p:spPr>
          <a:xfrm>
            <a:off x="355600" y="6393243"/>
            <a:ext cx="11480800" cy="194884"/>
          </a:xfrm>
          <a:prstGeom prst="rect">
            <a:avLst/>
          </a:prstGeom>
          <a:solidFill>
            <a:schemeClr val="accent5">
              <a:alpha val="92000"/>
            </a:schemeClr>
          </a:solidFill>
        </p:spPr>
        <p:txBody>
          <a:bodyPr anchor="ctr"/>
          <a:lstStyle/>
          <a:p>
            <a:pPr marL="0" lvl="0" indent="274736" defTabSz="719309">
              <a:spcBef>
                <a:spcPts val="667"/>
              </a:spcBef>
              <a:buSzTx/>
              <a:buFontTx/>
              <a:buNone/>
              <a:defRPr sz="589">
                <a:solidFill>
                  <a:srgbClr val="FFFFFF"/>
                </a:solidFill>
              </a:defRPr>
            </a:pPr>
            <a:r>
              <a:rPr lang="en-US"/>
              <a:t>Click to edit Master text styles</a:t>
            </a:r>
          </a:p>
        </p:txBody>
      </p:sp>
    </p:spTree>
    <p:extLst>
      <p:ext uri="{BB962C8B-B14F-4D97-AF65-F5344CB8AC3E}">
        <p14:creationId xmlns:p14="http://schemas.microsoft.com/office/powerpoint/2010/main" val="173259044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1_Picture with Caption _ Blue">
    <p:spTree>
      <p:nvGrpSpPr>
        <p:cNvPr id="1" name=""/>
        <p:cNvGrpSpPr/>
        <p:nvPr/>
      </p:nvGrpSpPr>
      <p:grpSpPr>
        <a:xfrm>
          <a:off x="0" y="0"/>
          <a:ext cx="0" cy="0"/>
          <a:chOff x="0" y="0"/>
          <a:chExt cx="0" cy="0"/>
        </a:xfrm>
      </p:grpSpPr>
      <p:sp>
        <p:nvSpPr>
          <p:cNvPr id="361" name="Shape 361"/>
          <p:cNvSpPr/>
          <p:nvPr/>
        </p:nvSpPr>
        <p:spPr>
          <a:xfrm>
            <a:off x="8885765" y="6506669"/>
            <a:ext cx="3085736" cy="420756"/>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lvl1pPr algn="r">
              <a:defRPr sz="800">
                <a:solidFill>
                  <a:srgbClr val="A6A6A6"/>
                </a:solidFill>
              </a:defRPr>
            </a:lvl1pPr>
          </a:lstStyle>
          <a:p>
            <a:r>
              <a:rPr sz="1067"/>
              <a:t>DigitalGlobe Proprietary and Business Confidential</a:t>
            </a:r>
          </a:p>
        </p:txBody>
      </p:sp>
      <p:sp>
        <p:nvSpPr>
          <p:cNvPr id="362" name="Shape 362"/>
          <p:cNvSpPr/>
          <p:nvPr/>
        </p:nvSpPr>
        <p:spPr>
          <a:xfrm>
            <a:off x="355601" y="6593681"/>
            <a:ext cx="11480801" cy="1"/>
          </a:xfrm>
          <a:prstGeom prst="line">
            <a:avLst/>
          </a:prstGeom>
          <a:ln w="19050">
            <a:solidFill>
              <a:schemeClr val="accent1"/>
            </a:solidFill>
            <a:miter/>
          </a:ln>
        </p:spPr>
        <p:txBody>
          <a:bodyPr lIns="60959" rIns="60959"/>
          <a:lstStyle/>
          <a:p>
            <a:endParaRPr sz="2400"/>
          </a:p>
        </p:txBody>
      </p:sp>
      <p:pic>
        <p:nvPicPr>
          <p:cNvPr id="363" name="image1.jpg"/>
          <p:cNvPicPr>
            <a:picLocks noChangeAspect="1"/>
          </p:cNvPicPr>
          <p:nvPr/>
        </p:nvPicPr>
        <p:blipFill>
          <a:blip r:embed="rId2">
            <a:extLst/>
          </a:blip>
          <a:stretch>
            <a:fillRect/>
          </a:stretch>
        </p:blipFill>
        <p:spPr>
          <a:xfrm>
            <a:off x="11132312" y="194731"/>
            <a:ext cx="704089" cy="704091"/>
          </a:xfrm>
          <a:prstGeom prst="rect">
            <a:avLst/>
          </a:prstGeom>
          <a:ln w="12700">
            <a:miter lim="400000"/>
          </a:ln>
        </p:spPr>
      </p:pic>
      <p:sp>
        <p:nvSpPr>
          <p:cNvPr id="364" name="Shape 364"/>
          <p:cNvSpPr>
            <a:spLocks noGrp="1"/>
          </p:cNvSpPr>
          <p:nvPr>
            <p:ph type="pic" idx="13"/>
          </p:nvPr>
        </p:nvSpPr>
        <p:spPr>
          <a:xfrm>
            <a:off x="1" y="-2617"/>
            <a:ext cx="12192000" cy="6590743"/>
          </a:xfrm>
          <a:prstGeom prst="rect">
            <a:avLst/>
          </a:prstGeom>
        </p:spPr>
        <p:txBody>
          <a:bodyPr lIns="91439" rIns="91439">
            <a:noAutofit/>
          </a:bodyPr>
          <a:lstStyle/>
          <a:p>
            <a:r>
              <a:rPr lang="en-US"/>
              <a:t>Click icon to add picture</a:t>
            </a:r>
            <a:endParaRPr/>
          </a:p>
        </p:txBody>
      </p:sp>
      <p:sp>
        <p:nvSpPr>
          <p:cNvPr id="365" name="Shape 365"/>
          <p:cNvSpPr>
            <a:spLocks noGrp="1"/>
          </p:cNvSpPr>
          <p:nvPr>
            <p:ph type="body" sz="quarter" idx="1"/>
          </p:nvPr>
        </p:nvSpPr>
        <p:spPr>
          <a:xfrm>
            <a:off x="355600" y="0"/>
            <a:ext cx="11480800" cy="450056"/>
          </a:xfrm>
          <a:prstGeom prst="rect">
            <a:avLst/>
          </a:prstGeom>
          <a:solidFill>
            <a:schemeClr val="accent5">
              <a:alpha val="92000"/>
            </a:schemeClr>
          </a:solidFill>
        </p:spPr>
        <p:txBody>
          <a:bodyPr anchor="ctr"/>
          <a:lstStyle>
            <a:lvl1pPr marL="0" indent="465655">
              <a:buSzTx/>
              <a:buFontTx/>
              <a:buNone/>
              <a:defRPr sz="2400">
                <a:solidFill>
                  <a:srgbClr val="FFFFFF"/>
                </a:solidFill>
              </a:defRPr>
            </a:lvl1pPr>
          </a:lstStyle>
          <a:p>
            <a:pPr lvl="0"/>
            <a:r>
              <a:rPr lang="en-US"/>
              <a:t>Click to edit Master text styles</a:t>
            </a:r>
          </a:p>
        </p:txBody>
      </p:sp>
      <p:sp>
        <p:nvSpPr>
          <p:cNvPr id="366" name="Shape 366"/>
          <p:cNvSpPr>
            <a:spLocks noGrp="1"/>
          </p:cNvSpPr>
          <p:nvPr>
            <p:ph type="sldNum" sz="quarter" idx="2"/>
          </p:nvPr>
        </p:nvSpPr>
        <p:spPr>
          <a:prstGeom prst="rect">
            <a:avLst/>
          </a:prstGeom>
        </p:spPr>
        <p:txBody>
          <a:bodyPr/>
          <a:lstStyle/>
          <a:p>
            <a:fld id="{86CB4B4D-7CA3-9044-876B-883B54F8677D}" type="slidenum">
              <a:t>‹#›</a:t>
            </a:fld>
            <a:endParaRPr/>
          </a:p>
        </p:txBody>
      </p:sp>
      <p:sp>
        <p:nvSpPr>
          <p:cNvPr id="367" name="Shape 367"/>
          <p:cNvSpPr>
            <a:spLocks noGrp="1"/>
          </p:cNvSpPr>
          <p:nvPr>
            <p:ph type="body" sz="quarter" idx="14"/>
          </p:nvPr>
        </p:nvSpPr>
        <p:spPr>
          <a:xfrm>
            <a:off x="355600" y="6393243"/>
            <a:ext cx="11480800" cy="194884"/>
          </a:xfrm>
          <a:prstGeom prst="rect">
            <a:avLst/>
          </a:prstGeom>
          <a:solidFill>
            <a:schemeClr val="accent1">
              <a:alpha val="92000"/>
            </a:schemeClr>
          </a:solidFill>
        </p:spPr>
        <p:txBody>
          <a:bodyPr anchor="ctr"/>
          <a:lstStyle/>
          <a:p>
            <a:pPr marL="0" lvl="0" indent="274736" defTabSz="719309">
              <a:spcBef>
                <a:spcPts val="667"/>
              </a:spcBef>
              <a:buSzTx/>
              <a:buFontTx/>
              <a:buNone/>
              <a:defRPr sz="589">
                <a:solidFill>
                  <a:srgbClr val="FFFFFF"/>
                </a:solidFill>
              </a:defRPr>
            </a:pPr>
            <a:r>
              <a:rPr lang="en-US"/>
              <a:t>Click to edit Master text styles</a:t>
            </a:r>
          </a:p>
        </p:txBody>
      </p:sp>
    </p:spTree>
    <p:extLst>
      <p:ext uri="{BB962C8B-B14F-4D97-AF65-F5344CB8AC3E}">
        <p14:creationId xmlns:p14="http://schemas.microsoft.com/office/powerpoint/2010/main" val="224818849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Picture with Caption _ Green">
    <p:spTree>
      <p:nvGrpSpPr>
        <p:cNvPr id="1" name=""/>
        <p:cNvGrpSpPr/>
        <p:nvPr/>
      </p:nvGrpSpPr>
      <p:grpSpPr>
        <a:xfrm>
          <a:off x="0" y="0"/>
          <a:ext cx="0" cy="0"/>
          <a:chOff x="0" y="0"/>
          <a:chExt cx="0" cy="0"/>
        </a:xfrm>
      </p:grpSpPr>
      <p:sp>
        <p:nvSpPr>
          <p:cNvPr id="374" name="Shape 374"/>
          <p:cNvSpPr/>
          <p:nvPr/>
        </p:nvSpPr>
        <p:spPr>
          <a:xfrm>
            <a:off x="8885765" y="6506669"/>
            <a:ext cx="3085736" cy="420756"/>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lvl1pPr algn="r">
              <a:defRPr sz="800">
                <a:solidFill>
                  <a:srgbClr val="A6A6A6"/>
                </a:solidFill>
              </a:defRPr>
            </a:lvl1pPr>
          </a:lstStyle>
          <a:p>
            <a:r>
              <a:rPr sz="1067"/>
              <a:t>DigitalGlobe Proprietary and Business Confidential</a:t>
            </a:r>
          </a:p>
        </p:txBody>
      </p:sp>
      <p:sp>
        <p:nvSpPr>
          <p:cNvPr id="375" name="Shape 375"/>
          <p:cNvSpPr/>
          <p:nvPr/>
        </p:nvSpPr>
        <p:spPr>
          <a:xfrm>
            <a:off x="355601" y="6593681"/>
            <a:ext cx="11480801" cy="1"/>
          </a:xfrm>
          <a:prstGeom prst="line">
            <a:avLst/>
          </a:prstGeom>
          <a:ln w="19050">
            <a:solidFill>
              <a:schemeClr val="accent1"/>
            </a:solidFill>
            <a:miter/>
          </a:ln>
        </p:spPr>
        <p:txBody>
          <a:bodyPr lIns="60959" rIns="60959"/>
          <a:lstStyle/>
          <a:p>
            <a:endParaRPr sz="2400"/>
          </a:p>
        </p:txBody>
      </p:sp>
      <p:pic>
        <p:nvPicPr>
          <p:cNvPr id="376" name="image1.jpg"/>
          <p:cNvPicPr>
            <a:picLocks noChangeAspect="1"/>
          </p:cNvPicPr>
          <p:nvPr/>
        </p:nvPicPr>
        <p:blipFill>
          <a:blip r:embed="rId2">
            <a:extLst/>
          </a:blip>
          <a:stretch>
            <a:fillRect/>
          </a:stretch>
        </p:blipFill>
        <p:spPr>
          <a:xfrm>
            <a:off x="11132312" y="194731"/>
            <a:ext cx="704089" cy="704091"/>
          </a:xfrm>
          <a:prstGeom prst="rect">
            <a:avLst/>
          </a:prstGeom>
          <a:ln w="12700">
            <a:miter lim="400000"/>
          </a:ln>
        </p:spPr>
      </p:pic>
      <p:sp>
        <p:nvSpPr>
          <p:cNvPr id="377" name="Shape 377"/>
          <p:cNvSpPr>
            <a:spLocks noGrp="1"/>
          </p:cNvSpPr>
          <p:nvPr>
            <p:ph type="pic" idx="13"/>
          </p:nvPr>
        </p:nvSpPr>
        <p:spPr>
          <a:xfrm>
            <a:off x="-3" y="-2619"/>
            <a:ext cx="12192003" cy="6592824"/>
          </a:xfrm>
          <a:prstGeom prst="rect">
            <a:avLst/>
          </a:prstGeom>
        </p:spPr>
        <p:txBody>
          <a:bodyPr lIns="91439" rIns="91439">
            <a:noAutofit/>
          </a:bodyPr>
          <a:lstStyle/>
          <a:p>
            <a:r>
              <a:rPr lang="en-US"/>
              <a:t>Click icon to add picture</a:t>
            </a:r>
            <a:endParaRPr/>
          </a:p>
        </p:txBody>
      </p:sp>
      <p:sp>
        <p:nvSpPr>
          <p:cNvPr id="378" name="Shape 378"/>
          <p:cNvSpPr>
            <a:spLocks noGrp="1"/>
          </p:cNvSpPr>
          <p:nvPr>
            <p:ph type="body" sz="quarter" idx="1"/>
          </p:nvPr>
        </p:nvSpPr>
        <p:spPr>
          <a:xfrm>
            <a:off x="355600" y="3572"/>
            <a:ext cx="11480800" cy="450057"/>
          </a:xfrm>
          <a:prstGeom prst="rect">
            <a:avLst/>
          </a:prstGeom>
          <a:solidFill>
            <a:schemeClr val="accent6">
              <a:alpha val="92000"/>
            </a:schemeClr>
          </a:solidFill>
        </p:spPr>
        <p:txBody>
          <a:bodyPr anchor="ctr"/>
          <a:lstStyle>
            <a:lvl1pPr marL="0" indent="465655">
              <a:buSzTx/>
              <a:buFontTx/>
              <a:buNone/>
              <a:defRPr sz="2400">
                <a:solidFill>
                  <a:srgbClr val="FFFFFF"/>
                </a:solidFill>
              </a:defRPr>
            </a:lvl1pPr>
          </a:lstStyle>
          <a:p>
            <a:pPr lvl="0"/>
            <a:r>
              <a:rPr lang="en-US"/>
              <a:t>Click to edit Master text styles</a:t>
            </a:r>
          </a:p>
        </p:txBody>
      </p:sp>
      <p:sp>
        <p:nvSpPr>
          <p:cNvPr id="379" name="Shape 37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395260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86" name="Shape 386"/>
          <p:cNvSpPr>
            <a:spLocks noGrp="1"/>
          </p:cNvSpPr>
          <p:nvPr>
            <p:ph type="title"/>
          </p:nvPr>
        </p:nvSpPr>
        <p:spPr>
          <a:xfrm>
            <a:off x="503150" y="228602"/>
            <a:ext cx="10424161" cy="704089"/>
          </a:xfrm>
          <a:prstGeom prst="rect">
            <a:avLst/>
          </a:prstGeom>
        </p:spPr>
        <p:txBody>
          <a:bodyPr/>
          <a:lstStyle/>
          <a:p>
            <a:r>
              <a:rPr lang="en-US"/>
              <a:t>Click to edit Master title style</a:t>
            </a:r>
            <a:endParaRPr/>
          </a:p>
        </p:txBody>
      </p:sp>
      <p:sp>
        <p:nvSpPr>
          <p:cNvPr id="387" name="Shape 38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531909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94" name="Shape 394"/>
          <p:cNvSpPr/>
          <p:nvPr/>
        </p:nvSpPr>
        <p:spPr>
          <a:xfrm>
            <a:off x="8885765" y="6506669"/>
            <a:ext cx="3085736" cy="420756"/>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lvl1pPr algn="r">
              <a:defRPr sz="800">
                <a:solidFill>
                  <a:srgbClr val="A6A6A6"/>
                </a:solidFill>
              </a:defRPr>
            </a:lvl1pPr>
          </a:lstStyle>
          <a:p>
            <a:r>
              <a:rPr sz="1067"/>
              <a:t>DigitalGlobe Proprietary and Business Confidential</a:t>
            </a:r>
          </a:p>
        </p:txBody>
      </p:sp>
      <p:sp>
        <p:nvSpPr>
          <p:cNvPr id="395" name="Shape 395"/>
          <p:cNvSpPr/>
          <p:nvPr/>
        </p:nvSpPr>
        <p:spPr>
          <a:xfrm>
            <a:off x="355601" y="6593681"/>
            <a:ext cx="11480801" cy="1"/>
          </a:xfrm>
          <a:prstGeom prst="line">
            <a:avLst/>
          </a:prstGeom>
          <a:ln w="19050">
            <a:solidFill>
              <a:schemeClr val="accent1"/>
            </a:solidFill>
            <a:miter/>
          </a:ln>
        </p:spPr>
        <p:txBody>
          <a:bodyPr lIns="60959" rIns="60959"/>
          <a:lstStyle/>
          <a:p>
            <a:endParaRPr sz="2400"/>
          </a:p>
        </p:txBody>
      </p:sp>
      <p:pic>
        <p:nvPicPr>
          <p:cNvPr id="396" name="image1.jpg"/>
          <p:cNvPicPr>
            <a:picLocks noChangeAspect="1"/>
          </p:cNvPicPr>
          <p:nvPr/>
        </p:nvPicPr>
        <p:blipFill>
          <a:blip r:embed="rId2">
            <a:extLst/>
          </a:blip>
          <a:stretch>
            <a:fillRect/>
          </a:stretch>
        </p:blipFill>
        <p:spPr>
          <a:xfrm>
            <a:off x="11132312" y="194731"/>
            <a:ext cx="704089" cy="704091"/>
          </a:xfrm>
          <a:prstGeom prst="rect">
            <a:avLst/>
          </a:prstGeom>
          <a:ln w="12700">
            <a:miter lim="400000"/>
          </a:ln>
        </p:spPr>
      </p:pic>
      <p:sp>
        <p:nvSpPr>
          <p:cNvPr id="397" name="Shape 39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542363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Closing Slide">
    <p:spTree>
      <p:nvGrpSpPr>
        <p:cNvPr id="1" name=""/>
        <p:cNvGrpSpPr/>
        <p:nvPr/>
      </p:nvGrpSpPr>
      <p:grpSpPr>
        <a:xfrm>
          <a:off x="0" y="0"/>
          <a:ext cx="0" cy="0"/>
          <a:chOff x="0" y="0"/>
          <a:chExt cx="0" cy="0"/>
        </a:xfrm>
      </p:grpSpPr>
      <p:sp>
        <p:nvSpPr>
          <p:cNvPr id="404" name="Shape 404"/>
          <p:cNvSpPr/>
          <p:nvPr/>
        </p:nvSpPr>
        <p:spPr>
          <a:xfrm>
            <a:off x="8885765" y="6506669"/>
            <a:ext cx="3085736" cy="420756"/>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lvl1pPr algn="r">
              <a:defRPr sz="800">
                <a:solidFill>
                  <a:srgbClr val="A6A6A6"/>
                </a:solidFill>
              </a:defRPr>
            </a:lvl1pPr>
          </a:lstStyle>
          <a:p>
            <a:r>
              <a:rPr sz="1067"/>
              <a:t>DigitalGlobe Proprietary and Business Confidential</a:t>
            </a:r>
          </a:p>
        </p:txBody>
      </p:sp>
      <p:sp>
        <p:nvSpPr>
          <p:cNvPr id="405" name="Shape 405"/>
          <p:cNvSpPr/>
          <p:nvPr/>
        </p:nvSpPr>
        <p:spPr>
          <a:xfrm>
            <a:off x="355601" y="6593681"/>
            <a:ext cx="11480801" cy="1"/>
          </a:xfrm>
          <a:prstGeom prst="line">
            <a:avLst/>
          </a:prstGeom>
          <a:ln w="19050">
            <a:solidFill>
              <a:schemeClr val="accent1"/>
            </a:solidFill>
            <a:miter/>
          </a:ln>
        </p:spPr>
        <p:txBody>
          <a:bodyPr lIns="60959" rIns="60959"/>
          <a:lstStyle/>
          <a:p>
            <a:endParaRPr sz="2400"/>
          </a:p>
        </p:txBody>
      </p:sp>
      <p:pic>
        <p:nvPicPr>
          <p:cNvPr id="406" name="image1.jpg"/>
          <p:cNvPicPr>
            <a:picLocks noChangeAspect="1"/>
          </p:cNvPicPr>
          <p:nvPr/>
        </p:nvPicPr>
        <p:blipFill>
          <a:blip r:embed="rId2">
            <a:extLst/>
          </a:blip>
          <a:stretch>
            <a:fillRect/>
          </a:stretch>
        </p:blipFill>
        <p:spPr>
          <a:xfrm>
            <a:off x="11132312" y="194731"/>
            <a:ext cx="704089" cy="704091"/>
          </a:xfrm>
          <a:prstGeom prst="rect">
            <a:avLst/>
          </a:prstGeom>
          <a:ln w="12700">
            <a:miter lim="400000"/>
          </a:ln>
        </p:spPr>
      </p:pic>
      <p:sp>
        <p:nvSpPr>
          <p:cNvPr id="407" name="Shape 407"/>
          <p:cNvSpPr>
            <a:spLocks noGrp="1"/>
          </p:cNvSpPr>
          <p:nvPr>
            <p:ph type="sldNum" sz="quarter" idx="2"/>
          </p:nvPr>
        </p:nvSpPr>
        <p:spPr>
          <a:prstGeom prst="rect">
            <a:avLst/>
          </a:prstGeom>
        </p:spPr>
        <p:txBody>
          <a:bodyPr/>
          <a:lstStyle/>
          <a:p>
            <a:fld id="{86CB4B4D-7CA3-9044-876B-883B54F8677D}" type="slidenum">
              <a:t>‹#›</a:t>
            </a:fld>
            <a:endParaRPr/>
          </a:p>
        </p:txBody>
      </p:sp>
      <p:sp>
        <p:nvSpPr>
          <p:cNvPr id="408" name="Shape 408"/>
          <p:cNvSpPr/>
          <p:nvPr/>
        </p:nvSpPr>
        <p:spPr>
          <a:xfrm>
            <a:off x="10966793" y="150313"/>
            <a:ext cx="951833" cy="805623"/>
          </a:xfrm>
          <a:prstGeom prst="rect">
            <a:avLst/>
          </a:prstGeom>
          <a:solidFill>
            <a:srgbClr val="FFFFFF"/>
          </a:solidFill>
          <a:ln w="12700">
            <a:miter lim="400000"/>
          </a:ln>
        </p:spPr>
        <p:txBody>
          <a:bodyPr lIns="60959" rIns="60959" anchor="ctr"/>
          <a:lstStyle/>
          <a:p>
            <a:pPr algn="ctr">
              <a:defRPr>
                <a:solidFill>
                  <a:srgbClr val="FFFFFF"/>
                </a:solidFill>
              </a:defRPr>
            </a:pPr>
            <a:endParaRPr sz="2400"/>
          </a:p>
        </p:txBody>
      </p:sp>
      <p:pic>
        <p:nvPicPr>
          <p:cNvPr id="409" name="image12.jpg"/>
          <p:cNvPicPr>
            <a:picLocks noChangeAspect="1"/>
          </p:cNvPicPr>
          <p:nvPr/>
        </p:nvPicPr>
        <p:blipFill>
          <a:blip r:embed="rId3">
            <a:extLst/>
          </a:blip>
          <a:stretch>
            <a:fillRect/>
          </a:stretch>
        </p:blipFill>
        <p:spPr>
          <a:xfrm>
            <a:off x="3013052" y="336840"/>
            <a:ext cx="5892349" cy="5852161"/>
          </a:xfrm>
          <a:prstGeom prst="rect">
            <a:avLst/>
          </a:prstGeom>
          <a:ln w="12700">
            <a:miter lim="400000"/>
          </a:ln>
        </p:spPr>
      </p:pic>
    </p:spTree>
    <p:extLst>
      <p:ext uri="{BB962C8B-B14F-4D97-AF65-F5344CB8AC3E}">
        <p14:creationId xmlns:p14="http://schemas.microsoft.com/office/powerpoint/2010/main" val="350904603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493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Radiant Solution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xmlns="" id="{089AEDE4-4AD6-8F44-8715-CDF5B71A2F04}"/>
              </a:ext>
            </a:extLst>
          </p:cNvPr>
          <p:cNvSpPr>
            <a:spLocks noGrp="1"/>
          </p:cNvSpPr>
          <p:nvPr>
            <p:ph idx="1"/>
          </p:nvPr>
        </p:nvSpPr>
        <p:spPr>
          <a:xfrm>
            <a:off x="556193" y="1249119"/>
            <a:ext cx="11079615" cy="45627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xmlns="" id="{74135A7E-4AC8-B645-B7C1-2BAF30AF90EF}"/>
              </a:ext>
            </a:extLst>
          </p:cNvPr>
          <p:cNvSpPr txBox="1">
            <a:spLocks/>
          </p:cNvSpPr>
          <p:nvPr userDrawn="1"/>
        </p:nvSpPr>
        <p:spPr>
          <a:xfrm>
            <a:off x="556193" y="456879"/>
            <a:ext cx="11079615" cy="792240"/>
          </a:xfrm>
          <a:prstGeom prst="rect">
            <a:avLst/>
          </a:prstGeom>
          <a:noFill/>
        </p:spPr>
        <p:txBody>
          <a:bodyPr wrap="none" lIns="0" tIns="0" rIns="0" bIns="0">
            <a:noAutofit/>
          </a:bodyPr>
          <a:lstStyle>
            <a:lvl1pPr marL="0" indent="0" algn="l" defTabSz="914400" rtl="0" eaLnBrk="1" latinLnBrk="0" hangingPunct="1">
              <a:lnSpc>
                <a:spcPct val="90000"/>
              </a:lnSpc>
              <a:spcBef>
                <a:spcPts val="1000"/>
              </a:spcBef>
              <a:buFont typeface="Wingdings" pitchFamily="2" charset="2"/>
              <a:buNone/>
              <a:defRPr sz="32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title</a:t>
            </a:r>
          </a:p>
        </p:txBody>
      </p:sp>
      <p:pic>
        <p:nvPicPr>
          <p:cNvPr id="6" name="Picture 5">
            <a:extLst>
              <a:ext uri="{FF2B5EF4-FFF2-40B4-BE49-F238E27FC236}">
                <a16:creationId xmlns:a16="http://schemas.microsoft.com/office/drawing/2014/main" xmlns="" id="{C513366D-7DD6-4C40-B5A7-3FBC46452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808" y="6241490"/>
            <a:ext cx="484094" cy="484094"/>
          </a:xfrm>
          <a:prstGeom prst="rect">
            <a:avLst/>
          </a:prstGeom>
        </p:spPr>
      </p:pic>
      <p:sp>
        <p:nvSpPr>
          <p:cNvPr id="7" name="Footer Placeholder 2">
            <a:extLst>
              <a:ext uri="{FF2B5EF4-FFF2-40B4-BE49-F238E27FC236}">
                <a16:creationId xmlns:a16="http://schemas.microsoft.com/office/drawing/2014/main" xmlns="" id="{C0D14F08-002C-3740-94EF-DC76AD3A7753}"/>
              </a:ext>
            </a:extLst>
          </p:cNvPr>
          <p:cNvSpPr>
            <a:spLocks noGrp="1"/>
          </p:cNvSpPr>
          <p:nvPr>
            <p:ph type="ftr" sz="quarter" idx="3"/>
          </p:nvPr>
        </p:nvSpPr>
        <p:spPr>
          <a:xfrm>
            <a:off x="172267" y="5811838"/>
            <a:ext cx="4114800" cy="365125"/>
          </a:xfrm>
          <a:prstGeom prst="rect">
            <a:avLst/>
          </a:prstGeom>
        </p:spPr>
        <p:txBody>
          <a:bodyPr vert="horz" lIns="0" tIns="0" rIns="0" bIns="0" rtlCol="0" anchor="ctr"/>
          <a:lstStyle>
            <a:lvl1pPr algn="l">
              <a:defRPr sz="800">
                <a:solidFill>
                  <a:schemeClr val="tx1"/>
                </a:solidFill>
                <a:latin typeface="Arial" charset="0"/>
                <a:ea typeface="Arial" charset="0"/>
                <a:cs typeface="Arial" charset="0"/>
              </a:defRPr>
            </a:lvl1pPr>
          </a:lstStyle>
          <a:p>
            <a:r>
              <a:rPr lang="en-US" dirty="0"/>
              <a:t>© 2018 Radiant Solutions | Proprietary and confidential. Do not distribute.</a:t>
            </a:r>
          </a:p>
        </p:txBody>
      </p:sp>
      <p:pic>
        <p:nvPicPr>
          <p:cNvPr id="11" name="Picture 10">
            <a:extLst>
              <a:ext uri="{FF2B5EF4-FFF2-40B4-BE49-F238E27FC236}">
                <a16:creationId xmlns:a16="http://schemas.microsoft.com/office/drawing/2014/main" xmlns="" id="{C3F90ED6-1F56-3544-8A24-1043E82527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176963"/>
            <a:ext cx="12192000" cy="681037"/>
          </a:xfrm>
          <a:prstGeom prst="rect">
            <a:avLst/>
          </a:prstGeom>
        </p:spPr>
      </p:pic>
      <p:sp>
        <p:nvSpPr>
          <p:cNvPr id="12" name="Slide Number Placeholder 5">
            <a:extLst>
              <a:ext uri="{FF2B5EF4-FFF2-40B4-BE49-F238E27FC236}">
                <a16:creationId xmlns:a16="http://schemas.microsoft.com/office/drawing/2014/main" xmlns="" id="{803583DA-4AD7-D943-B24F-FABB45B19F09}"/>
              </a:ext>
            </a:extLst>
          </p:cNvPr>
          <p:cNvSpPr txBox="1">
            <a:spLocks/>
          </p:cNvSpPr>
          <p:nvPr userDrawn="1"/>
        </p:nvSpPr>
        <p:spPr>
          <a:xfrm>
            <a:off x="4724400" y="633491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Blender Book" charset="0"/>
                <a:ea typeface="Blender Book" charset="0"/>
                <a:cs typeface="Blender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9A513D8-6C51-DF4A-B30D-1D3BD8433BD3}" type="slidenum">
              <a:rPr lang="en-US" sz="800" smtClean="0">
                <a:solidFill>
                  <a:schemeClr val="bg1"/>
                </a:solidFill>
                <a:latin typeface="Arial" charset="0"/>
                <a:ea typeface="Arial" charset="0"/>
                <a:cs typeface="Arial" charset="0"/>
              </a:rPr>
              <a:pPr algn="ctr"/>
              <a:t>‹#›</a:t>
            </a:fld>
            <a:endParaRPr lang="en-US" sz="800" dirty="0">
              <a:solidFill>
                <a:schemeClr val="bg1"/>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xmlns="" id="{0ACD7915-3743-AE47-98BC-1A577E44D8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7" y="6321230"/>
            <a:ext cx="1403065" cy="365760"/>
          </a:xfrm>
          <a:prstGeom prst="rect">
            <a:avLst/>
          </a:prstGeom>
        </p:spPr>
      </p:pic>
      <p:pic>
        <p:nvPicPr>
          <p:cNvPr id="15" name="Picture 14">
            <a:extLst>
              <a:ext uri="{FF2B5EF4-FFF2-40B4-BE49-F238E27FC236}">
                <a16:creationId xmlns:a16="http://schemas.microsoft.com/office/drawing/2014/main" xmlns="" id="{863800A9-5163-A041-9A07-DB0E1C9B660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13615" y="6147315"/>
            <a:ext cx="1433182" cy="731520"/>
          </a:xfrm>
          <a:prstGeom prst="rect">
            <a:avLst/>
          </a:prstGeom>
        </p:spPr>
      </p:pic>
    </p:spTree>
    <p:extLst>
      <p:ext uri="{BB962C8B-B14F-4D97-AF65-F5344CB8AC3E}">
        <p14:creationId xmlns:p14="http://schemas.microsoft.com/office/powerpoint/2010/main" val="180623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180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chemeClr val="tx1"/>
        </a:solidFill>
        <a:effectLst/>
      </p:bgPr>
    </p:bg>
    <p:spTree>
      <p:nvGrpSpPr>
        <p:cNvPr id="1" name=""/>
        <p:cNvGrpSpPr/>
        <p:nvPr/>
      </p:nvGrpSpPr>
      <p:grpSpPr>
        <a:xfrm>
          <a:off x="0" y="0"/>
          <a:ext cx="0" cy="0"/>
          <a:chOff x="0" y="0"/>
          <a:chExt cx="0" cy="0"/>
        </a:xfrm>
      </p:grpSpPr>
      <p:sp>
        <p:nvSpPr>
          <p:cNvPr id="5" name="Oval 4"/>
          <p:cNvSpPr/>
          <p:nvPr userDrawn="1"/>
        </p:nvSpPr>
        <p:spPr>
          <a:xfrm>
            <a:off x="10741794" y="0"/>
            <a:ext cx="1450206" cy="13282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499872" y="228599"/>
            <a:ext cx="10424160" cy="704088"/>
          </a:xfrm>
          <a:prstGeom prst="rect">
            <a:avLst/>
          </a:prstGeom>
        </p:spPr>
        <p:txBody>
          <a:bodyPr anchor="ctr">
            <a:normAutofit/>
          </a:bodyPr>
          <a:lstStyle>
            <a:lvl1pPr>
              <a:defRPr sz="2800"/>
            </a:lvl1pPr>
          </a:lstStyle>
          <a:p>
            <a:r>
              <a:rPr lang="en-US" dirty="0" smtClean="0"/>
              <a:t>Slide Title Goes Here Two Lines Max</a:t>
            </a:r>
            <a:endParaRPr lang="en-US" dirty="0"/>
          </a:p>
        </p:txBody>
      </p:sp>
      <p:cxnSp>
        <p:nvCxnSpPr>
          <p:cNvPr id="7" name="Straight Connector 6"/>
          <p:cNvCxnSpPr/>
          <p:nvPr userDrawn="1"/>
        </p:nvCxnSpPr>
        <p:spPr>
          <a:xfrm>
            <a:off x="355600" y="142875"/>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55600" y="941832"/>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63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31951" y="6623844"/>
            <a:ext cx="563863" cy="182880"/>
          </a:xfrm>
          <a:prstGeom prst="rect">
            <a:avLst/>
          </a:prstGeom>
        </p:spPr>
        <p:txBody>
          <a:bodyPr/>
          <a:lstStyle/>
          <a:p>
            <a:fld id="{F4C95396-1204-8446-B505-366EDF4A90F9}" type="slidenum">
              <a:rPr lang="en-US" smtClean="0">
                <a:solidFill>
                  <a:srgbClr val="A6A6A6"/>
                </a:solidFill>
              </a:rPr>
              <a:pPr/>
              <a:t>‹#›</a:t>
            </a:fld>
            <a:endParaRPr lang="en-US">
              <a:solidFill>
                <a:srgbClr val="A6A6A6"/>
              </a:solidFill>
            </a:endParaRPr>
          </a:p>
        </p:txBody>
      </p:sp>
      <p:sp>
        <p:nvSpPr>
          <p:cNvPr id="5" name="Date Placeholder 7"/>
          <p:cNvSpPr>
            <a:spLocks noGrp="1"/>
          </p:cNvSpPr>
          <p:nvPr>
            <p:ph type="dt" sz="half" idx="10"/>
          </p:nvPr>
        </p:nvSpPr>
        <p:spPr>
          <a:xfrm>
            <a:off x="7905600" y="6623844"/>
            <a:ext cx="1009801" cy="182880"/>
          </a:xfrm>
          <a:prstGeom prst="rect">
            <a:avLst/>
          </a:prstGeom>
        </p:spPr>
        <p:txBody>
          <a:bodyPr/>
          <a:lstStyle/>
          <a:p>
            <a:endParaRPr lang="en-US" dirty="0">
              <a:solidFill>
                <a:srgbClr val="A6A6A6"/>
              </a:solidFill>
            </a:endParaRPr>
          </a:p>
        </p:txBody>
      </p:sp>
    </p:spTree>
    <p:extLst>
      <p:ext uri="{BB962C8B-B14F-4D97-AF65-F5344CB8AC3E}">
        <p14:creationId xmlns:p14="http://schemas.microsoft.com/office/powerpoint/2010/main" val="384638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Full page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348572562"/>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513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2118" y="2118"/>
                        <a:ext cx="2116" cy="2116"/>
                      </a:xfrm>
                      <a:prstGeom prst="rect">
                        <a:avLst/>
                      </a:prstGeom>
                    </p:spPr>
                  </p:pic>
                </p:oleObj>
              </mc:Fallback>
            </mc:AlternateContent>
          </a:graphicData>
        </a:graphic>
      </p:graphicFrame>
      <p:cxnSp>
        <p:nvCxnSpPr>
          <p:cNvPr id="9" name="Straight Connector 8"/>
          <p:cNvCxnSpPr/>
          <p:nvPr userDrawn="1"/>
        </p:nvCxnSpPr>
        <p:spPr>
          <a:xfrm>
            <a:off x="355600" y="142875"/>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55600" y="945357"/>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Date Placeholder 7"/>
          <p:cNvSpPr>
            <a:spLocks noGrp="1"/>
          </p:cNvSpPr>
          <p:nvPr>
            <p:ph type="dt" sz="half" idx="10"/>
          </p:nvPr>
        </p:nvSpPr>
        <p:spPr>
          <a:xfrm>
            <a:off x="11132312" y="6622883"/>
            <a:ext cx="704088" cy="182880"/>
          </a:xfrm>
          <a:prstGeom prst="rect">
            <a:avLst/>
          </a:prstGeom>
        </p:spPr>
        <p:txBody>
          <a:bodyPr lIns="121917" tIns="60958" rIns="121917" bIns="60958"/>
          <a:lstStyle/>
          <a:p>
            <a:fld id="{6D2B71FC-8468-47F3-BF7C-B77C78112BAD}" type="datetime1">
              <a:rPr lang="en-US" smtClean="0">
                <a:solidFill>
                  <a:srgbClr val="80807A"/>
                </a:solidFill>
              </a:rPr>
              <a:pPr/>
              <a:t>5/3/2018</a:t>
            </a:fld>
            <a:endParaRPr lang="en-US" dirty="0">
              <a:solidFill>
                <a:srgbClr val="80807A"/>
              </a:solidFill>
            </a:endParaRPr>
          </a:p>
        </p:txBody>
      </p:sp>
      <p:sp>
        <p:nvSpPr>
          <p:cNvPr id="12" name="Slide Number Placeholder 11"/>
          <p:cNvSpPr>
            <a:spLocks noGrp="1"/>
          </p:cNvSpPr>
          <p:nvPr>
            <p:ph type="sldNum" sz="quarter" idx="12"/>
          </p:nvPr>
        </p:nvSpPr>
        <p:spPr>
          <a:xfrm>
            <a:off x="373398" y="6622883"/>
            <a:ext cx="563863" cy="182880"/>
          </a:xfrm>
          <a:prstGeom prst="rect">
            <a:avLst/>
          </a:prstGeom>
        </p:spPr>
        <p:txBody>
          <a:bodyPr lIns="121917" tIns="60958" rIns="121917" bIns="60958"/>
          <a:lstStyle/>
          <a:p>
            <a:fld id="{F4C95396-1204-8446-B505-366EDF4A90F9}" type="slidenum">
              <a:rPr lang="en-US" smtClean="0">
                <a:solidFill>
                  <a:srgbClr val="80807A"/>
                </a:solidFill>
              </a:rPr>
              <a:pPr/>
              <a:t>‹#›</a:t>
            </a:fld>
            <a:endParaRPr lang="en-US" dirty="0">
              <a:solidFill>
                <a:srgbClr val="80807A"/>
              </a:solidFill>
            </a:endParaRPr>
          </a:p>
        </p:txBody>
      </p:sp>
      <p:sp>
        <p:nvSpPr>
          <p:cNvPr id="13" name="Title 1"/>
          <p:cNvSpPr>
            <a:spLocks noGrp="1"/>
          </p:cNvSpPr>
          <p:nvPr>
            <p:ph type="title" hasCustomPrompt="1"/>
          </p:nvPr>
        </p:nvSpPr>
        <p:spPr>
          <a:xfrm>
            <a:off x="355600" y="194136"/>
            <a:ext cx="10617200" cy="751520"/>
          </a:xfrm>
          <a:prstGeom prst="rect">
            <a:avLst/>
          </a:prstGeom>
        </p:spPr>
        <p:txBody>
          <a:bodyPr lIns="121917" tIns="0" rIns="121917" bIns="0" anchor="ctr">
            <a:noAutofit/>
          </a:bodyPr>
          <a:lstStyle>
            <a:lvl1pPr>
              <a:defRPr sz="3700"/>
            </a:lvl1pPr>
          </a:lstStyle>
          <a:p>
            <a:r>
              <a:rPr lang="en-US" dirty="0" smtClean="0"/>
              <a:t>Slide Title</a:t>
            </a:r>
            <a:endParaRPr lang="en-US" dirty="0"/>
          </a:p>
        </p:txBody>
      </p:sp>
      <p:sp>
        <p:nvSpPr>
          <p:cNvPr id="6" name="Text Placeholder 5"/>
          <p:cNvSpPr>
            <a:spLocks noGrp="1"/>
          </p:cNvSpPr>
          <p:nvPr>
            <p:ph type="body" sz="quarter" idx="15"/>
          </p:nvPr>
        </p:nvSpPr>
        <p:spPr>
          <a:xfrm>
            <a:off x="355601" y="951933"/>
            <a:ext cx="11480799" cy="5474268"/>
          </a:xfrm>
          <a:prstGeom prst="rect">
            <a:avLst/>
          </a:prstGeom>
        </p:spPr>
        <p:txBody>
          <a:bodyPr lIns="243834" tIns="243834" rIns="243834" bIns="60958">
            <a:normAutofit/>
          </a:bodyPr>
          <a:lstStyle>
            <a:lvl1pPr marL="304792" indent="-304792">
              <a:lnSpc>
                <a:spcPct val="100000"/>
              </a:lnSpc>
              <a:buClr>
                <a:schemeClr val="accent2"/>
              </a:buClr>
              <a:buFont typeface="Wingdings" panose="05000000000000000000" pitchFamily="2" charset="2"/>
              <a:buChar char="§"/>
              <a:defRPr lang="en-US" dirty="0" smtClean="0"/>
            </a:lvl1pPr>
            <a:lvl2pPr marL="609585" indent="-304792">
              <a:lnSpc>
                <a:spcPct val="100000"/>
              </a:lnSpc>
              <a:buClr>
                <a:schemeClr val="accent2"/>
              </a:buClr>
              <a:buFont typeface="Wingdings" panose="05000000000000000000" pitchFamily="2" charset="2"/>
              <a:buChar char="§"/>
              <a:defRPr lang="en-US" dirty="0" smtClean="0"/>
            </a:lvl2pPr>
            <a:lvl3pPr marL="914377" indent="-304792">
              <a:lnSpc>
                <a:spcPct val="100000"/>
              </a:lnSpc>
              <a:buClr>
                <a:schemeClr val="accent2"/>
              </a:buClr>
              <a:buFont typeface="Wingdings" panose="05000000000000000000" pitchFamily="2" charset="2"/>
              <a:buChar char="§"/>
              <a:defRPr lang="en-US" dirty="0" smtClean="0"/>
            </a:lvl3pPr>
            <a:lvl4pPr marL="1219170" indent="-302676">
              <a:lnSpc>
                <a:spcPct val="100000"/>
              </a:lnSpc>
              <a:buClr>
                <a:schemeClr val="accent2"/>
              </a:buClr>
              <a:buFont typeface="Wingdings" panose="05000000000000000000" pitchFamily="2" charset="2"/>
              <a:buChar char="§"/>
              <a:defRPr lang="en-US" dirty="0" smtClean="0"/>
            </a:lvl4pPr>
            <a:lvl5pPr marL="1532428" indent="-313259">
              <a:lnSpc>
                <a:spcPct val="100000"/>
              </a:lnSpc>
              <a:buClr>
                <a:schemeClr val="accent2"/>
              </a:buClr>
              <a:buFont typeface="Wingdings" panose="05000000000000000000" pitchFamily="2" charset="2"/>
              <a:buChar cha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2800" y="146304"/>
            <a:ext cx="792480" cy="792480"/>
          </a:xfrm>
          <a:prstGeom prst="rect">
            <a:avLst/>
          </a:prstGeom>
        </p:spPr>
      </p:pic>
    </p:spTree>
    <p:extLst>
      <p:ext uri="{BB962C8B-B14F-4D97-AF65-F5344CB8AC3E}">
        <p14:creationId xmlns:p14="http://schemas.microsoft.com/office/powerpoint/2010/main" val="4288277816"/>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96867122"/>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616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2118" y="2118"/>
                        <a:ext cx="2116" cy="2116"/>
                      </a:xfrm>
                      <a:prstGeom prst="rect">
                        <a:avLst/>
                      </a:prstGeom>
                    </p:spPr>
                  </p:pic>
                </p:oleObj>
              </mc:Fallback>
            </mc:AlternateContent>
          </a:graphicData>
        </a:graphic>
      </p:graphicFrame>
      <p:cxnSp>
        <p:nvCxnSpPr>
          <p:cNvPr id="9" name="Straight Connector 8"/>
          <p:cNvCxnSpPr/>
          <p:nvPr userDrawn="1"/>
        </p:nvCxnSpPr>
        <p:spPr>
          <a:xfrm>
            <a:off x="355600" y="142875"/>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55600" y="941832"/>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Date Placeholder 7"/>
          <p:cNvSpPr>
            <a:spLocks noGrp="1"/>
          </p:cNvSpPr>
          <p:nvPr>
            <p:ph type="dt" sz="half" idx="10"/>
          </p:nvPr>
        </p:nvSpPr>
        <p:spPr>
          <a:xfrm>
            <a:off x="11132312" y="6622883"/>
            <a:ext cx="704088" cy="182880"/>
          </a:xfrm>
          <a:prstGeom prst="rect">
            <a:avLst/>
          </a:prstGeom>
        </p:spPr>
        <p:txBody>
          <a:bodyPr lIns="121917" tIns="60958" rIns="121917" bIns="60958"/>
          <a:lstStyle/>
          <a:p>
            <a:fld id="{9CD0E25E-59F5-4881-9DA6-8815DEB02F9E}" type="datetime1">
              <a:rPr lang="en-US" smtClean="0">
                <a:solidFill>
                  <a:srgbClr val="80807A"/>
                </a:solidFill>
              </a:rPr>
              <a:pPr/>
              <a:t>5/3/2018</a:t>
            </a:fld>
            <a:endParaRPr lang="en-US" dirty="0">
              <a:solidFill>
                <a:srgbClr val="80807A"/>
              </a:solidFill>
            </a:endParaRPr>
          </a:p>
        </p:txBody>
      </p:sp>
      <p:sp>
        <p:nvSpPr>
          <p:cNvPr id="12" name="Slide Number Placeholder 11"/>
          <p:cNvSpPr>
            <a:spLocks noGrp="1"/>
          </p:cNvSpPr>
          <p:nvPr>
            <p:ph type="sldNum" sz="quarter" idx="12"/>
          </p:nvPr>
        </p:nvSpPr>
        <p:spPr>
          <a:xfrm>
            <a:off x="373398" y="6622883"/>
            <a:ext cx="563863" cy="182880"/>
          </a:xfrm>
          <a:prstGeom prst="rect">
            <a:avLst/>
          </a:prstGeom>
        </p:spPr>
        <p:txBody>
          <a:bodyPr lIns="121917" tIns="60958" rIns="121917" bIns="60958"/>
          <a:lstStyle/>
          <a:p>
            <a:fld id="{F4C95396-1204-8446-B505-366EDF4A90F9}" type="slidenum">
              <a:rPr lang="en-US" smtClean="0">
                <a:solidFill>
                  <a:srgbClr val="80807A"/>
                </a:solidFill>
              </a:rPr>
              <a:pPr/>
              <a:t>‹#›</a:t>
            </a:fld>
            <a:endParaRPr lang="en-US" dirty="0">
              <a:solidFill>
                <a:srgbClr val="80807A"/>
              </a:solidFill>
            </a:endParaRPr>
          </a:p>
        </p:txBody>
      </p:sp>
      <p:sp>
        <p:nvSpPr>
          <p:cNvPr id="13" name="Title 1"/>
          <p:cNvSpPr>
            <a:spLocks noGrp="1"/>
          </p:cNvSpPr>
          <p:nvPr>
            <p:ph type="title" hasCustomPrompt="1"/>
          </p:nvPr>
        </p:nvSpPr>
        <p:spPr>
          <a:xfrm>
            <a:off x="355600" y="194136"/>
            <a:ext cx="10617200" cy="751520"/>
          </a:xfrm>
          <a:prstGeom prst="rect">
            <a:avLst/>
          </a:prstGeom>
        </p:spPr>
        <p:txBody>
          <a:bodyPr lIns="121917" tIns="0" rIns="121917" bIns="0" anchor="ctr">
            <a:noAutofit/>
          </a:bodyPr>
          <a:lstStyle>
            <a:lvl1pPr>
              <a:defRPr sz="3700"/>
            </a:lvl1pPr>
          </a:lstStyle>
          <a:p>
            <a:r>
              <a:rPr lang="en-US" dirty="0" smtClean="0"/>
              <a:t>Slide Title</a:t>
            </a:r>
            <a:endParaRPr lang="en-US" dirty="0"/>
          </a:p>
        </p:txBody>
      </p:sp>
      <p:sp>
        <p:nvSpPr>
          <p:cNvPr id="6" name="Text Placeholder 5"/>
          <p:cNvSpPr>
            <a:spLocks noGrp="1"/>
          </p:cNvSpPr>
          <p:nvPr>
            <p:ph type="body" sz="quarter" idx="15"/>
          </p:nvPr>
        </p:nvSpPr>
        <p:spPr>
          <a:xfrm>
            <a:off x="355600" y="950977"/>
            <a:ext cx="5740400" cy="5487415"/>
          </a:xfrm>
          <a:prstGeom prst="rect">
            <a:avLst/>
          </a:prstGeom>
        </p:spPr>
        <p:txBody>
          <a:bodyPr lIns="243834" tIns="60958" rIns="243834" bIns="60958">
            <a:normAutofit/>
          </a:bodyPr>
          <a:lstStyle>
            <a:lvl1pPr marL="304792" indent="-304792">
              <a:buClr>
                <a:schemeClr val="accent2"/>
              </a:buClr>
              <a:buFont typeface="Wingdings" panose="05000000000000000000" pitchFamily="2" charset="2"/>
              <a:buChar char="§"/>
              <a:defRPr lang="en-US" dirty="0" smtClean="0"/>
            </a:lvl1pPr>
            <a:lvl2pPr marL="609585" indent="-304792">
              <a:buClr>
                <a:schemeClr val="accent2"/>
              </a:buClr>
              <a:buFont typeface="Wingdings" panose="05000000000000000000" pitchFamily="2" charset="2"/>
              <a:buChar char="§"/>
              <a:defRPr lang="en-US" dirty="0" smtClean="0"/>
            </a:lvl2pPr>
            <a:lvl3pPr marL="914377" indent="-304792">
              <a:buClr>
                <a:schemeClr val="accent2"/>
              </a:buClr>
              <a:buFont typeface="Wingdings" panose="05000000000000000000" pitchFamily="2" charset="2"/>
              <a:buChar char="§"/>
              <a:defRPr lang="en-US" dirty="0" smtClean="0"/>
            </a:lvl3pPr>
            <a:lvl4pPr marL="1219170" indent="-302676">
              <a:buClr>
                <a:schemeClr val="accent2"/>
              </a:buClr>
              <a:buFont typeface="Wingdings" panose="05000000000000000000" pitchFamily="2" charset="2"/>
              <a:buChar char="§"/>
              <a:defRPr lang="en-US" dirty="0" smtClean="0"/>
            </a:lvl4pPr>
            <a:lvl5pPr marL="1532428" indent="-313259">
              <a:buClr>
                <a:schemeClr val="accent2"/>
              </a:buClr>
              <a:buFont typeface="Wingdings" panose="05000000000000000000" pitchFamily="2" charset="2"/>
              <a:buChar cha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5"/>
          <p:cNvSpPr>
            <a:spLocks noGrp="1"/>
          </p:cNvSpPr>
          <p:nvPr>
            <p:ph type="body" sz="quarter" idx="16"/>
          </p:nvPr>
        </p:nvSpPr>
        <p:spPr>
          <a:xfrm>
            <a:off x="6096000" y="950977"/>
            <a:ext cx="5740400" cy="5487415"/>
          </a:xfrm>
          <a:prstGeom prst="rect">
            <a:avLst/>
          </a:prstGeom>
        </p:spPr>
        <p:txBody>
          <a:bodyPr lIns="243834" tIns="60958" rIns="243834" bIns="60958">
            <a:normAutofit/>
          </a:bodyPr>
          <a:lstStyle>
            <a:lvl1pPr marL="457189" indent="-457189">
              <a:buClr>
                <a:schemeClr val="accent2"/>
              </a:buClr>
              <a:buFont typeface="Wingdings" panose="05000000000000000000" pitchFamily="2" charset="2"/>
              <a:buChar char="§"/>
              <a:defRPr lang="en-US" dirty="0" smtClean="0"/>
            </a:lvl1pPr>
            <a:lvl2pPr marL="761981" indent="-457189">
              <a:buClr>
                <a:schemeClr val="accent2"/>
              </a:buClr>
              <a:buFont typeface="Wingdings" panose="05000000000000000000" pitchFamily="2" charset="2"/>
              <a:buChar char="§"/>
              <a:defRPr lang="en-US" dirty="0" smtClean="0"/>
            </a:lvl2pPr>
            <a:lvl3pPr marL="990575" indent="-380990">
              <a:buClr>
                <a:schemeClr val="accent2"/>
              </a:buClr>
              <a:buFont typeface="Wingdings" panose="05000000000000000000" pitchFamily="2" charset="2"/>
              <a:buChar char="§"/>
              <a:defRPr lang="en-US" dirty="0" smtClean="0"/>
            </a:lvl3pPr>
            <a:lvl4pPr marL="1297484" indent="-380990">
              <a:buClr>
                <a:schemeClr val="accent2"/>
              </a:buClr>
              <a:buFont typeface="Wingdings" panose="05000000000000000000" pitchFamily="2" charset="2"/>
              <a:buChar char="§"/>
              <a:defRPr lang="en-US" dirty="0" smtClean="0"/>
            </a:lvl4pPr>
            <a:lvl5pPr marL="1600160" indent="-380990">
              <a:buClr>
                <a:schemeClr val="accent2"/>
              </a:buClr>
              <a:buFont typeface="Wingdings" panose="05000000000000000000" pitchFamily="2" charset="2"/>
              <a:buChar cha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2800" y="146304"/>
            <a:ext cx="792480" cy="792480"/>
          </a:xfrm>
          <a:prstGeom prst="rect">
            <a:avLst/>
          </a:prstGeom>
        </p:spPr>
      </p:pic>
    </p:spTree>
    <p:extLst>
      <p:ext uri="{BB962C8B-B14F-4D97-AF65-F5344CB8AC3E}">
        <p14:creationId xmlns:p14="http://schemas.microsoft.com/office/powerpoint/2010/main" val="1938765251"/>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Max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814845B-AACA-164F-B5B9-AE0184E06F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76963"/>
            <a:ext cx="12192000" cy="681037"/>
          </a:xfrm>
          <a:prstGeom prst="rect">
            <a:avLst/>
          </a:prstGeom>
        </p:spPr>
      </p:pic>
      <p:sp>
        <p:nvSpPr>
          <p:cNvPr id="4" name="Text Placeholder 5">
            <a:extLst>
              <a:ext uri="{FF2B5EF4-FFF2-40B4-BE49-F238E27FC236}">
                <a16:creationId xmlns:a16="http://schemas.microsoft.com/office/drawing/2014/main" xmlns="" id="{089AEDE4-4AD6-8F44-8715-CDF5B71A2F04}"/>
              </a:ext>
            </a:extLst>
          </p:cNvPr>
          <p:cNvSpPr>
            <a:spLocks noGrp="1"/>
          </p:cNvSpPr>
          <p:nvPr>
            <p:ph idx="1"/>
          </p:nvPr>
        </p:nvSpPr>
        <p:spPr>
          <a:xfrm>
            <a:off x="556193" y="1249119"/>
            <a:ext cx="11079615" cy="45627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2">
            <a:extLst>
              <a:ext uri="{FF2B5EF4-FFF2-40B4-BE49-F238E27FC236}">
                <a16:creationId xmlns:a16="http://schemas.microsoft.com/office/drawing/2014/main" xmlns="" id="{670ECDB5-EBD7-944D-B834-B85A677588AD}"/>
              </a:ext>
            </a:extLst>
          </p:cNvPr>
          <p:cNvSpPr>
            <a:spLocks noGrp="1"/>
          </p:cNvSpPr>
          <p:nvPr>
            <p:ph type="ftr" sz="quarter" idx="3"/>
          </p:nvPr>
        </p:nvSpPr>
        <p:spPr>
          <a:xfrm>
            <a:off x="172267" y="5811838"/>
            <a:ext cx="4114800" cy="365125"/>
          </a:xfrm>
          <a:prstGeom prst="rect">
            <a:avLst/>
          </a:prstGeom>
        </p:spPr>
        <p:txBody>
          <a:bodyPr vert="horz" lIns="0" tIns="0" rIns="0" bIns="0" rtlCol="0" anchor="ctr"/>
          <a:lstStyle>
            <a:lvl1pPr algn="l">
              <a:defRPr sz="800">
                <a:solidFill>
                  <a:schemeClr val="tx1"/>
                </a:solidFill>
                <a:latin typeface="Arial" charset="0"/>
                <a:ea typeface="Arial" charset="0"/>
                <a:cs typeface="Arial" charset="0"/>
              </a:defRPr>
            </a:lvl1pPr>
          </a:lstStyle>
          <a:p>
            <a:r>
              <a:rPr lang="en-US" smtClean="0"/>
              <a:t>GEOINT 2016</a:t>
            </a:r>
            <a:endParaRPr lang="en-US" dirty="0"/>
          </a:p>
        </p:txBody>
      </p:sp>
      <p:sp>
        <p:nvSpPr>
          <p:cNvPr id="10" name="Slide Number Placeholder 5">
            <a:extLst>
              <a:ext uri="{FF2B5EF4-FFF2-40B4-BE49-F238E27FC236}">
                <a16:creationId xmlns:a16="http://schemas.microsoft.com/office/drawing/2014/main" xmlns="" id="{4320E226-14A8-684F-A929-D4F54D786FCB}"/>
              </a:ext>
            </a:extLst>
          </p:cNvPr>
          <p:cNvSpPr txBox="1">
            <a:spLocks/>
          </p:cNvSpPr>
          <p:nvPr userDrawn="1"/>
        </p:nvSpPr>
        <p:spPr>
          <a:xfrm>
            <a:off x="4724400" y="633491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Blender Book" charset="0"/>
                <a:ea typeface="Blender Book" charset="0"/>
                <a:cs typeface="Blender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9A513D8-6C51-DF4A-B30D-1D3BD8433BD3}" type="slidenum">
              <a:rPr lang="en-US" sz="800" smtClean="0">
                <a:solidFill>
                  <a:schemeClr val="bg1"/>
                </a:solidFill>
                <a:latin typeface="Arial" charset="0"/>
                <a:ea typeface="Arial" charset="0"/>
                <a:cs typeface="Arial" charset="0"/>
              </a:rPr>
              <a:pPr algn="ctr"/>
              <a:t>‹#›</a:t>
            </a:fld>
            <a:endParaRPr lang="en-US" sz="800" dirty="0">
              <a:solidFill>
                <a:schemeClr val="bg1"/>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xmlns="" id="{E4AFB8DD-60E8-1046-93AC-E7D16E9DF2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1111" y="6334918"/>
            <a:ext cx="1306287" cy="365760"/>
          </a:xfrm>
          <a:prstGeom prst="rect">
            <a:avLst/>
          </a:prstGeom>
        </p:spPr>
      </p:pic>
      <p:sp>
        <p:nvSpPr>
          <p:cNvPr id="12" name="Title 5">
            <a:extLst>
              <a:ext uri="{FF2B5EF4-FFF2-40B4-BE49-F238E27FC236}">
                <a16:creationId xmlns:a16="http://schemas.microsoft.com/office/drawing/2014/main" xmlns="" id="{125CDC6E-2A90-D145-8022-ED091615AB30}"/>
              </a:ext>
            </a:extLst>
          </p:cNvPr>
          <p:cNvSpPr>
            <a:spLocks noGrp="1"/>
          </p:cNvSpPr>
          <p:nvPr>
            <p:ph type="title"/>
          </p:nvPr>
        </p:nvSpPr>
        <p:spPr>
          <a:xfrm>
            <a:off x="556192" y="510139"/>
            <a:ext cx="11079615" cy="738980"/>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91735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DigitalGlob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1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5">
            <a:extLst>
              <a:ext uri="{FF2B5EF4-FFF2-40B4-BE49-F238E27FC236}">
                <a16:creationId xmlns:a16="http://schemas.microsoft.com/office/drawing/2014/main" xmlns="" id="{089AEDE4-4AD6-8F44-8715-CDF5B71A2F04}"/>
              </a:ext>
            </a:extLst>
          </p:cNvPr>
          <p:cNvSpPr>
            <a:spLocks noGrp="1"/>
          </p:cNvSpPr>
          <p:nvPr>
            <p:ph idx="1"/>
          </p:nvPr>
        </p:nvSpPr>
        <p:spPr>
          <a:xfrm>
            <a:off x="556193" y="1249119"/>
            <a:ext cx="11079615" cy="45627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xmlns="" id="{C513366D-7DD6-4C40-B5A7-3FBC46452EE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635808" y="6241490"/>
            <a:ext cx="484094" cy="484094"/>
          </a:xfrm>
          <a:prstGeom prst="rect">
            <a:avLst/>
          </a:prstGeom>
        </p:spPr>
      </p:pic>
      <p:sp>
        <p:nvSpPr>
          <p:cNvPr id="7" name="Footer Placeholder 2">
            <a:extLst>
              <a:ext uri="{FF2B5EF4-FFF2-40B4-BE49-F238E27FC236}">
                <a16:creationId xmlns:a16="http://schemas.microsoft.com/office/drawing/2014/main" xmlns="" id="{39FA3ED9-6F60-344E-A323-E70D93A736F5}"/>
              </a:ext>
            </a:extLst>
          </p:cNvPr>
          <p:cNvSpPr>
            <a:spLocks noGrp="1"/>
          </p:cNvSpPr>
          <p:nvPr>
            <p:ph type="ftr" sz="quarter" idx="3"/>
          </p:nvPr>
        </p:nvSpPr>
        <p:spPr>
          <a:xfrm>
            <a:off x="172267" y="5811838"/>
            <a:ext cx="4114800" cy="365125"/>
          </a:xfrm>
          <a:prstGeom prst="rect">
            <a:avLst/>
          </a:prstGeom>
        </p:spPr>
        <p:txBody>
          <a:bodyPr vert="horz" lIns="0" tIns="0" rIns="0" bIns="0" rtlCol="0" anchor="ctr"/>
          <a:lstStyle>
            <a:lvl1pPr algn="l">
              <a:defRPr sz="800">
                <a:solidFill>
                  <a:schemeClr val="tx1"/>
                </a:solidFill>
                <a:latin typeface="Arial" charset="0"/>
                <a:ea typeface="Arial" charset="0"/>
                <a:cs typeface="Arial" charset="0"/>
              </a:defRPr>
            </a:lvl1pPr>
          </a:lstStyle>
          <a:p>
            <a:r>
              <a:rPr lang="en-US" smtClean="0"/>
              <a:t>GEOINT 2016</a:t>
            </a:r>
            <a:endParaRPr lang="en-US" dirty="0"/>
          </a:p>
        </p:txBody>
      </p:sp>
      <p:pic>
        <p:nvPicPr>
          <p:cNvPr id="14" name="Picture 13">
            <a:extLst>
              <a:ext uri="{FF2B5EF4-FFF2-40B4-BE49-F238E27FC236}">
                <a16:creationId xmlns:a16="http://schemas.microsoft.com/office/drawing/2014/main" xmlns="" id="{04A610B9-E3A0-6440-A88E-56C622C1941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6176962"/>
            <a:ext cx="12192000" cy="681037"/>
          </a:xfrm>
          <a:prstGeom prst="rect">
            <a:avLst/>
          </a:prstGeom>
        </p:spPr>
      </p:pic>
      <p:sp>
        <p:nvSpPr>
          <p:cNvPr id="15" name="Slide Number Placeholder 5">
            <a:extLst>
              <a:ext uri="{FF2B5EF4-FFF2-40B4-BE49-F238E27FC236}">
                <a16:creationId xmlns:a16="http://schemas.microsoft.com/office/drawing/2014/main" xmlns="" id="{8667A49A-DA54-D542-878B-183E53FC5601}"/>
              </a:ext>
            </a:extLst>
          </p:cNvPr>
          <p:cNvSpPr txBox="1">
            <a:spLocks/>
          </p:cNvSpPr>
          <p:nvPr userDrawn="1"/>
        </p:nvSpPr>
        <p:spPr>
          <a:xfrm>
            <a:off x="4724400" y="633491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Blender Book" charset="0"/>
                <a:ea typeface="Blender Book" charset="0"/>
                <a:cs typeface="Blender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9A513D8-6C51-DF4A-B30D-1D3BD8433BD3}" type="slidenum">
              <a:rPr lang="en-US" sz="800" smtClean="0">
                <a:solidFill>
                  <a:schemeClr val="bg1"/>
                </a:solidFill>
                <a:latin typeface="Arial" charset="0"/>
                <a:ea typeface="Arial" charset="0"/>
                <a:cs typeface="Arial" charset="0"/>
              </a:rPr>
              <a:pPr algn="ctr"/>
              <a:t>‹#›</a:t>
            </a:fld>
            <a:endParaRPr lang="en-US" sz="800" dirty="0">
              <a:solidFill>
                <a:schemeClr val="bg1"/>
              </a:solidFill>
              <a:latin typeface="Arial" charset="0"/>
              <a:ea typeface="Arial" charset="0"/>
              <a:cs typeface="Arial" charset="0"/>
            </a:endParaRPr>
          </a:p>
        </p:txBody>
      </p:sp>
      <p:pic>
        <p:nvPicPr>
          <p:cNvPr id="10" name="Picture 9">
            <a:extLst>
              <a:ext uri="{FF2B5EF4-FFF2-40B4-BE49-F238E27FC236}">
                <a16:creationId xmlns:a16="http://schemas.microsoft.com/office/drawing/2014/main" xmlns="" id="{CB10DB84-61EA-9E4B-A1D0-6339B929B7B6}"/>
              </a:ext>
            </a:extLst>
          </p:cNvPr>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19145" b="23968"/>
          <a:stretch/>
        </p:blipFill>
        <p:spPr>
          <a:xfrm>
            <a:off x="10755585" y="6176961"/>
            <a:ext cx="1197172" cy="681038"/>
          </a:xfrm>
          <a:prstGeom prst="rect">
            <a:avLst/>
          </a:prstGeom>
        </p:spPr>
      </p:pic>
      <p:sp>
        <p:nvSpPr>
          <p:cNvPr id="12" name="Title 5">
            <a:extLst>
              <a:ext uri="{FF2B5EF4-FFF2-40B4-BE49-F238E27FC236}">
                <a16:creationId xmlns:a16="http://schemas.microsoft.com/office/drawing/2014/main" xmlns="" id="{3B6E6251-BAC0-864E-A96F-34568F2CD3E5}"/>
              </a:ext>
            </a:extLst>
          </p:cNvPr>
          <p:cNvSpPr>
            <a:spLocks noGrp="1"/>
          </p:cNvSpPr>
          <p:nvPr>
            <p:ph type="title"/>
          </p:nvPr>
        </p:nvSpPr>
        <p:spPr>
          <a:xfrm>
            <a:off x="556192" y="510139"/>
            <a:ext cx="11079615" cy="738980"/>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796722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MDA">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xmlns="" id="{089AEDE4-4AD6-8F44-8715-CDF5B71A2F04}"/>
              </a:ext>
            </a:extLst>
          </p:cNvPr>
          <p:cNvSpPr>
            <a:spLocks noGrp="1"/>
          </p:cNvSpPr>
          <p:nvPr>
            <p:ph idx="1"/>
          </p:nvPr>
        </p:nvSpPr>
        <p:spPr>
          <a:xfrm>
            <a:off x="556193" y="1249119"/>
            <a:ext cx="11079615" cy="45627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xmlns="" id="{C513366D-7DD6-4C40-B5A7-3FBC46452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808" y="6241490"/>
            <a:ext cx="484094" cy="484094"/>
          </a:xfrm>
          <a:prstGeom prst="rect">
            <a:avLst/>
          </a:prstGeom>
        </p:spPr>
      </p:pic>
      <p:sp>
        <p:nvSpPr>
          <p:cNvPr id="7" name="Footer Placeholder 2">
            <a:extLst>
              <a:ext uri="{FF2B5EF4-FFF2-40B4-BE49-F238E27FC236}">
                <a16:creationId xmlns:a16="http://schemas.microsoft.com/office/drawing/2014/main" xmlns="" id="{8D2A2C71-B811-EA4F-9299-906CC99CBCB5}"/>
              </a:ext>
            </a:extLst>
          </p:cNvPr>
          <p:cNvSpPr>
            <a:spLocks noGrp="1"/>
          </p:cNvSpPr>
          <p:nvPr>
            <p:ph type="ftr" sz="quarter" idx="3"/>
          </p:nvPr>
        </p:nvSpPr>
        <p:spPr>
          <a:xfrm>
            <a:off x="172267" y="5811838"/>
            <a:ext cx="4114800" cy="365125"/>
          </a:xfrm>
          <a:prstGeom prst="rect">
            <a:avLst/>
          </a:prstGeom>
        </p:spPr>
        <p:txBody>
          <a:bodyPr vert="horz" lIns="0" tIns="0" rIns="0" bIns="0" rtlCol="0" anchor="ctr"/>
          <a:lstStyle>
            <a:lvl1pPr algn="l">
              <a:defRPr sz="800">
                <a:solidFill>
                  <a:schemeClr val="tx1"/>
                </a:solidFill>
                <a:latin typeface="Arial" charset="0"/>
                <a:ea typeface="Arial" charset="0"/>
                <a:cs typeface="Arial" charset="0"/>
              </a:defRPr>
            </a:lvl1pPr>
          </a:lstStyle>
          <a:p>
            <a:r>
              <a:rPr lang="en-US" smtClean="0"/>
              <a:t>GEOINT 2016</a:t>
            </a:r>
            <a:endParaRPr lang="en-US" dirty="0"/>
          </a:p>
        </p:txBody>
      </p:sp>
      <p:pic>
        <p:nvPicPr>
          <p:cNvPr id="8" name="Picture 7">
            <a:extLst>
              <a:ext uri="{FF2B5EF4-FFF2-40B4-BE49-F238E27FC236}">
                <a16:creationId xmlns:a16="http://schemas.microsoft.com/office/drawing/2014/main" xmlns="" id="{BC5EA6F4-C242-7A4D-9850-68F5D5CC91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176962"/>
            <a:ext cx="12192000" cy="681037"/>
          </a:xfrm>
          <a:prstGeom prst="rect">
            <a:avLst/>
          </a:prstGeom>
        </p:spPr>
      </p:pic>
      <p:sp>
        <p:nvSpPr>
          <p:cNvPr id="9" name="Slide Number Placeholder 5">
            <a:extLst>
              <a:ext uri="{FF2B5EF4-FFF2-40B4-BE49-F238E27FC236}">
                <a16:creationId xmlns:a16="http://schemas.microsoft.com/office/drawing/2014/main" xmlns="" id="{F4950A27-3841-274F-B859-81DA6095C6F3}"/>
              </a:ext>
            </a:extLst>
          </p:cNvPr>
          <p:cNvSpPr txBox="1">
            <a:spLocks/>
          </p:cNvSpPr>
          <p:nvPr userDrawn="1"/>
        </p:nvSpPr>
        <p:spPr>
          <a:xfrm>
            <a:off x="4724400" y="633491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Blender Book" charset="0"/>
                <a:ea typeface="Blender Book" charset="0"/>
                <a:cs typeface="Blender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9A513D8-6C51-DF4A-B30D-1D3BD8433BD3}" type="slidenum">
              <a:rPr lang="en-US" sz="800" smtClean="0">
                <a:solidFill>
                  <a:schemeClr val="bg1"/>
                </a:solidFill>
                <a:latin typeface="Arial" charset="0"/>
                <a:ea typeface="Arial" charset="0"/>
                <a:cs typeface="Arial" charset="0"/>
              </a:rPr>
              <a:pPr algn="ctr"/>
              <a:t>‹#›</a:t>
            </a:fld>
            <a:endParaRPr lang="en-US" sz="800" dirty="0">
              <a:solidFill>
                <a:schemeClr val="bg1"/>
              </a:solidFill>
              <a:latin typeface="Arial" charset="0"/>
              <a:ea typeface="Arial" charset="0"/>
              <a:cs typeface="Arial" charset="0"/>
            </a:endParaRPr>
          </a:p>
        </p:txBody>
      </p:sp>
      <p:pic>
        <p:nvPicPr>
          <p:cNvPr id="14" name="Picture 13">
            <a:extLst>
              <a:ext uri="{FF2B5EF4-FFF2-40B4-BE49-F238E27FC236}">
                <a16:creationId xmlns:a16="http://schemas.microsoft.com/office/drawing/2014/main" xmlns="" id="{B404AC49-AABA-4F45-AA46-EA4C898EA1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54653" y="6357460"/>
            <a:ext cx="1086451" cy="320040"/>
          </a:xfrm>
          <a:prstGeom prst="rect">
            <a:avLst/>
          </a:prstGeom>
        </p:spPr>
      </p:pic>
      <p:sp>
        <p:nvSpPr>
          <p:cNvPr id="12" name="Title 5">
            <a:extLst>
              <a:ext uri="{FF2B5EF4-FFF2-40B4-BE49-F238E27FC236}">
                <a16:creationId xmlns:a16="http://schemas.microsoft.com/office/drawing/2014/main" xmlns="" id="{137C7F18-49CA-1542-981A-F4A5F017BD10}"/>
              </a:ext>
            </a:extLst>
          </p:cNvPr>
          <p:cNvSpPr>
            <a:spLocks noGrp="1"/>
          </p:cNvSpPr>
          <p:nvPr>
            <p:ph type="title"/>
          </p:nvPr>
        </p:nvSpPr>
        <p:spPr>
          <a:xfrm>
            <a:off x="556192" y="510139"/>
            <a:ext cx="11079615" cy="738980"/>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809255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Radiant Solution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xmlns="" id="{089AEDE4-4AD6-8F44-8715-CDF5B71A2F04}"/>
              </a:ext>
            </a:extLst>
          </p:cNvPr>
          <p:cNvSpPr>
            <a:spLocks noGrp="1"/>
          </p:cNvSpPr>
          <p:nvPr>
            <p:ph idx="1"/>
          </p:nvPr>
        </p:nvSpPr>
        <p:spPr>
          <a:xfrm>
            <a:off x="556193" y="1249119"/>
            <a:ext cx="11079615" cy="45627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xmlns="" id="{C513366D-7DD6-4C40-B5A7-3FBC46452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808" y="6241490"/>
            <a:ext cx="484094" cy="484094"/>
          </a:xfrm>
          <a:prstGeom prst="rect">
            <a:avLst/>
          </a:prstGeom>
        </p:spPr>
      </p:pic>
      <p:sp>
        <p:nvSpPr>
          <p:cNvPr id="7" name="Footer Placeholder 2">
            <a:extLst>
              <a:ext uri="{FF2B5EF4-FFF2-40B4-BE49-F238E27FC236}">
                <a16:creationId xmlns:a16="http://schemas.microsoft.com/office/drawing/2014/main" xmlns="" id="{C0D14F08-002C-3740-94EF-DC76AD3A7753}"/>
              </a:ext>
            </a:extLst>
          </p:cNvPr>
          <p:cNvSpPr>
            <a:spLocks noGrp="1"/>
          </p:cNvSpPr>
          <p:nvPr>
            <p:ph type="ftr" sz="quarter" idx="3"/>
          </p:nvPr>
        </p:nvSpPr>
        <p:spPr>
          <a:xfrm>
            <a:off x="172267" y="5811838"/>
            <a:ext cx="4114800" cy="365125"/>
          </a:xfrm>
          <a:prstGeom prst="rect">
            <a:avLst/>
          </a:prstGeom>
        </p:spPr>
        <p:txBody>
          <a:bodyPr vert="horz" lIns="0" tIns="0" rIns="0" bIns="0" rtlCol="0" anchor="ctr"/>
          <a:lstStyle>
            <a:lvl1pPr algn="l">
              <a:defRPr sz="800">
                <a:solidFill>
                  <a:schemeClr val="tx1"/>
                </a:solidFill>
                <a:latin typeface="Arial" charset="0"/>
                <a:ea typeface="Arial" charset="0"/>
                <a:cs typeface="Arial" charset="0"/>
              </a:defRPr>
            </a:lvl1pPr>
          </a:lstStyle>
          <a:p>
            <a:r>
              <a:rPr lang="en-US" smtClean="0"/>
              <a:t>GEOINT 2016</a:t>
            </a:r>
            <a:endParaRPr lang="en-US" dirty="0"/>
          </a:p>
        </p:txBody>
      </p:sp>
      <p:pic>
        <p:nvPicPr>
          <p:cNvPr id="11" name="Picture 10">
            <a:extLst>
              <a:ext uri="{FF2B5EF4-FFF2-40B4-BE49-F238E27FC236}">
                <a16:creationId xmlns:a16="http://schemas.microsoft.com/office/drawing/2014/main" xmlns="" id="{C3F90ED6-1F56-3544-8A24-1043E82527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176963"/>
            <a:ext cx="12192000" cy="681037"/>
          </a:xfrm>
          <a:prstGeom prst="rect">
            <a:avLst/>
          </a:prstGeom>
        </p:spPr>
      </p:pic>
      <p:sp>
        <p:nvSpPr>
          <p:cNvPr id="12" name="Slide Number Placeholder 5">
            <a:extLst>
              <a:ext uri="{FF2B5EF4-FFF2-40B4-BE49-F238E27FC236}">
                <a16:creationId xmlns:a16="http://schemas.microsoft.com/office/drawing/2014/main" xmlns="" id="{803583DA-4AD7-D943-B24F-FABB45B19F09}"/>
              </a:ext>
            </a:extLst>
          </p:cNvPr>
          <p:cNvSpPr txBox="1">
            <a:spLocks/>
          </p:cNvSpPr>
          <p:nvPr userDrawn="1"/>
        </p:nvSpPr>
        <p:spPr>
          <a:xfrm>
            <a:off x="4724400" y="633491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Blender Book" charset="0"/>
                <a:ea typeface="Blender Book" charset="0"/>
                <a:cs typeface="Blender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9A513D8-6C51-DF4A-B30D-1D3BD8433BD3}" type="slidenum">
              <a:rPr lang="en-US" sz="800" smtClean="0">
                <a:solidFill>
                  <a:schemeClr val="bg1"/>
                </a:solidFill>
                <a:latin typeface="Arial" charset="0"/>
                <a:ea typeface="Arial" charset="0"/>
                <a:cs typeface="Arial" charset="0"/>
              </a:rPr>
              <a:pPr algn="ctr"/>
              <a:t>‹#›</a:t>
            </a:fld>
            <a:endParaRPr lang="en-US" sz="800" dirty="0">
              <a:solidFill>
                <a:schemeClr val="bg1"/>
              </a:solidFill>
              <a:latin typeface="Arial" charset="0"/>
              <a:ea typeface="Arial" charset="0"/>
              <a:cs typeface="Arial" charset="0"/>
            </a:endParaRPr>
          </a:p>
        </p:txBody>
      </p:sp>
      <p:pic>
        <p:nvPicPr>
          <p:cNvPr id="15" name="Picture 14">
            <a:extLst>
              <a:ext uri="{FF2B5EF4-FFF2-40B4-BE49-F238E27FC236}">
                <a16:creationId xmlns:a16="http://schemas.microsoft.com/office/drawing/2014/main" xmlns="" id="{863800A9-5163-A041-9A07-DB0E1C9B66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13615" y="6147315"/>
            <a:ext cx="1433182" cy="731520"/>
          </a:xfrm>
          <a:prstGeom prst="rect">
            <a:avLst/>
          </a:prstGeom>
        </p:spPr>
      </p:pic>
      <p:sp>
        <p:nvSpPr>
          <p:cNvPr id="10" name="Title 5">
            <a:extLst>
              <a:ext uri="{FF2B5EF4-FFF2-40B4-BE49-F238E27FC236}">
                <a16:creationId xmlns:a16="http://schemas.microsoft.com/office/drawing/2014/main" xmlns="" id="{D3C386FD-E47C-2140-A2F2-9A2ADB8F6FF1}"/>
              </a:ext>
            </a:extLst>
          </p:cNvPr>
          <p:cNvSpPr>
            <a:spLocks noGrp="1"/>
          </p:cNvSpPr>
          <p:nvPr>
            <p:ph type="title"/>
          </p:nvPr>
        </p:nvSpPr>
        <p:spPr>
          <a:xfrm>
            <a:off x="556192" y="510139"/>
            <a:ext cx="11079615" cy="738980"/>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15438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SL">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xmlns="" id="{089AEDE4-4AD6-8F44-8715-CDF5B71A2F04}"/>
              </a:ext>
            </a:extLst>
          </p:cNvPr>
          <p:cNvSpPr>
            <a:spLocks noGrp="1"/>
          </p:cNvSpPr>
          <p:nvPr>
            <p:ph idx="1"/>
          </p:nvPr>
        </p:nvSpPr>
        <p:spPr>
          <a:xfrm>
            <a:off x="556193" y="1249119"/>
            <a:ext cx="11079615" cy="45627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xmlns="" id="{C513366D-7DD6-4C40-B5A7-3FBC46452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808" y="6241490"/>
            <a:ext cx="484094" cy="484094"/>
          </a:xfrm>
          <a:prstGeom prst="rect">
            <a:avLst/>
          </a:prstGeom>
        </p:spPr>
      </p:pic>
      <p:sp>
        <p:nvSpPr>
          <p:cNvPr id="7" name="Footer Placeholder 2">
            <a:extLst>
              <a:ext uri="{FF2B5EF4-FFF2-40B4-BE49-F238E27FC236}">
                <a16:creationId xmlns:a16="http://schemas.microsoft.com/office/drawing/2014/main" xmlns="" id="{9FC747E9-D454-3649-8AFA-3566C1CCAF97}"/>
              </a:ext>
            </a:extLst>
          </p:cNvPr>
          <p:cNvSpPr>
            <a:spLocks noGrp="1"/>
          </p:cNvSpPr>
          <p:nvPr>
            <p:ph type="ftr" sz="quarter" idx="3"/>
          </p:nvPr>
        </p:nvSpPr>
        <p:spPr>
          <a:xfrm>
            <a:off x="172267" y="5811838"/>
            <a:ext cx="4114800" cy="365125"/>
          </a:xfrm>
          <a:prstGeom prst="rect">
            <a:avLst/>
          </a:prstGeom>
        </p:spPr>
        <p:txBody>
          <a:bodyPr vert="horz" lIns="0" tIns="0" rIns="0" bIns="0" rtlCol="0" anchor="ctr"/>
          <a:lstStyle>
            <a:lvl1pPr algn="l">
              <a:defRPr sz="800">
                <a:solidFill>
                  <a:schemeClr val="tx1"/>
                </a:solidFill>
                <a:latin typeface="Arial" charset="0"/>
                <a:ea typeface="Arial" charset="0"/>
                <a:cs typeface="Arial" charset="0"/>
              </a:defRPr>
            </a:lvl1pPr>
          </a:lstStyle>
          <a:p>
            <a:r>
              <a:rPr lang="en-US" smtClean="0"/>
              <a:t>GEOINT 2016</a:t>
            </a:r>
            <a:endParaRPr lang="en-US" dirty="0"/>
          </a:p>
        </p:txBody>
      </p:sp>
      <p:pic>
        <p:nvPicPr>
          <p:cNvPr id="8" name="Picture 7">
            <a:extLst>
              <a:ext uri="{FF2B5EF4-FFF2-40B4-BE49-F238E27FC236}">
                <a16:creationId xmlns:a16="http://schemas.microsoft.com/office/drawing/2014/main" xmlns="" id="{EBC01DAA-60C3-114D-9563-12F97A5E25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176962"/>
            <a:ext cx="12192000" cy="681037"/>
          </a:xfrm>
          <a:prstGeom prst="rect">
            <a:avLst/>
          </a:prstGeom>
        </p:spPr>
      </p:pic>
      <p:sp>
        <p:nvSpPr>
          <p:cNvPr id="9" name="Slide Number Placeholder 5">
            <a:extLst>
              <a:ext uri="{FF2B5EF4-FFF2-40B4-BE49-F238E27FC236}">
                <a16:creationId xmlns:a16="http://schemas.microsoft.com/office/drawing/2014/main" xmlns="" id="{A6E141DA-A865-4041-95BF-31E857A686AC}"/>
              </a:ext>
            </a:extLst>
          </p:cNvPr>
          <p:cNvSpPr txBox="1">
            <a:spLocks/>
          </p:cNvSpPr>
          <p:nvPr userDrawn="1"/>
        </p:nvSpPr>
        <p:spPr>
          <a:xfrm>
            <a:off x="4724400" y="633491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Blender Book" charset="0"/>
                <a:ea typeface="Blender Book" charset="0"/>
                <a:cs typeface="Blender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9A513D8-6C51-DF4A-B30D-1D3BD8433BD3}" type="slidenum">
              <a:rPr lang="en-US" sz="800" smtClean="0">
                <a:solidFill>
                  <a:schemeClr val="bg1"/>
                </a:solidFill>
                <a:latin typeface="Arial" charset="0"/>
                <a:ea typeface="Arial" charset="0"/>
                <a:cs typeface="Arial" charset="0"/>
              </a:rPr>
              <a:pPr algn="ctr"/>
              <a:t>‹#›</a:t>
            </a:fld>
            <a:endParaRPr lang="en-US" sz="800" dirty="0">
              <a:solidFill>
                <a:schemeClr val="bg1"/>
              </a:solidFill>
              <a:latin typeface="Arial" charset="0"/>
              <a:ea typeface="Arial" charset="0"/>
              <a:cs typeface="Arial" charset="0"/>
            </a:endParaRPr>
          </a:p>
        </p:txBody>
      </p:sp>
      <p:pic>
        <p:nvPicPr>
          <p:cNvPr id="12" name="Picture 11">
            <a:extLst>
              <a:ext uri="{FF2B5EF4-FFF2-40B4-BE49-F238E27FC236}">
                <a16:creationId xmlns:a16="http://schemas.microsoft.com/office/drawing/2014/main" xmlns="" id="{0F1FBD08-54F1-A24D-BB01-828EDF6560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08332" y="6300077"/>
            <a:ext cx="1050587" cy="411480"/>
          </a:xfrm>
          <a:prstGeom prst="rect">
            <a:avLst/>
          </a:prstGeom>
        </p:spPr>
      </p:pic>
      <p:sp>
        <p:nvSpPr>
          <p:cNvPr id="11" name="Title 5">
            <a:extLst>
              <a:ext uri="{FF2B5EF4-FFF2-40B4-BE49-F238E27FC236}">
                <a16:creationId xmlns:a16="http://schemas.microsoft.com/office/drawing/2014/main" xmlns="" id="{68E27413-3E84-6143-989C-BD8E7EFECFFE}"/>
              </a:ext>
            </a:extLst>
          </p:cNvPr>
          <p:cNvSpPr>
            <a:spLocks noGrp="1"/>
          </p:cNvSpPr>
          <p:nvPr>
            <p:ph type="title"/>
          </p:nvPr>
        </p:nvSpPr>
        <p:spPr>
          <a:xfrm>
            <a:off x="556192" y="510139"/>
            <a:ext cx="11079615" cy="738980"/>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88633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SL">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xmlns="" id="{089AEDE4-4AD6-8F44-8715-CDF5B71A2F04}"/>
              </a:ext>
            </a:extLst>
          </p:cNvPr>
          <p:cNvSpPr>
            <a:spLocks noGrp="1"/>
          </p:cNvSpPr>
          <p:nvPr>
            <p:ph idx="1"/>
          </p:nvPr>
        </p:nvSpPr>
        <p:spPr>
          <a:xfrm>
            <a:off x="556193" y="1249119"/>
            <a:ext cx="11079615" cy="45627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xmlns="" id="{74135A7E-4AC8-B645-B7C1-2BAF30AF90EF}"/>
              </a:ext>
            </a:extLst>
          </p:cNvPr>
          <p:cNvSpPr txBox="1">
            <a:spLocks/>
          </p:cNvSpPr>
          <p:nvPr userDrawn="1"/>
        </p:nvSpPr>
        <p:spPr>
          <a:xfrm>
            <a:off x="556193" y="456879"/>
            <a:ext cx="11079615" cy="792240"/>
          </a:xfrm>
          <a:prstGeom prst="rect">
            <a:avLst/>
          </a:prstGeom>
          <a:noFill/>
        </p:spPr>
        <p:txBody>
          <a:bodyPr wrap="none" lIns="0" tIns="0" rIns="0" bIns="0">
            <a:noAutofit/>
          </a:bodyPr>
          <a:lstStyle>
            <a:lvl1pPr marL="0" indent="0" algn="l" defTabSz="914400" rtl="0" eaLnBrk="1" latinLnBrk="0" hangingPunct="1">
              <a:lnSpc>
                <a:spcPct val="90000"/>
              </a:lnSpc>
              <a:spcBef>
                <a:spcPts val="1000"/>
              </a:spcBef>
              <a:buFont typeface="Wingdings" pitchFamily="2" charset="2"/>
              <a:buNone/>
              <a:defRPr sz="32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title</a:t>
            </a:r>
          </a:p>
        </p:txBody>
      </p:sp>
      <p:pic>
        <p:nvPicPr>
          <p:cNvPr id="6" name="Picture 5">
            <a:extLst>
              <a:ext uri="{FF2B5EF4-FFF2-40B4-BE49-F238E27FC236}">
                <a16:creationId xmlns:a16="http://schemas.microsoft.com/office/drawing/2014/main" xmlns="" id="{C513366D-7DD6-4C40-B5A7-3FBC46452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5808" y="6241490"/>
            <a:ext cx="484094" cy="484094"/>
          </a:xfrm>
          <a:prstGeom prst="rect">
            <a:avLst/>
          </a:prstGeom>
        </p:spPr>
      </p:pic>
      <p:sp>
        <p:nvSpPr>
          <p:cNvPr id="7" name="Footer Placeholder 2">
            <a:extLst>
              <a:ext uri="{FF2B5EF4-FFF2-40B4-BE49-F238E27FC236}">
                <a16:creationId xmlns:a16="http://schemas.microsoft.com/office/drawing/2014/main" xmlns="" id="{9FC747E9-D454-3649-8AFA-3566C1CCAF97}"/>
              </a:ext>
            </a:extLst>
          </p:cNvPr>
          <p:cNvSpPr>
            <a:spLocks noGrp="1"/>
          </p:cNvSpPr>
          <p:nvPr>
            <p:ph type="ftr" sz="quarter" idx="3"/>
          </p:nvPr>
        </p:nvSpPr>
        <p:spPr>
          <a:xfrm>
            <a:off x="172267" y="5811838"/>
            <a:ext cx="4114800" cy="365125"/>
          </a:xfrm>
          <a:prstGeom prst="rect">
            <a:avLst/>
          </a:prstGeom>
        </p:spPr>
        <p:txBody>
          <a:bodyPr vert="horz" lIns="0" tIns="0" rIns="0" bIns="0" rtlCol="0" anchor="ctr"/>
          <a:lstStyle>
            <a:lvl1pPr algn="l">
              <a:defRPr sz="800">
                <a:solidFill>
                  <a:schemeClr val="tx1"/>
                </a:solidFill>
                <a:latin typeface="Arial" charset="0"/>
                <a:ea typeface="Arial" charset="0"/>
                <a:cs typeface="Arial" charset="0"/>
              </a:defRPr>
            </a:lvl1pPr>
          </a:lstStyle>
          <a:p>
            <a:r>
              <a:rPr lang="en-US" dirty="0"/>
              <a:t>© 2018 SSL | Proprietary and confidential. Do not distribute.</a:t>
            </a:r>
          </a:p>
        </p:txBody>
      </p:sp>
      <p:pic>
        <p:nvPicPr>
          <p:cNvPr id="8" name="Picture 7">
            <a:extLst>
              <a:ext uri="{FF2B5EF4-FFF2-40B4-BE49-F238E27FC236}">
                <a16:creationId xmlns:a16="http://schemas.microsoft.com/office/drawing/2014/main" xmlns="" id="{EBC01DAA-60C3-114D-9563-12F97A5E25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176962"/>
            <a:ext cx="12192000" cy="681037"/>
          </a:xfrm>
          <a:prstGeom prst="rect">
            <a:avLst/>
          </a:prstGeom>
        </p:spPr>
      </p:pic>
      <p:sp>
        <p:nvSpPr>
          <p:cNvPr id="9" name="Slide Number Placeholder 5">
            <a:extLst>
              <a:ext uri="{FF2B5EF4-FFF2-40B4-BE49-F238E27FC236}">
                <a16:creationId xmlns:a16="http://schemas.microsoft.com/office/drawing/2014/main" xmlns="" id="{A6E141DA-A865-4041-95BF-31E857A686AC}"/>
              </a:ext>
            </a:extLst>
          </p:cNvPr>
          <p:cNvSpPr txBox="1">
            <a:spLocks/>
          </p:cNvSpPr>
          <p:nvPr userDrawn="1"/>
        </p:nvSpPr>
        <p:spPr>
          <a:xfrm>
            <a:off x="4724400" y="633491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Blender Book" charset="0"/>
                <a:ea typeface="Blender Book" charset="0"/>
                <a:cs typeface="Blender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9A513D8-6C51-DF4A-B30D-1D3BD8433BD3}" type="slidenum">
              <a:rPr lang="en-US" sz="800" smtClean="0">
                <a:solidFill>
                  <a:schemeClr val="bg1"/>
                </a:solidFill>
                <a:latin typeface="Arial" charset="0"/>
                <a:ea typeface="Arial" charset="0"/>
                <a:cs typeface="Arial" charset="0"/>
              </a:rPr>
              <a:pPr algn="ctr"/>
              <a:t>‹#›</a:t>
            </a:fld>
            <a:endParaRPr lang="en-US" sz="800" dirty="0">
              <a:solidFill>
                <a:schemeClr val="bg1"/>
              </a:solidFill>
              <a:latin typeface="Arial" charset="0"/>
              <a:ea typeface="Arial" charset="0"/>
              <a:cs typeface="Arial" charset="0"/>
            </a:endParaRPr>
          </a:p>
        </p:txBody>
      </p:sp>
      <p:pic>
        <p:nvPicPr>
          <p:cNvPr id="10" name="Picture 9">
            <a:extLst>
              <a:ext uri="{FF2B5EF4-FFF2-40B4-BE49-F238E27FC236}">
                <a16:creationId xmlns:a16="http://schemas.microsoft.com/office/drawing/2014/main" xmlns="" id="{EE9CE684-21E0-8745-9AEE-5B192B635A4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7" y="6321230"/>
            <a:ext cx="1403065" cy="365760"/>
          </a:xfrm>
          <a:prstGeom prst="rect">
            <a:avLst/>
          </a:prstGeom>
        </p:spPr>
      </p:pic>
      <p:pic>
        <p:nvPicPr>
          <p:cNvPr id="12" name="Picture 11">
            <a:extLst>
              <a:ext uri="{FF2B5EF4-FFF2-40B4-BE49-F238E27FC236}">
                <a16:creationId xmlns:a16="http://schemas.microsoft.com/office/drawing/2014/main" xmlns="" id="{0F1FBD08-54F1-A24D-BB01-828EDF65608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08332" y="6300077"/>
            <a:ext cx="1050587" cy="411480"/>
          </a:xfrm>
          <a:prstGeom prst="rect">
            <a:avLst/>
          </a:prstGeom>
        </p:spPr>
      </p:pic>
    </p:spTree>
    <p:extLst>
      <p:ext uri="{BB962C8B-B14F-4D97-AF65-F5344CB8AC3E}">
        <p14:creationId xmlns:p14="http://schemas.microsoft.com/office/powerpoint/2010/main" val="32431555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_ Blue Globe 1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8336" y="2307103"/>
            <a:ext cx="10337731" cy="709832"/>
          </a:xfrm>
        </p:spPr>
        <p:txBody>
          <a:bodyPr anchor="ctr" anchorCtr="0">
            <a:normAutofit/>
          </a:bodyPr>
          <a:lstStyle>
            <a:lvl1pPr algn="l">
              <a:lnSpc>
                <a:spcPct val="90000"/>
              </a:lnSpc>
              <a:defRPr sz="4267">
                <a:solidFill>
                  <a:schemeClr val="bg1"/>
                </a:solidFill>
              </a:defRPr>
            </a:lvl1pPr>
          </a:lstStyle>
          <a:p>
            <a:r>
              <a:rPr lang="en-US" dirty="0"/>
              <a:t>Slide Title Goes Here in One Line Max.</a:t>
            </a:r>
          </a:p>
        </p:txBody>
      </p:sp>
      <p:sp>
        <p:nvSpPr>
          <p:cNvPr id="3" name="Subtitle 2"/>
          <p:cNvSpPr>
            <a:spLocks noGrp="1"/>
          </p:cNvSpPr>
          <p:nvPr>
            <p:ph type="subTitle" idx="1" hasCustomPrompt="1"/>
          </p:nvPr>
        </p:nvSpPr>
        <p:spPr>
          <a:xfrm>
            <a:off x="948337" y="3173299"/>
            <a:ext cx="9265340"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cxnSp>
        <p:nvCxnSpPr>
          <p:cNvPr id="16" name="Straight Connector 15"/>
          <p:cNvCxnSpPr/>
          <p:nvPr userDrawn="1"/>
        </p:nvCxnSpPr>
        <p:spPr>
          <a:xfrm>
            <a:off x="355600" y="2307431"/>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55600" y="3007519"/>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2" y="366295"/>
            <a:ext cx="1228345" cy="1219200"/>
          </a:xfrm>
          <a:prstGeom prst="rect">
            <a:avLst/>
          </a:prstGeom>
        </p:spPr>
      </p:pic>
      <p:sp>
        <p:nvSpPr>
          <p:cNvPr id="19"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20" name="Straight Connector 19"/>
          <p:cNvCxnSpPr/>
          <p:nvPr userDrawn="1"/>
        </p:nvCxnSpPr>
        <p:spPr>
          <a:xfrm>
            <a:off x="355600" y="6593680"/>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948337" y="6045997"/>
            <a:ext cx="5438775" cy="461665"/>
          </a:xfrm>
          <a:prstGeom prst="rect">
            <a:avLst/>
          </a:prstGeom>
          <a:noFill/>
        </p:spPr>
        <p:txBody>
          <a:bodyPr wrap="square" rtlCol="0">
            <a:spAutoFit/>
          </a:bodyPr>
          <a:lstStyle/>
          <a:p>
            <a:r>
              <a:rPr lang="en-US" sz="2400" dirty="0">
                <a:solidFill>
                  <a:srgbClr val="FFFFFF"/>
                </a:solidFill>
              </a:rPr>
              <a:t>See a better world.™</a:t>
            </a:r>
          </a:p>
        </p:txBody>
      </p:sp>
    </p:spTree>
    <p:extLst>
      <p:ext uri="{BB962C8B-B14F-4D97-AF65-F5344CB8AC3E}">
        <p14:creationId xmlns:p14="http://schemas.microsoft.com/office/powerpoint/2010/main" val="2323887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_ Blue Globe 2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8336" y="2455576"/>
            <a:ext cx="10268304" cy="849312"/>
          </a:xfrm>
        </p:spPr>
        <p:txBody>
          <a:bodyPr anchor="ctr" anchorCtr="0">
            <a:normAutofit/>
          </a:bodyPr>
          <a:lstStyle>
            <a:lvl1pPr algn="l">
              <a:lnSpc>
                <a:spcPct val="90000"/>
              </a:lnSpc>
              <a:defRPr sz="4267">
                <a:solidFill>
                  <a:schemeClr val="bg1"/>
                </a:solidFill>
              </a:defRPr>
            </a:lvl1pPr>
          </a:lstStyle>
          <a:p>
            <a:r>
              <a:rPr lang="en-US" dirty="0"/>
              <a:t>Slide Title Goes Here With Up to Two Lines Of Copy</a:t>
            </a:r>
          </a:p>
        </p:txBody>
      </p:sp>
      <p:sp>
        <p:nvSpPr>
          <p:cNvPr id="3" name="Subtitle 2"/>
          <p:cNvSpPr>
            <a:spLocks noGrp="1"/>
          </p:cNvSpPr>
          <p:nvPr>
            <p:ph type="subTitle" idx="1" hasCustomPrompt="1"/>
          </p:nvPr>
        </p:nvSpPr>
        <p:spPr>
          <a:xfrm>
            <a:off x="948337" y="3616433"/>
            <a:ext cx="9110028"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6" name="Straight Connector 15"/>
          <p:cNvCxnSpPr/>
          <p:nvPr userDrawn="1"/>
        </p:nvCxnSpPr>
        <p:spPr>
          <a:xfrm>
            <a:off x="355600" y="2307431"/>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5600" y="6593680"/>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55600" y="3453032"/>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2" y="366295"/>
            <a:ext cx="1228345" cy="1219200"/>
          </a:xfrm>
          <a:prstGeom prst="rect">
            <a:avLst/>
          </a:prstGeom>
        </p:spPr>
      </p:pic>
      <p:sp>
        <p:nvSpPr>
          <p:cNvPr id="10" name="TextBox 9"/>
          <p:cNvSpPr txBox="1"/>
          <p:nvPr userDrawn="1"/>
        </p:nvSpPr>
        <p:spPr>
          <a:xfrm>
            <a:off x="948337" y="6045997"/>
            <a:ext cx="5438775" cy="461665"/>
          </a:xfrm>
          <a:prstGeom prst="rect">
            <a:avLst/>
          </a:prstGeom>
          <a:noFill/>
        </p:spPr>
        <p:txBody>
          <a:bodyPr wrap="square" rtlCol="0">
            <a:spAutoFit/>
          </a:bodyPr>
          <a:lstStyle/>
          <a:p>
            <a:r>
              <a:rPr lang="en-US" sz="2400" dirty="0">
                <a:solidFill>
                  <a:srgbClr val="FFFFFF"/>
                </a:solidFill>
              </a:rPr>
              <a:t>See a better world.™</a:t>
            </a:r>
          </a:p>
        </p:txBody>
      </p:sp>
    </p:spTree>
    <p:extLst>
      <p:ext uri="{BB962C8B-B14F-4D97-AF65-F5344CB8AC3E}">
        <p14:creationId xmlns:p14="http://schemas.microsoft.com/office/powerpoint/2010/main" val="19530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_ Green Globe 1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8336" y="2307103"/>
            <a:ext cx="10258925" cy="709832"/>
          </a:xfrm>
        </p:spPr>
        <p:txBody>
          <a:bodyPr anchor="ctr" anchorCtr="0">
            <a:normAutofit/>
          </a:bodyPr>
          <a:lstStyle>
            <a:lvl1pPr algn="l">
              <a:lnSpc>
                <a:spcPct val="90000"/>
              </a:lnSpc>
              <a:defRPr sz="4267">
                <a:solidFill>
                  <a:schemeClr val="bg1"/>
                </a:solidFill>
              </a:defRPr>
            </a:lvl1pPr>
          </a:lstStyle>
          <a:p>
            <a:r>
              <a:rPr lang="en-US" dirty="0"/>
              <a:t>Slide Title Goes Here in One Line Max.</a:t>
            </a:r>
          </a:p>
        </p:txBody>
      </p:sp>
      <p:sp>
        <p:nvSpPr>
          <p:cNvPr id="3" name="Subtitle 2"/>
          <p:cNvSpPr>
            <a:spLocks noGrp="1"/>
          </p:cNvSpPr>
          <p:nvPr>
            <p:ph type="subTitle" idx="1" hasCustomPrompt="1"/>
          </p:nvPr>
        </p:nvSpPr>
        <p:spPr>
          <a:xfrm>
            <a:off x="948337" y="3173299"/>
            <a:ext cx="9110028"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6" name="Straight Connector 15"/>
          <p:cNvCxnSpPr/>
          <p:nvPr userDrawn="1"/>
        </p:nvCxnSpPr>
        <p:spPr>
          <a:xfrm>
            <a:off x="355600" y="2307431"/>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55600" y="3007519"/>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5600" y="6593680"/>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1" y="355953"/>
            <a:ext cx="1219200" cy="1212699"/>
          </a:xfrm>
          <a:prstGeom prst="rect">
            <a:avLst/>
          </a:prstGeom>
        </p:spPr>
      </p:pic>
      <p:sp>
        <p:nvSpPr>
          <p:cNvPr id="12" name="TextBox 11"/>
          <p:cNvSpPr txBox="1"/>
          <p:nvPr userDrawn="1"/>
        </p:nvSpPr>
        <p:spPr>
          <a:xfrm>
            <a:off x="948337" y="6045997"/>
            <a:ext cx="5438775" cy="461665"/>
          </a:xfrm>
          <a:prstGeom prst="rect">
            <a:avLst/>
          </a:prstGeom>
          <a:noFill/>
        </p:spPr>
        <p:txBody>
          <a:bodyPr wrap="square" rtlCol="0">
            <a:spAutoFit/>
          </a:bodyPr>
          <a:lstStyle/>
          <a:p>
            <a:r>
              <a:rPr lang="en-US" sz="2400" dirty="0">
                <a:solidFill>
                  <a:srgbClr val="FFFFFF"/>
                </a:solidFill>
              </a:rPr>
              <a:t>See a better world.™</a:t>
            </a:r>
          </a:p>
        </p:txBody>
      </p:sp>
    </p:spTree>
    <p:extLst>
      <p:ext uri="{BB962C8B-B14F-4D97-AF65-F5344CB8AC3E}">
        <p14:creationId xmlns:p14="http://schemas.microsoft.com/office/powerpoint/2010/main" val="3741369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_ Green Globe 2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8336" y="2455576"/>
            <a:ext cx="10268304" cy="849312"/>
          </a:xfrm>
        </p:spPr>
        <p:txBody>
          <a:bodyPr anchor="ctr" anchorCtr="0">
            <a:normAutofit/>
          </a:bodyPr>
          <a:lstStyle>
            <a:lvl1pPr algn="l">
              <a:lnSpc>
                <a:spcPct val="90000"/>
              </a:lnSpc>
              <a:defRPr sz="4267">
                <a:solidFill>
                  <a:schemeClr val="bg1"/>
                </a:solidFill>
              </a:defRPr>
            </a:lvl1pPr>
          </a:lstStyle>
          <a:p>
            <a:r>
              <a:rPr lang="en-US" dirty="0"/>
              <a:t>Slide Title Goes Here With Up to Two Lines Of Copy</a:t>
            </a:r>
          </a:p>
        </p:txBody>
      </p:sp>
      <p:sp>
        <p:nvSpPr>
          <p:cNvPr id="3" name="Subtitle 2"/>
          <p:cNvSpPr>
            <a:spLocks noGrp="1"/>
          </p:cNvSpPr>
          <p:nvPr>
            <p:ph type="subTitle" idx="1" hasCustomPrompt="1"/>
          </p:nvPr>
        </p:nvSpPr>
        <p:spPr>
          <a:xfrm>
            <a:off x="948337" y="3616433"/>
            <a:ext cx="9110028"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6" name="Straight Connector 15"/>
          <p:cNvCxnSpPr/>
          <p:nvPr userDrawn="1"/>
        </p:nvCxnSpPr>
        <p:spPr>
          <a:xfrm>
            <a:off x="355600" y="2307431"/>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5600" y="6593680"/>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55600" y="3453032"/>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1" y="355953"/>
            <a:ext cx="1219200" cy="1212699"/>
          </a:xfrm>
          <a:prstGeom prst="rect">
            <a:avLst/>
          </a:prstGeom>
        </p:spPr>
      </p:pic>
      <p:sp>
        <p:nvSpPr>
          <p:cNvPr id="11" name="TextBox 10"/>
          <p:cNvSpPr txBox="1"/>
          <p:nvPr userDrawn="1"/>
        </p:nvSpPr>
        <p:spPr>
          <a:xfrm>
            <a:off x="948337" y="6045997"/>
            <a:ext cx="5438775" cy="461665"/>
          </a:xfrm>
          <a:prstGeom prst="rect">
            <a:avLst/>
          </a:prstGeom>
          <a:noFill/>
        </p:spPr>
        <p:txBody>
          <a:bodyPr wrap="square" rtlCol="0">
            <a:spAutoFit/>
          </a:bodyPr>
          <a:lstStyle/>
          <a:p>
            <a:r>
              <a:rPr lang="en-US" sz="2400" dirty="0">
                <a:solidFill>
                  <a:srgbClr val="FFFFFF"/>
                </a:solidFill>
              </a:rPr>
              <a:t>See a better world.™</a:t>
            </a:r>
          </a:p>
        </p:txBody>
      </p:sp>
    </p:spTree>
    <p:extLst>
      <p:ext uri="{BB962C8B-B14F-4D97-AF65-F5344CB8AC3E}">
        <p14:creationId xmlns:p14="http://schemas.microsoft.com/office/powerpoint/2010/main" val="1311785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_ Purple Globe 1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8336" y="2307103"/>
            <a:ext cx="10258925" cy="709832"/>
          </a:xfrm>
        </p:spPr>
        <p:txBody>
          <a:bodyPr anchor="ctr" anchorCtr="0">
            <a:normAutofit/>
          </a:bodyPr>
          <a:lstStyle>
            <a:lvl1pPr algn="l">
              <a:lnSpc>
                <a:spcPct val="90000"/>
              </a:lnSpc>
              <a:defRPr sz="4267">
                <a:solidFill>
                  <a:schemeClr val="bg1"/>
                </a:solidFill>
              </a:defRPr>
            </a:lvl1pPr>
          </a:lstStyle>
          <a:p>
            <a:r>
              <a:rPr lang="en-US" dirty="0"/>
              <a:t>Slide Title Goes Here in One Line Max.</a:t>
            </a:r>
          </a:p>
        </p:txBody>
      </p:sp>
      <p:sp>
        <p:nvSpPr>
          <p:cNvPr id="3" name="Subtitle 2"/>
          <p:cNvSpPr>
            <a:spLocks noGrp="1"/>
          </p:cNvSpPr>
          <p:nvPr>
            <p:ph type="subTitle" idx="1" hasCustomPrompt="1"/>
          </p:nvPr>
        </p:nvSpPr>
        <p:spPr>
          <a:xfrm>
            <a:off x="948337" y="3173299"/>
            <a:ext cx="9110028"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6" name="Straight Connector 15"/>
          <p:cNvCxnSpPr/>
          <p:nvPr userDrawn="1"/>
        </p:nvCxnSpPr>
        <p:spPr>
          <a:xfrm>
            <a:off x="355600" y="2307431"/>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55600" y="3007519"/>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5600" y="6593680"/>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1" y="366296"/>
            <a:ext cx="1217887" cy="1217888"/>
          </a:xfrm>
          <a:prstGeom prst="rect">
            <a:avLst/>
          </a:prstGeom>
        </p:spPr>
      </p:pic>
      <p:sp>
        <p:nvSpPr>
          <p:cNvPr id="11" name="TextBox 10"/>
          <p:cNvSpPr txBox="1"/>
          <p:nvPr userDrawn="1"/>
        </p:nvSpPr>
        <p:spPr>
          <a:xfrm>
            <a:off x="948337" y="6045997"/>
            <a:ext cx="5438775" cy="461665"/>
          </a:xfrm>
          <a:prstGeom prst="rect">
            <a:avLst/>
          </a:prstGeom>
          <a:noFill/>
        </p:spPr>
        <p:txBody>
          <a:bodyPr wrap="square" rtlCol="0">
            <a:spAutoFit/>
          </a:bodyPr>
          <a:lstStyle/>
          <a:p>
            <a:r>
              <a:rPr lang="en-US" sz="2400" dirty="0">
                <a:solidFill>
                  <a:srgbClr val="FFFFFF"/>
                </a:solidFill>
              </a:rPr>
              <a:t>See a better world.™</a:t>
            </a:r>
          </a:p>
        </p:txBody>
      </p:sp>
    </p:spTree>
    <p:extLst>
      <p:ext uri="{BB962C8B-B14F-4D97-AF65-F5344CB8AC3E}">
        <p14:creationId xmlns:p14="http://schemas.microsoft.com/office/powerpoint/2010/main" val="2889374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_ Purple Globe 2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8336" y="2455576"/>
            <a:ext cx="10268304" cy="849312"/>
          </a:xfrm>
        </p:spPr>
        <p:txBody>
          <a:bodyPr anchor="ctr" anchorCtr="0">
            <a:normAutofit/>
          </a:bodyPr>
          <a:lstStyle>
            <a:lvl1pPr algn="l">
              <a:lnSpc>
                <a:spcPct val="90000"/>
              </a:lnSpc>
              <a:defRPr sz="4267">
                <a:solidFill>
                  <a:schemeClr val="bg1"/>
                </a:solidFill>
              </a:defRPr>
            </a:lvl1pPr>
          </a:lstStyle>
          <a:p>
            <a:r>
              <a:rPr lang="en-US" dirty="0"/>
              <a:t>Slide Title Goes Here With Up to Two Lines Of Copy</a:t>
            </a:r>
          </a:p>
        </p:txBody>
      </p:sp>
      <p:sp>
        <p:nvSpPr>
          <p:cNvPr id="3" name="Subtitle 2"/>
          <p:cNvSpPr>
            <a:spLocks noGrp="1"/>
          </p:cNvSpPr>
          <p:nvPr>
            <p:ph type="subTitle" idx="1" hasCustomPrompt="1"/>
          </p:nvPr>
        </p:nvSpPr>
        <p:spPr>
          <a:xfrm>
            <a:off x="948337" y="3616433"/>
            <a:ext cx="9110028"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6" name="Straight Connector 15"/>
          <p:cNvCxnSpPr/>
          <p:nvPr userDrawn="1"/>
        </p:nvCxnSpPr>
        <p:spPr>
          <a:xfrm>
            <a:off x="355600" y="2307431"/>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5600" y="6593680"/>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55600" y="3453032"/>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1" y="366296"/>
            <a:ext cx="1217887" cy="1217888"/>
          </a:xfrm>
          <a:prstGeom prst="rect">
            <a:avLst/>
          </a:prstGeom>
        </p:spPr>
      </p:pic>
      <p:sp>
        <p:nvSpPr>
          <p:cNvPr id="10" name="TextBox 9"/>
          <p:cNvSpPr txBox="1"/>
          <p:nvPr userDrawn="1"/>
        </p:nvSpPr>
        <p:spPr>
          <a:xfrm>
            <a:off x="948337" y="6045997"/>
            <a:ext cx="5438775" cy="461665"/>
          </a:xfrm>
          <a:prstGeom prst="rect">
            <a:avLst/>
          </a:prstGeom>
          <a:noFill/>
        </p:spPr>
        <p:txBody>
          <a:bodyPr wrap="square" rtlCol="0">
            <a:spAutoFit/>
          </a:bodyPr>
          <a:lstStyle/>
          <a:p>
            <a:r>
              <a:rPr lang="en-US" sz="2400" dirty="0">
                <a:solidFill>
                  <a:srgbClr val="FFFFFF"/>
                </a:solidFill>
              </a:rPr>
              <a:t>See a better world.™</a:t>
            </a:r>
          </a:p>
        </p:txBody>
      </p:sp>
    </p:spTree>
    <p:extLst>
      <p:ext uri="{BB962C8B-B14F-4D97-AF65-F5344CB8AC3E}">
        <p14:creationId xmlns:p14="http://schemas.microsoft.com/office/powerpoint/2010/main" val="59186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_ Red Globe 1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8336" y="2307103"/>
            <a:ext cx="10258925" cy="709832"/>
          </a:xfrm>
        </p:spPr>
        <p:txBody>
          <a:bodyPr anchor="ctr" anchorCtr="0">
            <a:normAutofit/>
          </a:bodyPr>
          <a:lstStyle>
            <a:lvl1pPr algn="l">
              <a:lnSpc>
                <a:spcPct val="90000"/>
              </a:lnSpc>
              <a:defRPr sz="4267">
                <a:solidFill>
                  <a:schemeClr val="bg1"/>
                </a:solidFill>
              </a:defRPr>
            </a:lvl1pPr>
          </a:lstStyle>
          <a:p>
            <a:r>
              <a:rPr lang="en-US" dirty="0"/>
              <a:t>Slide Title Goes Here in One Line Max.</a:t>
            </a:r>
          </a:p>
        </p:txBody>
      </p:sp>
      <p:sp>
        <p:nvSpPr>
          <p:cNvPr id="3" name="Subtitle 2"/>
          <p:cNvSpPr>
            <a:spLocks noGrp="1"/>
          </p:cNvSpPr>
          <p:nvPr>
            <p:ph type="subTitle" idx="1" hasCustomPrompt="1"/>
          </p:nvPr>
        </p:nvSpPr>
        <p:spPr>
          <a:xfrm>
            <a:off x="937027" y="3173299"/>
            <a:ext cx="9265340"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6" name="Straight Connector 15"/>
          <p:cNvCxnSpPr/>
          <p:nvPr userDrawn="1"/>
        </p:nvCxnSpPr>
        <p:spPr>
          <a:xfrm>
            <a:off x="355600" y="2307431"/>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55600" y="3007519"/>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5600" y="6593680"/>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1" y="363718"/>
            <a:ext cx="1223945" cy="1235997"/>
          </a:xfrm>
          <a:prstGeom prst="rect">
            <a:avLst/>
          </a:prstGeom>
        </p:spPr>
      </p:pic>
      <p:sp>
        <p:nvSpPr>
          <p:cNvPr id="11" name="TextBox 10"/>
          <p:cNvSpPr txBox="1"/>
          <p:nvPr userDrawn="1"/>
        </p:nvSpPr>
        <p:spPr>
          <a:xfrm>
            <a:off x="948337" y="6045997"/>
            <a:ext cx="5438775" cy="461665"/>
          </a:xfrm>
          <a:prstGeom prst="rect">
            <a:avLst/>
          </a:prstGeom>
          <a:noFill/>
        </p:spPr>
        <p:txBody>
          <a:bodyPr wrap="square" rtlCol="0">
            <a:spAutoFit/>
          </a:bodyPr>
          <a:lstStyle/>
          <a:p>
            <a:r>
              <a:rPr lang="en-US" sz="2400" dirty="0">
                <a:solidFill>
                  <a:srgbClr val="FFFFFF"/>
                </a:solidFill>
              </a:rPr>
              <a:t>See a better world.™</a:t>
            </a:r>
          </a:p>
        </p:txBody>
      </p:sp>
    </p:spTree>
    <p:extLst>
      <p:ext uri="{BB962C8B-B14F-4D97-AF65-F5344CB8AC3E}">
        <p14:creationId xmlns:p14="http://schemas.microsoft.com/office/powerpoint/2010/main" val="1640477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_ Red Globe 2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8336" y="2455576"/>
            <a:ext cx="10268304" cy="849312"/>
          </a:xfrm>
        </p:spPr>
        <p:txBody>
          <a:bodyPr anchor="ctr" anchorCtr="0">
            <a:normAutofit/>
          </a:bodyPr>
          <a:lstStyle>
            <a:lvl1pPr algn="l">
              <a:lnSpc>
                <a:spcPct val="90000"/>
              </a:lnSpc>
              <a:defRPr sz="4267">
                <a:solidFill>
                  <a:schemeClr val="bg1"/>
                </a:solidFill>
              </a:defRPr>
            </a:lvl1pPr>
          </a:lstStyle>
          <a:p>
            <a:r>
              <a:rPr lang="en-US" dirty="0"/>
              <a:t>Slide Title Goes Here With Up to Two Lines Of Copy</a:t>
            </a:r>
          </a:p>
        </p:txBody>
      </p:sp>
      <p:sp>
        <p:nvSpPr>
          <p:cNvPr id="3" name="Subtitle 2"/>
          <p:cNvSpPr>
            <a:spLocks noGrp="1"/>
          </p:cNvSpPr>
          <p:nvPr>
            <p:ph type="subTitle" idx="1" hasCustomPrompt="1"/>
          </p:nvPr>
        </p:nvSpPr>
        <p:spPr>
          <a:xfrm>
            <a:off x="948337" y="3616433"/>
            <a:ext cx="9110028"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6" name="Straight Connector 15"/>
          <p:cNvCxnSpPr/>
          <p:nvPr userDrawn="1"/>
        </p:nvCxnSpPr>
        <p:spPr>
          <a:xfrm>
            <a:off x="355600" y="2307431"/>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5600" y="6593680"/>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55600" y="3453032"/>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1" y="363718"/>
            <a:ext cx="1223945" cy="1235997"/>
          </a:xfrm>
          <a:prstGeom prst="rect">
            <a:avLst/>
          </a:prstGeom>
        </p:spPr>
      </p:pic>
      <p:sp>
        <p:nvSpPr>
          <p:cNvPr id="11" name="TextBox 10"/>
          <p:cNvSpPr txBox="1"/>
          <p:nvPr userDrawn="1"/>
        </p:nvSpPr>
        <p:spPr>
          <a:xfrm>
            <a:off x="948337" y="6045997"/>
            <a:ext cx="5438775" cy="461665"/>
          </a:xfrm>
          <a:prstGeom prst="rect">
            <a:avLst/>
          </a:prstGeom>
          <a:noFill/>
        </p:spPr>
        <p:txBody>
          <a:bodyPr wrap="square" rtlCol="0">
            <a:spAutoFit/>
          </a:bodyPr>
          <a:lstStyle/>
          <a:p>
            <a:r>
              <a:rPr lang="en-US" sz="2400" dirty="0">
                <a:solidFill>
                  <a:srgbClr val="FFFFFF"/>
                </a:solidFill>
              </a:rPr>
              <a:t>See a better world.™</a:t>
            </a:r>
          </a:p>
        </p:txBody>
      </p:sp>
    </p:spTree>
    <p:extLst>
      <p:ext uri="{BB962C8B-B14F-4D97-AF65-F5344CB8AC3E}">
        <p14:creationId xmlns:p14="http://schemas.microsoft.com/office/powerpoint/2010/main" val="3637486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ivider _ Blue Glob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ltGray">
          <a:xfrm>
            <a:off x="0" y="736"/>
            <a:ext cx="12192000" cy="6858000"/>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2" name="Title 1"/>
          <p:cNvSpPr>
            <a:spLocks noGrp="1"/>
          </p:cNvSpPr>
          <p:nvPr>
            <p:ph type="ctrTitle" hasCustomPrompt="1"/>
          </p:nvPr>
        </p:nvSpPr>
        <p:spPr>
          <a:xfrm>
            <a:off x="948267" y="2459736"/>
            <a:ext cx="10268373" cy="849312"/>
          </a:xfrm>
        </p:spPr>
        <p:txBody>
          <a:bodyPr anchor="ctr" anchorCtr="0">
            <a:normAutofit/>
          </a:bodyPr>
          <a:lstStyle>
            <a:lvl1pPr algn="l">
              <a:defRPr sz="4267">
                <a:solidFill>
                  <a:schemeClr val="bg1"/>
                </a:solidFill>
              </a:defRPr>
            </a:lvl1pPr>
          </a:lstStyle>
          <a:p>
            <a:r>
              <a:rPr lang="en-US" dirty="0"/>
              <a:t>Divider Slide Title Goes Here With Up to Two Lines Of Copy</a:t>
            </a:r>
          </a:p>
        </p:txBody>
      </p:sp>
      <p:sp>
        <p:nvSpPr>
          <p:cNvPr id="3" name="Subtitle 2"/>
          <p:cNvSpPr>
            <a:spLocks noGrp="1"/>
          </p:cNvSpPr>
          <p:nvPr>
            <p:ph type="subTitle" idx="1" hasCustomPrompt="1"/>
          </p:nvPr>
        </p:nvSpPr>
        <p:spPr>
          <a:xfrm>
            <a:off x="948267" y="3611880"/>
            <a:ext cx="9110133"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7" name="Straight Connector 16"/>
          <p:cNvCxnSpPr/>
          <p:nvPr userDrawn="1"/>
        </p:nvCxnSpPr>
        <p:spPr>
          <a:xfrm>
            <a:off x="355600" y="2307431"/>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5600" y="6593680"/>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55600" y="3453032"/>
            <a:ext cx="11480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2" y="366295"/>
            <a:ext cx="1228345" cy="1219200"/>
          </a:xfrm>
          <a:prstGeom prst="rect">
            <a:avLst/>
          </a:prstGeom>
        </p:spPr>
      </p:pic>
    </p:spTree>
    <p:extLst>
      <p:ext uri="{BB962C8B-B14F-4D97-AF65-F5344CB8AC3E}">
        <p14:creationId xmlns:p14="http://schemas.microsoft.com/office/powerpoint/2010/main" val="612558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_ Green Glob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ltGray">
          <a:xfrm>
            <a:off x="0" y="0"/>
            <a:ext cx="12192000" cy="6858000"/>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7" name="Straight Connector 16"/>
          <p:cNvCxnSpPr/>
          <p:nvPr userDrawn="1"/>
        </p:nvCxnSpPr>
        <p:spPr>
          <a:xfrm>
            <a:off x="355600" y="2307431"/>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5600" y="6593680"/>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55600" y="3453032"/>
            <a:ext cx="11480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1" y="355953"/>
            <a:ext cx="1219200" cy="1212699"/>
          </a:xfrm>
          <a:prstGeom prst="rect">
            <a:avLst/>
          </a:prstGeom>
        </p:spPr>
      </p:pic>
      <p:sp>
        <p:nvSpPr>
          <p:cNvPr id="10" name="Title 1"/>
          <p:cNvSpPr>
            <a:spLocks noGrp="1"/>
          </p:cNvSpPr>
          <p:nvPr>
            <p:ph type="ctrTitle" hasCustomPrompt="1"/>
          </p:nvPr>
        </p:nvSpPr>
        <p:spPr>
          <a:xfrm>
            <a:off x="948267" y="2459736"/>
            <a:ext cx="10268373" cy="849312"/>
          </a:xfrm>
        </p:spPr>
        <p:txBody>
          <a:bodyPr anchor="ctr" anchorCtr="0">
            <a:normAutofit/>
          </a:bodyPr>
          <a:lstStyle>
            <a:lvl1pPr algn="l">
              <a:defRPr sz="4267">
                <a:solidFill>
                  <a:schemeClr val="bg1"/>
                </a:solidFill>
              </a:defRPr>
            </a:lvl1pPr>
          </a:lstStyle>
          <a:p>
            <a:r>
              <a:rPr lang="en-US" dirty="0"/>
              <a:t>Divider Slide Title Goes Here With Up to Two Lines Of Copy</a:t>
            </a:r>
          </a:p>
        </p:txBody>
      </p:sp>
      <p:sp>
        <p:nvSpPr>
          <p:cNvPr id="11" name="Subtitle 2"/>
          <p:cNvSpPr>
            <a:spLocks noGrp="1"/>
          </p:cNvSpPr>
          <p:nvPr>
            <p:ph type="subTitle" idx="1" hasCustomPrompt="1"/>
          </p:nvPr>
        </p:nvSpPr>
        <p:spPr>
          <a:xfrm>
            <a:off x="948267" y="3611880"/>
            <a:ext cx="9110133"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Tree>
    <p:extLst>
      <p:ext uri="{BB962C8B-B14F-4D97-AF65-F5344CB8AC3E}">
        <p14:creationId xmlns:p14="http://schemas.microsoft.com/office/powerpoint/2010/main" val="1255824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86" name="Shape 386"/>
          <p:cNvSpPr>
            <a:spLocks noGrp="1"/>
          </p:cNvSpPr>
          <p:nvPr>
            <p:ph type="title"/>
          </p:nvPr>
        </p:nvSpPr>
        <p:spPr>
          <a:xfrm>
            <a:off x="503150" y="228602"/>
            <a:ext cx="10424161" cy="704089"/>
          </a:xfrm>
          <a:prstGeom prst="rect">
            <a:avLst/>
          </a:prstGeom>
        </p:spPr>
        <p:txBody>
          <a:bodyPr/>
          <a:lstStyle/>
          <a:p>
            <a:r>
              <a:t>Slide Title Goes Here Two Lines Max</a:t>
            </a:r>
          </a:p>
        </p:txBody>
      </p:sp>
      <p:sp>
        <p:nvSpPr>
          <p:cNvPr id="387" name="Shape 387"/>
          <p:cNvSpPr>
            <a:spLocks noGrp="1"/>
          </p:cNvSpPr>
          <p:nvPr>
            <p:ph type="sldNum" sz="quarter" idx="2"/>
          </p:nvPr>
        </p:nvSpPr>
        <p:spPr>
          <a:xfrm>
            <a:off x="231951" y="6578008"/>
            <a:ext cx="301804" cy="27455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4612416"/>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_ Purple Glob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ltGray">
          <a:xfrm>
            <a:off x="0" y="0"/>
            <a:ext cx="12192000" cy="6858000"/>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7" name="Straight Connector 16"/>
          <p:cNvCxnSpPr/>
          <p:nvPr userDrawn="1"/>
        </p:nvCxnSpPr>
        <p:spPr>
          <a:xfrm>
            <a:off x="355600" y="2307431"/>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5600" y="6593680"/>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55600" y="3453032"/>
            <a:ext cx="11480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1" y="366296"/>
            <a:ext cx="1217887" cy="1217888"/>
          </a:xfrm>
          <a:prstGeom prst="rect">
            <a:avLst/>
          </a:prstGeom>
        </p:spPr>
      </p:pic>
      <p:sp>
        <p:nvSpPr>
          <p:cNvPr id="10" name="Title 1"/>
          <p:cNvSpPr>
            <a:spLocks noGrp="1"/>
          </p:cNvSpPr>
          <p:nvPr>
            <p:ph type="ctrTitle" hasCustomPrompt="1"/>
          </p:nvPr>
        </p:nvSpPr>
        <p:spPr>
          <a:xfrm>
            <a:off x="948267" y="2459736"/>
            <a:ext cx="10268373" cy="849312"/>
          </a:xfrm>
        </p:spPr>
        <p:txBody>
          <a:bodyPr anchor="ctr" anchorCtr="0">
            <a:normAutofit/>
          </a:bodyPr>
          <a:lstStyle>
            <a:lvl1pPr algn="l">
              <a:defRPr sz="4267">
                <a:solidFill>
                  <a:schemeClr val="bg1"/>
                </a:solidFill>
              </a:defRPr>
            </a:lvl1pPr>
          </a:lstStyle>
          <a:p>
            <a:r>
              <a:rPr lang="en-US" dirty="0"/>
              <a:t>Divider Slide Title Goes Here With Up to Two Lines Of Copy</a:t>
            </a:r>
          </a:p>
        </p:txBody>
      </p:sp>
      <p:sp>
        <p:nvSpPr>
          <p:cNvPr id="11" name="Subtitle 2"/>
          <p:cNvSpPr>
            <a:spLocks noGrp="1"/>
          </p:cNvSpPr>
          <p:nvPr>
            <p:ph type="subTitle" idx="1" hasCustomPrompt="1"/>
          </p:nvPr>
        </p:nvSpPr>
        <p:spPr>
          <a:xfrm>
            <a:off x="948267" y="3611880"/>
            <a:ext cx="9110133"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Tree>
    <p:extLst>
      <p:ext uri="{BB962C8B-B14F-4D97-AF65-F5344CB8AC3E}">
        <p14:creationId xmlns:p14="http://schemas.microsoft.com/office/powerpoint/2010/main" val="4114653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_ Red Glob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ltGray">
          <a:xfrm>
            <a:off x="0" y="0"/>
            <a:ext cx="12192000" cy="6858000"/>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7" name="Straight Connector 16"/>
          <p:cNvCxnSpPr/>
          <p:nvPr userDrawn="1"/>
        </p:nvCxnSpPr>
        <p:spPr>
          <a:xfrm>
            <a:off x="355600" y="2307431"/>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5600" y="6593680"/>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55600" y="3453032"/>
            <a:ext cx="11480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1" y="363718"/>
            <a:ext cx="1223945" cy="1235997"/>
          </a:xfrm>
          <a:prstGeom prst="rect">
            <a:avLst/>
          </a:prstGeom>
        </p:spPr>
      </p:pic>
      <p:sp>
        <p:nvSpPr>
          <p:cNvPr id="10" name="Title 1"/>
          <p:cNvSpPr>
            <a:spLocks noGrp="1"/>
          </p:cNvSpPr>
          <p:nvPr>
            <p:ph type="ctrTitle" hasCustomPrompt="1"/>
          </p:nvPr>
        </p:nvSpPr>
        <p:spPr>
          <a:xfrm>
            <a:off x="948267" y="2459736"/>
            <a:ext cx="10268373" cy="849312"/>
          </a:xfrm>
        </p:spPr>
        <p:txBody>
          <a:bodyPr anchor="ctr" anchorCtr="0">
            <a:normAutofit/>
          </a:bodyPr>
          <a:lstStyle>
            <a:lvl1pPr algn="l">
              <a:defRPr sz="4267">
                <a:solidFill>
                  <a:schemeClr val="bg1"/>
                </a:solidFill>
              </a:defRPr>
            </a:lvl1pPr>
          </a:lstStyle>
          <a:p>
            <a:r>
              <a:rPr lang="en-US" dirty="0"/>
              <a:t>Divider Slide Title Goes Here With Up to Two Lines Of Copy</a:t>
            </a:r>
          </a:p>
        </p:txBody>
      </p:sp>
      <p:sp>
        <p:nvSpPr>
          <p:cNvPr id="11" name="Subtitle 2"/>
          <p:cNvSpPr>
            <a:spLocks noGrp="1"/>
          </p:cNvSpPr>
          <p:nvPr>
            <p:ph type="subTitle" idx="1" hasCustomPrompt="1"/>
          </p:nvPr>
        </p:nvSpPr>
        <p:spPr>
          <a:xfrm>
            <a:off x="948267" y="3611880"/>
            <a:ext cx="9110133"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Tree>
    <p:extLst>
      <p:ext uri="{BB962C8B-B14F-4D97-AF65-F5344CB8AC3E}">
        <p14:creationId xmlns:p14="http://schemas.microsoft.com/office/powerpoint/2010/main" val="3380184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Key Message _ Blue Glob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ltGray">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2" name="Title 1"/>
          <p:cNvSpPr>
            <a:spLocks noGrp="1"/>
          </p:cNvSpPr>
          <p:nvPr>
            <p:ph type="ctrTitle" hasCustomPrompt="1"/>
          </p:nvPr>
        </p:nvSpPr>
        <p:spPr>
          <a:xfrm>
            <a:off x="956733" y="1751428"/>
            <a:ext cx="10907020" cy="4213275"/>
          </a:xfrm>
        </p:spPr>
        <p:txBody>
          <a:bodyPr anchor="t">
            <a:noAutofit/>
          </a:bodyPr>
          <a:lstStyle>
            <a:lvl1pPr algn="l">
              <a:defRPr sz="10933" b="0">
                <a:solidFill>
                  <a:schemeClr val="bg1"/>
                </a:solidFill>
              </a:defRPr>
            </a:lvl1pPr>
          </a:lstStyle>
          <a:p>
            <a:r>
              <a:rPr lang="en-US" dirty="0"/>
              <a:t>Divider Slide Title Goes Here in One Line Max</a:t>
            </a:r>
          </a:p>
        </p:txBody>
      </p:sp>
      <p:sp>
        <p:nvSpPr>
          <p:cNvPr id="3" name="Subtitle 2"/>
          <p:cNvSpPr>
            <a:spLocks noGrp="1"/>
          </p:cNvSpPr>
          <p:nvPr>
            <p:ph type="subTitle" idx="1" hasCustomPrompt="1"/>
          </p:nvPr>
        </p:nvSpPr>
        <p:spPr>
          <a:xfrm>
            <a:off x="956731" y="6139511"/>
            <a:ext cx="9102247"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8" name="Straight Connector 17"/>
          <p:cNvCxnSpPr/>
          <p:nvPr userDrawn="1"/>
        </p:nvCxnSpPr>
        <p:spPr>
          <a:xfrm>
            <a:off x="355600" y="1618115"/>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55600" y="6076661"/>
            <a:ext cx="11480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55600" y="6593680"/>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2" y="358529"/>
            <a:ext cx="1228345" cy="1219200"/>
          </a:xfrm>
          <a:prstGeom prst="rect">
            <a:avLst/>
          </a:prstGeom>
        </p:spPr>
      </p:pic>
    </p:spTree>
    <p:extLst>
      <p:ext uri="{BB962C8B-B14F-4D97-AF65-F5344CB8AC3E}">
        <p14:creationId xmlns:p14="http://schemas.microsoft.com/office/powerpoint/2010/main" val="2467802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Key Message _ Green Glob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ltGray">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8" name="Straight Connector 17"/>
          <p:cNvCxnSpPr/>
          <p:nvPr userDrawn="1"/>
        </p:nvCxnSpPr>
        <p:spPr>
          <a:xfrm>
            <a:off x="355600" y="1618115"/>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55600" y="6076661"/>
            <a:ext cx="11480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55600" y="6593680"/>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1" y="355953"/>
            <a:ext cx="1219200" cy="1212699"/>
          </a:xfrm>
          <a:prstGeom prst="rect">
            <a:avLst/>
          </a:prstGeom>
        </p:spPr>
      </p:pic>
      <p:sp>
        <p:nvSpPr>
          <p:cNvPr id="10" name="Title 1"/>
          <p:cNvSpPr>
            <a:spLocks noGrp="1"/>
          </p:cNvSpPr>
          <p:nvPr>
            <p:ph type="ctrTitle" hasCustomPrompt="1"/>
          </p:nvPr>
        </p:nvSpPr>
        <p:spPr>
          <a:xfrm>
            <a:off x="956733" y="1751428"/>
            <a:ext cx="10907020" cy="4213275"/>
          </a:xfrm>
        </p:spPr>
        <p:txBody>
          <a:bodyPr anchor="t">
            <a:noAutofit/>
          </a:bodyPr>
          <a:lstStyle>
            <a:lvl1pPr algn="l">
              <a:defRPr sz="10933" b="0">
                <a:solidFill>
                  <a:schemeClr val="bg1"/>
                </a:solidFill>
              </a:defRPr>
            </a:lvl1pPr>
          </a:lstStyle>
          <a:p>
            <a:r>
              <a:rPr lang="en-US" dirty="0"/>
              <a:t>Divider Slide Title Goes Here in One Line Max</a:t>
            </a:r>
          </a:p>
        </p:txBody>
      </p:sp>
      <p:sp>
        <p:nvSpPr>
          <p:cNvPr id="12" name="Subtitle 2"/>
          <p:cNvSpPr>
            <a:spLocks noGrp="1"/>
          </p:cNvSpPr>
          <p:nvPr>
            <p:ph type="subTitle" idx="1" hasCustomPrompt="1"/>
          </p:nvPr>
        </p:nvSpPr>
        <p:spPr>
          <a:xfrm>
            <a:off x="956731" y="6139511"/>
            <a:ext cx="9102247"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Tree>
    <p:extLst>
      <p:ext uri="{BB962C8B-B14F-4D97-AF65-F5344CB8AC3E}">
        <p14:creationId xmlns:p14="http://schemas.microsoft.com/office/powerpoint/2010/main" val="728199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Key Message _ Purple Glob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ltGray">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8" name="Straight Connector 17"/>
          <p:cNvCxnSpPr/>
          <p:nvPr userDrawn="1"/>
        </p:nvCxnSpPr>
        <p:spPr>
          <a:xfrm>
            <a:off x="355600" y="1618115"/>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55600" y="6076661"/>
            <a:ext cx="11480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55600" y="6593680"/>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1" y="358531"/>
            <a:ext cx="1217887" cy="1217888"/>
          </a:xfrm>
          <a:prstGeom prst="rect">
            <a:avLst/>
          </a:prstGeom>
        </p:spPr>
      </p:pic>
      <p:sp>
        <p:nvSpPr>
          <p:cNvPr id="10" name="Title 1"/>
          <p:cNvSpPr>
            <a:spLocks noGrp="1"/>
          </p:cNvSpPr>
          <p:nvPr>
            <p:ph type="ctrTitle" hasCustomPrompt="1"/>
          </p:nvPr>
        </p:nvSpPr>
        <p:spPr>
          <a:xfrm>
            <a:off x="956733" y="1751428"/>
            <a:ext cx="10907020" cy="4213275"/>
          </a:xfrm>
        </p:spPr>
        <p:txBody>
          <a:bodyPr anchor="t">
            <a:noAutofit/>
          </a:bodyPr>
          <a:lstStyle>
            <a:lvl1pPr algn="l">
              <a:defRPr sz="10933" b="0">
                <a:solidFill>
                  <a:schemeClr val="bg1"/>
                </a:solidFill>
              </a:defRPr>
            </a:lvl1pPr>
          </a:lstStyle>
          <a:p>
            <a:r>
              <a:rPr lang="en-US" dirty="0"/>
              <a:t>Divider Slide Title Goes Here in One Line Max</a:t>
            </a:r>
          </a:p>
        </p:txBody>
      </p:sp>
      <p:sp>
        <p:nvSpPr>
          <p:cNvPr id="12" name="Subtitle 2"/>
          <p:cNvSpPr>
            <a:spLocks noGrp="1"/>
          </p:cNvSpPr>
          <p:nvPr>
            <p:ph type="subTitle" idx="1" hasCustomPrompt="1"/>
          </p:nvPr>
        </p:nvSpPr>
        <p:spPr>
          <a:xfrm>
            <a:off x="956731" y="6139511"/>
            <a:ext cx="9102247"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Tree>
    <p:extLst>
      <p:ext uri="{BB962C8B-B14F-4D97-AF65-F5344CB8AC3E}">
        <p14:creationId xmlns:p14="http://schemas.microsoft.com/office/powerpoint/2010/main" val="3712139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Key Message _ Red Glob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ltGray">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5" name="Footer Placeholder 4"/>
          <p:cNvSpPr>
            <a:spLocks noGrp="1"/>
          </p:cNvSpPr>
          <p:nvPr>
            <p:ph type="ftr" sz="quarter" idx="11"/>
          </p:nvPr>
        </p:nvSpPr>
        <p:spPr>
          <a:xfrm>
            <a:off x="241724" y="6620257"/>
            <a:ext cx="8023032" cy="182563"/>
          </a:xfrm>
        </p:spPr>
        <p:txBody>
          <a:bodyPr/>
          <a:lstStyle>
            <a:lvl1pPr>
              <a:defRPr>
                <a:solidFill>
                  <a:schemeClr val="bg1"/>
                </a:solidFill>
              </a:defRPr>
            </a:lvl1pPr>
          </a:lstStyle>
          <a:p>
            <a:r>
              <a:rPr lang="en-US" smtClean="0">
                <a:solidFill>
                  <a:srgbClr val="FFFFFF"/>
                </a:solidFill>
              </a:rPr>
              <a:t>GEOINT 2016</a:t>
            </a:r>
            <a:endParaRPr lang="en-US" dirty="0">
              <a:solidFill>
                <a:srgbClr val="FFFFFF"/>
              </a:solidFill>
            </a:endParaRPr>
          </a:p>
        </p:txBody>
      </p:sp>
      <p:cxnSp>
        <p:nvCxnSpPr>
          <p:cNvPr id="18" name="Straight Connector 17"/>
          <p:cNvCxnSpPr/>
          <p:nvPr userDrawn="1"/>
        </p:nvCxnSpPr>
        <p:spPr>
          <a:xfrm>
            <a:off x="355600" y="1618115"/>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55600" y="6076661"/>
            <a:ext cx="11480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55600" y="6593680"/>
            <a:ext cx="1148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581" y="355952"/>
            <a:ext cx="1223945" cy="1235997"/>
          </a:xfrm>
          <a:prstGeom prst="rect">
            <a:avLst/>
          </a:prstGeom>
        </p:spPr>
      </p:pic>
      <p:sp>
        <p:nvSpPr>
          <p:cNvPr id="10" name="Title 1"/>
          <p:cNvSpPr>
            <a:spLocks noGrp="1"/>
          </p:cNvSpPr>
          <p:nvPr>
            <p:ph type="ctrTitle" hasCustomPrompt="1"/>
          </p:nvPr>
        </p:nvSpPr>
        <p:spPr>
          <a:xfrm>
            <a:off x="956733" y="1751428"/>
            <a:ext cx="10907020" cy="4213275"/>
          </a:xfrm>
        </p:spPr>
        <p:txBody>
          <a:bodyPr anchor="t">
            <a:noAutofit/>
          </a:bodyPr>
          <a:lstStyle>
            <a:lvl1pPr algn="l">
              <a:defRPr sz="10933" b="0">
                <a:solidFill>
                  <a:schemeClr val="bg1"/>
                </a:solidFill>
              </a:defRPr>
            </a:lvl1pPr>
          </a:lstStyle>
          <a:p>
            <a:r>
              <a:rPr lang="en-US" dirty="0"/>
              <a:t>Divider Slide Title Goes Here in One Line Max</a:t>
            </a:r>
          </a:p>
        </p:txBody>
      </p:sp>
      <p:sp>
        <p:nvSpPr>
          <p:cNvPr id="12" name="Subtitle 2"/>
          <p:cNvSpPr>
            <a:spLocks noGrp="1"/>
          </p:cNvSpPr>
          <p:nvPr>
            <p:ph type="subTitle" idx="1" hasCustomPrompt="1"/>
          </p:nvPr>
        </p:nvSpPr>
        <p:spPr>
          <a:xfrm>
            <a:off x="956731" y="6139511"/>
            <a:ext cx="9102247" cy="391320"/>
          </a:xfrm>
        </p:spPr>
        <p:txBody>
          <a:bodyPr anchor="ctr">
            <a:normAutofit/>
          </a:bodyPr>
          <a:lstStyle>
            <a:lvl1pPr marL="0" indent="0" algn="l">
              <a:buNone/>
              <a:defRPr sz="2133" cap="all" baseline="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Right-click on Image and “Format Background” to Update</a:t>
            </a:r>
          </a:p>
        </p:txBody>
      </p:sp>
    </p:spTree>
    <p:extLst>
      <p:ext uri="{BB962C8B-B14F-4D97-AF65-F5344CB8AC3E}">
        <p14:creationId xmlns:p14="http://schemas.microsoft.com/office/powerpoint/2010/main" val="3251522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2585" y="2307433"/>
            <a:ext cx="10424160" cy="704088"/>
          </a:xfrm>
        </p:spPr>
        <p:txBody>
          <a:bodyPr anchor="ctr">
            <a:normAutofit/>
          </a:bodyPr>
          <a:lstStyle>
            <a:lvl1pPr>
              <a:defRPr sz="3733" baseline="0"/>
            </a:lvl1pPr>
          </a:lstStyle>
          <a:p>
            <a:r>
              <a:rPr lang="en-US" dirty="0"/>
              <a:t>Slide Title Goes Here Two Lines Max</a:t>
            </a:r>
          </a:p>
        </p:txBody>
      </p:sp>
      <p:sp>
        <p:nvSpPr>
          <p:cNvPr id="3" name="Text Placeholder 2"/>
          <p:cNvSpPr>
            <a:spLocks noGrp="1"/>
          </p:cNvSpPr>
          <p:nvPr>
            <p:ph type="body" idx="1" hasCustomPrompt="1"/>
          </p:nvPr>
        </p:nvSpPr>
        <p:spPr>
          <a:xfrm>
            <a:off x="802585" y="3200399"/>
            <a:ext cx="10574131" cy="2364583"/>
          </a:xfrm>
        </p:spPr>
        <p:txBody>
          <a:bodyPr>
            <a:normAutofit/>
          </a:bodyPr>
          <a:lstStyle>
            <a:lvl1pPr marL="0" indent="0">
              <a:buNone/>
              <a:defRPr sz="2133">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CLICK TO EDIT MASTER TEXT STYLES</a:t>
            </a:r>
          </a:p>
        </p:txBody>
      </p:sp>
      <p:cxnSp>
        <p:nvCxnSpPr>
          <p:cNvPr id="14" name="Straight Connector 13"/>
          <p:cNvCxnSpPr/>
          <p:nvPr userDrawn="1"/>
        </p:nvCxnSpPr>
        <p:spPr>
          <a:xfrm>
            <a:off x="355600" y="2212944"/>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55600" y="3011901"/>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0"/>
          </p:nvPr>
        </p:nvSpPr>
        <p:spPr/>
        <p:txBody>
          <a:bodyPr/>
          <a:lstStyle/>
          <a:p>
            <a:endParaRPr lang="en-US" dirty="0">
              <a:solidFill>
                <a:srgbClr val="A6A6A6"/>
              </a:solidFill>
            </a:endParaRPr>
          </a:p>
        </p:txBody>
      </p:sp>
      <p:sp>
        <p:nvSpPr>
          <p:cNvPr id="8" name="Footer Placeholder 7"/>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9" name="Slide Number Placeholder 8"/>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Tree>
    <p:extLst>
      <p:ext uri="{BB962C8B-B14F-4D97-AF65-F5344CB8AC3E}">
        <p14:creationId xmlns:p14="http://schemas.microsoft.com/office/powerpoint/2010/main" val="2541815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153" y="228599"/>
            <a:ext cx="10422023" cy="704088"/>
          </a:xfrm>
        </p:spPr>
        <p:txBody>
          <a:bodyPr>
            <a:normAutofit/>
          </a:bodyPr>
          <a:lstStyle>
            <a:lvl1pPr>
              <a:lnSpc>
                <a:spcPct val="70000"/>
              </a:lnSpc>
              <a:defRPr sz="3733"/>
            </a:lvl1pPr>
          </a:lstStyle>
          <a:p>
            <a:r>
              <a:rPr lang="en-US" dirty="0"/>
              <a:t>Slide Title Goes Here Two Lines Max</a:t>
            </a:r>
          </a:p>
        </p:txBody>
      </p:sp>
      <p:sp>
        <p:nvSpPr>
          <p:cNvPr id="3" name="Content Placeholder 2"/>
          <p:cNvSpPr>
            <a:spLocks noGrp="1"/>
          </p:cNvSpPr>
          <p:nvPr>
            <p:ph idx="1"/>
          </p:nvPr>
        </p:nvSpPr>
        <p:spPr>
          <a:xfrm>
            <a:off x="513881" y="1143001"/>
            <a:ext cx="11333248" cy="5295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355600" y="142875"/>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5600" y="941832"/>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0"/>
          </p:nvPr>
        </p:nvSpPr>
        <p:spPr/>
        <p:txBody>
          <a:bodyPr/>
          <a:lstStyle/>
          <a:p>
            <a:endParaRPr lang="en-US" dirty="0">
              <a:solidFill>
                <a:srgbClr val="A6A6A6"/>
              </a:solidFill>
            </a:endParaRPr>
          </a:p>
        </p:txBody>
      </p:sp>
      <p:sp>
        <p:nvSpPr>
          <p:cNvPr id="9" name="Footer Placeholder 8"/>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10" name="Slide Number Placeholder 9"/>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Tree>
    <p:extLst>
      <p:ext uri="{BB962C8B-B14F-4D97-AF65-F5344CB8AC3E}">
        <p14:creationId xmlns:p14="http://schemas.microsoft.com/office/powerpoint/2010/main" val="560505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152" y="228601"/>
            <a:ext cx="10424160" cy="708024"/>
          </a:xfrm>
        </p:spPr>
        <p:txBody>
          <a:bodyPr/>
          <a:lstStyle>
            <a:lvl1pPr>
              <a:lnSpc>
                <a:spcPct val="70000"/>
              </a:lnSpc>
              <a:defRPr/>
            </a:lvl1pPr>
          </a:lstStyle>
          <a:p>
            <a:r>
              <a:rPr lang="en-US" dirty="0"/>
              <a:t>Slide Title Goes Here Two Lines Max</a:t>
            </a:r>
          </a:p>
        </p:txBody>
      </p:sp>
      <p:sp>
        <p:nvSpPr>
          <p:cNvPr id="3" name="Content Placeholder 2"/>
          <p:cNvSpPr>
            <a:spLocks noGrp="1"/>
          </p:cNvSpPr>
          <p:nvPr>
            <p:ph sz="half" idx="1"/>
          </p:nvPr>
        </p:nvSpPr>
        <p:spPr>
          <a:xfrm>
            <a:off x="508000" y="1143001"/>
            <a:ext cx="5486400" cy="5295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50000" y="1143001"/>
            <a:ext cx="5486400" cy="5295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355600" y="142875"/>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55600" y="941832"/>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Date Placeholder 7"/>
          <p:cNvSpPr>
            <a:spLocks noGrp="1"/>
          </p:cNvSpPr>
          <p:nvPr>
            <p:ph type="dt" sz="half" idx="10"/>
          </p:nvPr>
        </p:nvSpPr>
        <p:spPr/>
        <p:txBody>
          <a:bodyPr/>
          <a:lstStyle/>
          <a:p>
            <a:endParaRPr lang="en-US" dirty="0">
              <a:solidFill>
                <a:srgbClr val="A6A6A6"/>
              </a:solidFill>
            </a:endParaRPr>
          </a:p>
        </p:txBody>
      </p:sp>
      <p:sp>
        <p:nvSpPr>
          <p:cNvPr id="11" name="Footer Placeholder 10"/>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12" name="Slide Number Placeholder 11"/>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Tree>
    <p:extLst>
      <p:ext uri="{BB962C8B-B14F-4D97-AF65-F5344CB8AC3E}">
        <p14:creationId xmlns:p14="http://schemas.microsoft.com/office/powerpoint/2010/main" val="1986115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Two Column Titl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820" y="228597"/>
            <a:ext cx="10424160" cy="704088"/>
          </a:xfrm>
        </p:spPr>
        <p:txBody>
          <a:bodyPr/>
          <a:lstStyle/>
          <a:p>
            <a:r>
              <a:rPr lang="en-US" dirty="0"/>
              <a:t>Slide Title Goes Here Two </a:t>
            </a:r>
            <a:r>
              <a:rPr lang="en-US"/>
              <a:t>Lines Max</a:t>
            </a:r>
            <a:endParaRPr lang="en-US" dirty="0"/>
          </a:p>
        </p:txBody>
      </p:sp>
      <p:sp>
        <p:nvSpPr>
          <p:cNvPr id="3" name="Text Placeholder 2"/>
          <p:cNvSpPr>
            <a:spLocks noGrp="1"/>
          </p:cNvSpPr>
          <p:nvPr>
            <p:ph type="body" idx="1"/>
          </p:nvPr>
        </p:nvSpPr>
        <p:spPr>
          <a:xfrm>
            <a:off x="508000" y="1143001"/>
            <a:ext cx="5547360" cy="571500"/>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508000" y="1858172"/>
            <a:ext cx="5547360" cy="45807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89040" y="1143001"/>
            <a:ext cx="5547360" cy="571500"/>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289040" y="1858173"/>
            <a:ext cx="5547360" cy="45807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355600" y="142875"/>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55600" y="941832"/>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Date Placeholder 9"/>
          <p:cNvSpPr>
            <a:spLocks noGrp="1"/>
          </p:cNvSpPr>
          <p:nvPr>
            <p:ph type="dt" sz="half" idx="10"/>
          </p:nvPr>
        </p:nvSpPr>
        <p:spPr/>
        <p:txBody>
          <a:bodyPr/>
          <a:lstStyle/>
          <a:p>
            <a:endParaRPr lang="en-US" dirty="0">
              <a:solidFill>
                <a:srgbClr val="A6A6A6"/>
              </a:solidFill>
            </a:endParaRPr>
          </a:p>
        </p:txBody>
      </p:sp>
      <p:sp>
        <p:nvSpPr>
          <p:cNvPr id="13" name="Footer Placeholder 12"/>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14" name="Slide Number Placeholder 13"/>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Tree>
    <p:extLst>
      <p:ext uri="{BB962C8B-B14F-4D97-AF65-F5344CB8AC3E}">
        <p14:creationId xmlns:p14="http://schemas.microsoft.com/office/powerpoint/2010/main" val="1177985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Orange">
    <p:spTree>
      <p:nvGrpSpPr>
        <p:cNvPr id="1" name=""/>
        <p:cNvGrpSpPr/>
        <p:nvPr/>
      </p:nvGrpSpPr>
      <p:grpSpPr>
        <a:xfrm>
          <a:off x="0" y="0"/>
          <a:ext cx="0" cy="0"/>
          <a:chOff x="0" y="0"/>
          <a:chExt cx="0" cy="0"/>
        </a:xfrm>
      </p:grpSpPr>
      <p:sp>
        <p:nvSpPr>
          <p:cNvPr id="9" name="Title 1"/>
          <p:cNvSpPr>
            <a:spLocks noGrp="1"/>
          </p:cNvSpPr>
          <p:nvPr>
            <p:ph type="title"/>
          </p:nvPr>
        </p:nvSpPr>
        <p:spPr>
          <a:xfrm>
            <a:off x="469764" y="463824"/>
            <a:ext cx="11265408" cy="626440"/>
          </a:xfrm>
          <a:prstGeom prst="rect">
            <a:avLst/>
          </a:prstGeom>
        </p:spPr>
        <p:txBody>
          <a:bodyPr lIns="91440" tIns="45720" rIns="91440" bIns="45720"/>
          <a:lstStyle>
            <a:lvl1pPr>
              <a:defRPr b="0" i="0" spc="400">
                <a:latin typeface="Amazon Ember Light" charset="0"/>
                <a:ea typeface="Amazon Ember Light" charset="0"/>
                <a:cs typeface="Amazon Ember Light" charset="0"/>
              </a:defRPr>
            </a:lvl1pPr>
          </a:lstStyle>
          <a:p>
            <a:endParaRPr lang="en-US" dirty="0"/>
          </a:p>
        </p:txBody>
      </p:sp>
      <p:sp>
        <p:nvSpPr>
          <p:cNvPr id="8" name="TextBox 3"/>
          <p:cNvSpPr txBox="1">
            <a:spLocks noChangeArrowheads="1"/>
          </p:cNvSpPr>
          <p:nvPr userDrawn="1"/>
        </p:nvSpPr>
        <p:spPr bwMode="auto">
          <a:xfrm>
            <a:off x="510174" y="6556947"/>
            <a:ext cx="4036484" cy="14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933" b="0" i="0" dirty="0">
                <a:solidFill>
                  <a:srgbClr val="7F7F7F"/>
                </a:solidFill>
                <a:latin typeface="Amazon Ember" charset="0"/>
                <a:ea typeface="Amazon Ember" charset="0"/>
                <a:cs typeface="Amazon Ember" charset="0"/>
              </a:rPr>
              <a:t>© 2017, Amazon Web Services, Inc. or its Affiliates. All rights reserved.</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9307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Stack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153" y="228599"/>
            <a:ext cx="10422023" cy="704088"/>
          </a:xfrm>
        </p:spPr>
        <p:txBody>
          <a:bodyPr/>
          <a:lstStyle>
            <a:lvl1pPr>
              <a:lnSpc>
                <a:spcPct val="70000"/>
              </a:lnSpc>
              <a:defRPr/>
            </a:lvl1pPr>
          </a:lstStyle>
          <a:p>
            <a:r>
              <a:rPr lang="en-US" dirty="0"/>
              <a:t>Slide Title Goes Here Two Lines Max</a:t>
            </a:r>
          </a:p>
        </p:txBody>
      </p:sp>
      <p:sp>
        <p:nvSpPr>
          <p:cNvPr id="3" name="Content Placeholder 2"/>
          <p:cNvSpPr>
            <a:spLocks noGrp="1"/>
          </p:cNvSpPr>
          <p:nvPr>
            <p:ph sz="half" idx="1"/>
          </p:nvPr>
        </p:nvSpPr>
        <p:spPr>
          <a:xfrm>
            <a:off x="508000" y="1143001"/>
            <a:ext cx="11328400" cy="24917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8000" y="3850481"/>
            <a:ext cx="11328400" cy="25884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355600" y="142875"/>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55600" y="945357"/>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Date Placeholder 7"/>
          <p:cNvSpPr>
            <a:spLocks noGrp="1"/>
          </p:cNvSpPr>
          <p:nvPr>
            <p:ph type="dt" sz="half" idx="10"/>
          </p:nvPr>
        </p:nvSpPr>
        <p:spPr/>
        <p:txBody>
          <a:bodyPr/>
          <a:lstStyle/>
          <a:p>
            <a:endParaRPr lang="en-US" dirty="0">
              <a:solidFill>
                <a:srgbClr val="A6A6A6"/>
              </a:solidFill>
            </a:endParaRPr>
          </a:p>
        </p:txBody>
      </p:sp>
      <p:sp>
        <p:nvSpPr>
          <p:cNvPr id="11" name="Footer Placeholder 10"/>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12" name="Slide Number Placeholder 11"/>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Tree>
    <p:extLst>
      <p:ext uri="{BB962C8B-B14F-4D97-AF65-F5344CB8AC3E}">
        <p14:creationId xmlns:p14="http://schemas.microsoft.com/office/powerpoint/2010/main" val="871031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10" name="Picture Placeholder 2"/>
          <p:cNvSpPr>
            <a:spLocks noGrp="1" noChangeAspect="1"/>
          </p:cNvSpPr>
          <p:nvPr>
            <p:ph type="pic" idx="13"/>
          </p:nvPr>
        </p:nvSpPr>
        <p:spPr>
          <a:xfrm>
            <a:off x="7886699" y="1143001"/>
            <a:ext cx="3949701" cy="5295900"/>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2" name="Title 1"/>
          <p:cNvSpPr>
            <a:spLocks noGrp="1"/>
          </p:cNvSpPr>
          <p:nvPr>
            <p:ph type="title" hasCustomPrompt="1"/>
          </p:nvPr>
        </p:nvSpPr>
        <p:spPr>
          <a:xfrm>
            <a:off x="504823" y="228597"/>
            <a:ext cx="10424160" cy="704088"/>
          </a:xfrm>
        </p:spPr>
        <p:txBody>
          <a:bodyPr/>
          <a:lstStyle>
            <a:lvl1pPr>
              <a:lnSpc>
                <a:spcPct val="70000"/>
              </a:lnSpc>
              <a:defRPr/>
            </a:lvl1pPr>
          </a:lstStyle>
          <a:p>
            <a:r>
              <a:rPr lang="en-US" dirty="0"/>
              <a:t>Slide Title Goes Here Two Lines Max</a:t>
            </a:r>
          </a:p>
        </p:txBody>
      </p:sp>
      <p:sp>
        <p:nvSpPr>
          <p:cNvPr id="3" name="Text Placeholder 2"/>
          <p:cNvSpPr>
            <a:spLocks noGrp="1"/>
          </p:cNvSpPr>
          <p:nvPr>
            <p:ph type="body" idx="1"/>
          </p:nvPr>
        </p:nvSpPr>
        <p:spPr>
          <a:xfrm>
            <a:off x="508000" y="1142999"/>
            <a:ext cx="7178675" cy="576072"/>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508000" y="1857756"/>
            <a:ext cx="7178675" cy="45811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p:cNvCxnSpPr/>
          <p:nvPr userDrawn="1"/>
        </p:nvCxnSpPr>
        <p:spPr>
          <a:xfrm>
            <a:off x="355600" y="142875"/>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5600" y="941832"/>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4"/>
          </p:nvPr>
        </p:nvSpPr>
        <p:spPr/>
        <p:txBody>
          <a:bodyPr/>
          <a:lstStyle/>
          <a:p>
            <a:endParaRPr lang="en-US" dirty="0">
              <a:solidFill>
                <a:srgbClr val="A6A6A6"/>
              </a:solidFill>
            </a:endParaRPr>
          </a:p>
        </p:txBody>
      </p:sp>
      <p:sp>
        <p:nvSpPr>
          <p:cNvPr id="6" name="Footer Placeholder 5"/>
          <p:cNvSpPr>
            <a:spLocks noGrp="1"/>
          </p:cNvSpPr>
          <p:nvPr>
            <p:ph type="ftr" sz="quarter" idx="15"/>
          </p:nvPr>
        </p:nvSpPr>
        <p:spPr/>
        <p:txBody>
          <a:bodyPr/>
          <a:lstStyle/>
          <a:p>
            <a:r>
              <a:rPr lang="en-US" smtClean="0">
                <a:solidFill>
                  <a:srgbClr val="A6A6A6"/>
                </a:solidFill>
              </a:rPr>
              <a:t>GEOINT 2016</a:t>
            </a:r>
            <a:endParaRPr lang="en-US" dirty="0">
              <a:solidFill>
                <a:srgbClr val="A6A6A6"/>
              </a:solidFill>
            </a:endParaRPr>
          </a:p>
        </p:txBody>
      </p:sp>
      <p:sp>
        <p:nvSpPr>
          <p:cNvPr id="11" name="Slide Number Placeholder 10"/>
          <p:cNvSpPr>
            <a:spLocks noGrp="1"/>
          </p:cNvSpPr>
          <p:nvPr>
            <p:ph type="sldNum" sz="quarter" idx="16"/>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
        <p:nvSpPr>
          <p:cNvPr id="14" name="Text Placeholder 3"/>
          <p:cNvSpPr>
            <a:spLocks noGrp="1"/>
          </p:cNvSpPr>
          <p:nvPr>
            <p:ph type="body" sz="half" idx="17" hasCustomPrompt="1"/>
          </p:nvPr>
        </p:nvSpPr>
        <p:spPr>
          <a:xfrm>
            <a:off x="7886701" y="6035041"/>
            <a:ext cx="3949700" cy="406785"/>
          </a:xfrm>
          <a:solidFill>
            <a:schemeClr val="accent1">
              <a:alpha val="92000"/>
            </a:schemeClr>
          </a:solidFill>
          <a:ln>
            <a:noFill/>
          </a:ln>
        </p:spPr>
        <p:txBody>
          <a:bodyPr wrap="square" lIns="91440" rIns="91440" anchor="ctr" anchorCtr="0">
            <a:noAutofit/>
          </a:bodyPr>
          <a:lstStyle>
            <a:lvl1pPr marL="121917" indent="0" algn="l">
              <a:buNone/>
              <a:tabLst/>
              <a:defRPr sz="1333">
                <a:solidFill>
                  <a:schemeClr val="bg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Image caption | Resolution | Acquisition Method | 2-lines maximum</a:t>
            </a:r>
          </a:p>
        </p:txBody>
      </p:sp>
    </p:spTree>
    <p:extLst>
      <p:ext uri="{BB962C8B-B14F-4D97-AF65-F5344CB8AC3E}">
        <p14:creationId xmlns:p14="http://schemas.microsoft.com/office/powerpoint/2010/main" val="1241632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ption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872" y="228599"/>
            <a:ext cx="4267200" cy="704088"/>
          </a:xfrm>
        </p:spPr>
        <p:txBody>
          <a:bodyPr anchor="ctr">
            <a:noAutofit/>
          </a:bodyPr>
          <a:lstStyle>
            <a:lvl1pPr>
              <a:defRPr sz="3200"/>
            </a:lvl1pPr>
          </a:lstStyle>
          <a:p>
            <a:r>
              <a:rPr lang="en-US" dirty="0"/>
              <a:t>Slide Title Goes Here One Line Max</a:t>
            </a:r>
          </a:p>
        </p:txBody>
      </p:sp>
      <p:sp>
        <p:nvSpPr>
          <p:cNvPr id="3" name="Picture Placeholder 2"/>
          <p:cNvSpPr>
            <a:spLocks noGrp="1" noChangeAspect="1"/>
          </p:cNvSpPr>
          <p:nvPr>
            <p:ph type="pic" idx="1"/>
          </p:nvPr>
        </p:nvSpPr>
        <p:spPr>
          <a:xfrm>
            <a:off x="4898446" y="-1"/>
            <a:ext cx="7293556" cy="6583681"/>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4" name="Text Placeholder 3"/>
          <p:cNvSpPr>
            <a:spLocks noGrp="1"/>
          </p:cNvSpPr>
          <p:nvPr>
            <p:ph type="body" sz="half" idx="2"/>
          </p:nvPr>
        </p:nvSpPr>
        <p:spPr>
          <a:xfrm>
            <a:off x="508002" y="1143001"/>
            <a:ext cx="4064001" cy="5295900"/>
          </a:xfrm>
        </p:spPr>
        <p:txBody>
          <a:bodyPr>
            <a:normAutofit/>
          </a:bodyPr>
          <a:lstStyle>
            <a:lvl1pPr marL="0" indent="0">
              <a:buNone/>
              <a:defRPr sz="2667"/>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Click to edit Master text styles</a:t>
            </a:r>
          </a:p>
        </p:txBody>
      </p:sp>
      <p:cxnSp>
        <p:nvCxnSpPr>
          <p:cNvPr id="9" name="Straight Connector 8"/>
          <p:cNvCxnSpPr/>
          <p:nvPr userDrawn="1"/>
        </p:nvCxnSpPr>
        <p:spPr>
          <a:xfrm>
            <a:off x="355600" y="142875"/>
            <a:ext cx="438052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5600" y="941832"/>
            <a:ext cx="4389901"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Date Placeholder 7"/>
          <p:cNvSpPr>
            <a:spLocks noGrp="1"/>
          </p:cNvSpPr>
          <p:nvPr>
            <p:ph type="dt" sz="half" idx="10"/>
          </p:nvPr>
        </p:nvSpPr>
        <p:spPr/>
        <p:txBody>
          <a:bodyPr/>
          <a:lstStyle/>
          <a:p>
            <a:endParaRPr lang="en-US" dirty="0">
              <a:solidFill>
                <a:srgbClr val="A6A6A6"/>
              </a:solidFill>
            </a:endParaRPr>
          </a:p>
        </p:txBody>
      </p:sp>
      <p:sp>
        <p:nvSpPr>
          <p:cNvPr id="10" name="Footer Placeholder 9"/>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12" name="Slide Number Placeholder 11"/>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
        <p:nvSpPr>
          <p:cNvPr id="13" name="Text Placeholder 3"/>
          <p:cNvSpPr>
            <a:spLocks noGrp="1"/>
          </p:cNvSpPr>
          <p:nvPr>
            <p:ph type="body" sz="half" idx="17" hasCustomPrompt="1"/>
          </p:nvPr>
        </p:nvSpPr>
        <p:spPr>
          <a:xfrm>
            <a:off x="4898446" y="6409731"/>
            <a:ext cx="7293556" cy="194883"/>
          </a:xfrm>
          <a:solidFill>
            <a:schemeClr val="accent1">
              <a:alpha val="92000"/>
            </a:schemeClr>
          </a:solidFill>
          <a:ln>
            <a:noFill/>
          </a:ln>
        </p:spPr>
        <p:txBody>
          <a:bodyPr wrap="none" lIns="91440" rIns="91440" anchor="ctr" anchorCtr="0">
            <a:noAutofit/>
          </a:bodyPr>
          <a:lstStyle>
            <a:lvl1pPr marL="463284" indent="0" algn="l">
              <a:buNone/>
              <a:tabLst/>
              <a:defRPr sz="1333">
                <a:solidFill>
                  <a:schemeClr val="bg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Image caption | Resolution | Acquisition Method | 1-line maximum</a:t>
            </a:r>
          </a:p>
        </p:txBody>
      </p:sp>
    </p:spTree>
    <p:extLst>
      <p:ext uri="{BB962C8B-B14F-4D97-AF65-F5344CB8AC3E}">
        <p14:creationId xmlns:p14="http://schemas.microsoft.com/office/powerpoint/2010/main" val="2771215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aption with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872" y="228597"/>
            <a:ext cx="4267200" cy="704088"/>
          </a:xfrm>
        </p:spPr>
        <p:txBody>
          <a:bodyPr anchor="ctr">
            <a:normAutofit/>
          </a:bodyPr>
          <a:lstStyle>
            <a:lvl1pPr>
              <a:defRPr sz="3200"/>
            </a:lvl1pPr>
          </a:lstStyle>
          <a:p>
            <a:r>
              <a:rPr lang="en-US" dirty="0"/>
              <a:t>Slide Title Goes Here One Line Max</a:t>
            </a:r>
          </a:p>
        </p:txBody>
      </p:sp>
      <p:sp>
        <p:nvSpPr>
          <p:cNvPr id="3" name="Picture Placeholder 2"/>
          <p:cNvSpPr>
            <a:spLocks noGrp="1" noChangeAspect="1"/>
          </p:cNvSpPr>
          <p:nvPr>
            <p:ph type="pic" idx="1"/>
          </p:nvPr>
        </p:nvSpPr>
        <p:spPr>
          <a:xfrm>
            <a:off x="4898446" y="133644"/>
            <a:ext cx="6937956" cy="630525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08002" y="1143001"/>
            <a:ext cx="4064001" cy="5295900"/>
          </a:xfrm>
        </p:spPr>
        <p:txBody>
          <a:bodyPr>
            <a:normAutofit/>
          </a:bodyPr>
          <a:lstStyle>
            <a:lvl1pPr marL="0" indent="0">
              <a:buNone/>
              <a:defRPr sz="2667"/>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Click to edit Master text styles</a:t>
            </a:r>
          </a:p>
        </p:txBody>
      </p:sp>
      <p:cxnSp>
        <p:nvCxnSpPr>
          <p:cNvPr id="9" name="Straight Connector 8"/>
          <p:cNvCxnSpPr/>
          <p:nvPr userDrawn="1"/>
        </p:nvCxnSpPr>
        <p:spPr>
          <a:xfrm>
            <a:off x="355600" y="142875"/>
            <a:ext cx="438052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5600" y="941832"/>
            <a:ext cx="4389901"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Date Placeholder 7"/>
          <p:cNvSpPr>
            <a:spLocks noGrp="1"/>
          </p:cNvSpPr>
          <p:nvPr>
            <p:ph type="dt" sz="half" idx="10"/>
          </p:nvPr>
        </p:nvSpPr>
        <p:spPr/>
        <p:txBody>
          <a:bodyPr/>
          <a:lstStyle/>
          <a:p>
            <a:endParaRPr lang="en-US" dirty="0">
              <a:solidFill>
                <a:srgbClr val="A6A6A6"/>
              </a:solidFill>
            </a:endParaRPr>
          </a:p>
        </p:txBody>
      </p:sp>
      <p:sp>
        <p:nvSpPr>
          <p:cNvPr id="10" name="Footer Placeholder 9"/>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12" name="Slide Number Placeholder 11"/>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
        <p:nvSpPr>
          <p:cNvPr id="13" name="Text Placeholder 3"/>
          <p:cNvSpPr>
            <a:spLocks noGrp="1"/>
          </p:cNvSpPr>
          <p:nvPr>
            <p:ph type="body" sz="half" idx="17" hasCustomPrompt="1"/>
          </p:nvPr>
        </p:nvSpPr>
        <p:spPr>
          <a:xfrm>
            <a:off x="4898446" y="6244017"/>
            <a:ext cx="6937956" cy="194883"/>
          </a:xfrm>
          <a:solidFill>
            <a:schemeClr val="accent1">
              <a:alpha val="92000"/>
            </a:schemeClr>
          </a:solidFill>
          <a:ln>
            <a:noFill/>
          </a:ln>
        </p:spPr>
        <p:txBody>
          <a:bodyPr wrap="none" lIns="91440" rIns="91440" anchor="ctr" anchorCtr="0">
            <a:noAutofit/>
          </a:bodyPr>
          <a:lstStyle>
            <a:lvl1pPr marL="463284" indent="0" algn="l">
              <a:buNone/>
              <a:tabLst/>
              <a:defRPr sz="1333">
                <a:solidFill>
                  <a:schemeClr val="bg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Image caption | Resolution | Acquisition Method | 1-line maximum</a:t>
            </a:r>
          </a:p>
        </p:txBody>
      </p:sp>
    </p:spTree>
    <p:extLst>
      <p:ext uri="{BB962C8B-B14F-4D97-AF65-F5344CB8AC3E}">
        <p14:creationId xmlns:p14="http://schemas.microsoft.com/office/powerpoint/2010/main" val="3355034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872" y="228599"/>
            <a:ext cx="10424160" cy="704088"/>
          </a:xfrm>
        </p:spPr>
        <p:txBody>
          <a:bodyPr anchor="ctr">
            <a:normAutofit/>
          </a:bodyPr>
          <a:lstStyle>
            <a:lvl1pPr>
              <a:defRPr sz="3733"/>
            </a:lvl1pPr>
          </a:lstStyle>
          <a:p>
            <a:r>
              <a:rPr lang="en-US" dirty="0"/>
              <a:t>Slide Title Goes Here Two Lines Max</a:t>
            </a:r>
          </a:p>
        </p:txBody>
      </p:sp>
      <p:sp>
        <p:nvSpPr>
          <p:cNvPr id="4" name="Text Placeholder 3"/>
          <p:cNvSpPr>
            <a:spLocks noGrp="1"/>
          </p:cNvSpPr>
          <p:nvPr>
            <p:ph type="body" sz="half" idx="2"/>
          </p:nvPr>
        </p:nvSpPr>
        <p:spPr>
          <a:xfrm>
            <a:off x="507999" y="1143001"/>
            <a:ext cx="4059936" cy="5295900"/>
          </a:xfrm>
        </p:spPr>
        <p:txBody>
          <a:bodyPr>
            <a:normAutofit/>
          </a:bodyPr>
          <a:lstStyle>
            <a:lvl1pPr marL="0" indent="0">
              <a:buNone/>
              <a:defRPr sz="2667"/>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Click to edit Master text styles</a:t>
            </a:r>
          </a:p>
        </p:txBody>
      </p:sp>
      <p:sp>
        <p:nvSpPr>
          <p:cNvPr id="5" name="Date Placeholder 4"/>
          <p:cNvSpPr>
            <a:spLocks noGrp="1"/>
          </p:cNvSpPr>
          <p:nvPr>
            <p:ph type="dt" sz="half" idx="10"/>
          </p:nvPr>
        </p:nvSpPr>
        <p:spPr>
          <a:xfrm>
            <a:off x="7900416" y="6620257"/>
            <a:ext cx="1097280" cy="182563"/>
          </a:xfrm>
          <a:prstGeom prst="rect">
            <a:avLst/>
          </a:prstGeom>
        </p:spPr>
        <p:txBody>
          <a:bodyPr anchor="ctr" anchorCtr="0"/>
          <a:lstStyle/>
          <a:p>
            <a:endParaRPr lang="en-US" dirty="0">
              <a:solidFill>
                <a:srgbClr val="A6A6A6"/>
              </a:solidFill>
            </a:endParaRPr>
          </a:p>
        </p:txBody>
      </p:sp>
      <p:sp>
        <p:nvSpPr>
          <p:cNvPr id="6" name="Footer Placeholder 5"/>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7" name="Slide Number Placeholder 6"/>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a:solidFill>
                <a:srgbClr val="A6A6A6"/>
              </a:solidFill>
            </a:endParaRPr>
          </a:p>
        </p:txBody>
      </p:sp>
      <p:sp>
        <p:nvSpPr>
          <p:cNvPr id="9" name="Content Placeholder 2"/>
          <p:cNvSpPr>
            <a:spLocks noGrp="1"/>
          </p:cNvSpPr>
          <p:nvPr>
            <p:ph idx="1"/>
          </p:nvPr>
        </p:nvSpPr>
        <p:spPr>
          <a:xfrm>
            <a:off x="4905376" y="1150145"/>
            <a:ext cx="6937248" cy="5288756"/>
          </a:xfrm>
        </p:spPr>
        <p:txBody>
          <a:bodyPr/>
          <a:lstStyle>
            <a:lvl1pPr>
              <a:defRPr sz="3200"/>
            </a:lvl1pPr>
            <a:lvl2pPr>
              <a:defRPr sz="2667"/>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355600" y="142875"/>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55600" y="941832"/>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362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with Caption _ Blu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 y="-2617"/>
            <a:ext cx="12191999" cy="6590743"/>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4" name="Text Placeholder 3"/>
          <p:cNvSpPr>
            <a:spLocks noGrp="1"/>
          </p:cNvSpPr>
          <p:nvPr>
            <p:ph type="body" sz="half" idx="2"/>
          </p:nvPr>
        </p:nvSpPr>
        <p:spPr>
          <a:xfrm>
            <a:off x="355600" y="0"/>
            <a:ext cx="11480800" cy="450056"/>
          </a:xfrm>
          <a:solidFill>
            <a:schemeClr val="accent1">
              <a:alpha val="92000"/>
            </a:schemeClr>
          </a:solidFill>
          <a:ln>
            <a:noFill/>
          </a:ln>
        </p:spPr>
        <p:txBody>
          <a:bodyPr anchor="ctr" anchorCtr="0">
            <a:normAutofit/>
          </a:bodyPr>
          <a:lstStyle>
            <a:lvl1pPr marL="465655" indent="0">
              <a:buNone/>
              <a:tabLst/>
              <a:defRPr sz="2400">
                <a:solidFill>
                  <a:schemeClr val="bg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Click to edit Master text styles</a:t>
            </a:r>
          </a:p>
        </p:txBody>
      </p:sp>
      <p:sp>
        <p:nvSpPr>
          <p:cNvPr id="5" name="Date Placeholder 4"/>
          <p:cNvSpPr>
            <a:spLocks noGrp="1"/>
          </p:cNvSpPr>
          <p:nvPr>
            <p:ph type="dt" sz="half" idx="10"/>
          </p:nvPr>
        </p:nvSpPr>
        <p:spPr>
          <a:xfrm>
            <a:off x="7900416" y="6620257"/>
            <a:ext cx="1097280" cy="182563"/>
          </a:xfrm>
          <a:prstGeom prst="rect">
            <a:avLst/>
          </a:prstGeom>
        </p:spPr>
        <p:txBody>
          <a:bodyPr anchor="ctr" anchorCtr="0"/>
          <a:lstStyle/>
          <a:p>
            <a:endParaRPr lang="en-US">
              <a:solidFill>
                <a:srgbClr val="A6A6A6"/>
              </a:solidFill>
            </a:endParaRPr>
          </a:p>
        </p:txBody>
      </p:sp>
      <p:sp>
        <p:nvSpPr>
          <p:cNvPr id="6" name="Footer Placeholder 5"/>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7" name="Slide Number Placeholder 6"/>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
        <p:nvSpPr>
          <p:cNvPr id="8" name="Text Placeholder 3"/>
          <p:cNvSpPr>
            <a:spLocks noGrp="1"/>
          </p:cNvSpPr>
          <p:nvPr>
            <p:ph type="body" sz="half" idx="13" hasCustomPrompt="1"/>
          </p:nvPr>
        </p:nvSpPr>
        <p:spPr>
          <a:xfrm>
            <a:off x="355600" y="6393243"/>
            <a:ext cx="11480800" cy="194883"/>
          </a:xfrm>
          <a:solidFill>
            <a:schemeClr val="accent5">
              <a:alpha val="92000"/>
            </a:schemeClr>
          </a:solidFill>
          <a:ln>
            <a:noFill/>
          </a:ln>
        </p:spPr>
        <p:txBody>
          <a:bodyPr wrap="none" anchor="ctr" anchorCtr="0">
            <a:noAutofit/>
          </a:bodyPr>
          <a:lstStyle>
            <a:lvl1pPr marL="465655" indent="0">
              <a:buNone/>
              <a:tabLst/>
              <a:defRPr sz="1333">
                <a:solidFill>
                  <a:schemeClr val="bg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Image caption | Resolution | Acquisition Method | 1-line maximum</a:t>
            </a:r>
          </a:p>
        </p:txBody>
      </p:sp>
    </p:spTree>
    <p:extLst>
      <p:ext uri="{BB962C8B-B14F-4D97-AF65-F5344CB8AC3E}">
        <p14:creationId xmlns:p14="http://schemas.microsoft.com/office/powerpoint/2010/main" val="35709330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Picture with Caption _ Blu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 y="-2617"/>
            <a:ext cx="12191999" cy="6590743"/>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4" name="Text Placeholder 3"/>
          <p:cNvSpPr>
            <a:spLocks noGrp="1"/>
          </p:cNvSpPr>
          <p:nvPr>
            <p:ph type="body" sz="half" idx="2"/>
          </p:nvPr>
        </p:nvSpPr>
        <p:spPr>
          <a:xfrm>
            <a:off x="355600" y="0"/>
            <a:ext cx="11480800" cy="450056"/>
          </a:xfrm>
          <a:solidFill>
            <a:schemeClr val="accent5">
              <a:alpha val="92000"/>
            </a:schemeClr>
          </a:solidFill>
          <a:ln>
            <a:noFill/>
          </a:ln>
        </p:spPr>
        <p:txBody>
          <a:bodyPr anchor="ctr" anchorCtr="0">
            <a:normAutofit/>
          </a:bodyPr>
          <a:lstStyle>
            <a:lvl1pPr marL="465655" indent="0">
              <a:buNone/>
              <a:tabLst/>
              <a:defRPr sz="2400">
                <a:solidFill>
                  <a:schemeClr val="bg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Click to edit Master text styles</a:t>
            </a:r>
          </a:p>
        </p:txBody>
      </p:sp>
      <p:sp>
        <p:nvSpPr>
          <p:cNvPr id="5" name="Date Placeholder 4"/>
          <p:cNvSpPr>
            <a:spLocks noGrp="1"/>
          </p:cNvSpPr>
          <p:nvPr>
            <p:ph type="dt" sz="half" idx="10"/>
          </p:nvPr>
        </p:nvSpPr>
        <p:spPr>
          <a:xfrm>
            <a:off x="7900416" y="6620257"/>
            <a:ext cx="1097280" cy="182563"/>
          </a:xfrm>
          <a:prstGeom prst="rect">
            <a:avLst/>
          </a:prstGeom>
        </p:spPr>
        <p:txBody>
          <a:bodyPr anchor="ctr" anchorCtr="0"/>
          <a:lstStyle/>
          <a:p>
            <a:endParaRPr lang="en-US">
              <a:solidFill>
                <a:srgbClr val="A6A6A6"/>
              </a:solidFill>
            </a:endParaRPr>
          </a:p>
        </p:txBody>
      </p:sp>
      <p:sp>
        <p:nvSpPr>
          <p:cNvPr id="6" name="Footer Placeholder 5"/>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7" name="Slide Number Placeholder 6"/>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
        <p:nvSpPr>
          <p:cNvPr id="8" name="Text Placeholder 3"/>
          <p:cNvSpPr>
            <a:spLocks noGrp="1"/>
          </p:cNvSpPr>
          <p:nvPr>
            <p:ph type="body" sz="half" idx="13" hasCustomPrompt="1"/>
          </p:nvPr>
        </p:nvSpPr>
        <p:spPr>
          <a:xfrm>
            <a:off x="355600" y="6393243"/>
            <a:ext cx="11480800" cy="194883"/>
          </a:xfrm>
          <a:solidFill>
            <a:schemeClr val="accent1">
              <a:alpha val="92000"/>
            </a:schemeClr>
          </a:solidFill>
          <a:ln>
            <a:noFill/>
          </a:ln>
        </p:spPr>
        <p:txBody>
          <a:bodyPr wrap="none" anchor="ctr" anchorCtr="0">
            <a:noAutofit/>
          </a:bodyPr>
          <a:lstStyle>
            <a:lvl1pPr marL="465655" indent="0">
              <a:buNone/>
              <a:tabLst/>
              <a:defRPr sz="1333">
                <a:solidFill>
                  <a:schemeClr val="bg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Image caption | Resolution | Acquisition Method | 1-line maximum</a:t>
            </a:r>
          </a:p>
        </p:txBody>
      </p:sp>
    </p:spTree>
    <p:extLst>
      <p:ext uri="{BB962C8B-B14F-4D97-AF65-F5344CB8AC3E}">
        <p14:creationId xmlns:p14="http://schemas.microsoft.com/office/powerpoint/2010/main" val="3197403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with Caption _ Gree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 y="-2619"/>
            <a:ext cx="12192001" cy="6592824"/>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4" name="Text Placeholder 3"/>
          <p:cNvSpPr>
            <a:spLocks noGrp="1"/>
          </p:cNvSpPr>
          <p:nvPr>
            <p:ph type="body" sz="half" idx="2"/>
          </p:nvPr>
        </p:nvSpPr>
        <p:spPr>
          <a:xfrm>
            <a:off x="355600" y="3572"/>
            <a:ext cx="11480800" cy="450056"/>
          </a:xfrm>
          <a:solidFill>
            <a:schemeClr val="accent6">
              <a:alpha val="92000"/>
            </a:schemeClr>
          </a:solidFill>
        </p:spPr>
        <p:txBody>
          <a:bodyPr anchor="ctr" anchorCtr="0">
            <a:normAutofit/>
          </a:bodyPr>
          <a:lstStyle>
            <a:lvl1pPr marL="465655" indent="0">
              <a:buNone/>
              <a:tabLst/>
              <a:defRPr sz="2400">
                <a:solidFill>
                  <a:schemeClr val="bg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Click to edit Master text styles</a:t>
            </a:r>
          </a:p>
        </p:txBody>
      </p:sp>
      <p:sp>
        <p:nvSpPr>
          <p:cNvPr id="5" name="Date Placeholder 4"/>
          <p:cNvSpPr>
            <a:spLocks noGrp="1"/>
          </p:cNvSpPr>
          <p:nvPr>
            <p:ph type="dt" sz="half" idx="10"/>
          </p:nvPr>
        </p:nvSpPr>
        <p:spPr>
          <a:xfrm>
            <a:off x="7900416" y="6620257"/>
            <a:ext cx="1097280" cy="182563"/>
          </a:xfrm>
          <a:prstGeom prst="rect">
            <a:avLst/>
          </a:prstGeom>
        </p:spPr>
        <p:txBody>
          <a:bodyPr anchor="ctr" anchorCtr="0"/>
          <a:lstStyle/>
          <a:p>
            <a:endParaRPr lang="en-US" dirty="0">
              <a:solidFill>
                <a:srgbClr val="A6A6A6"/>
              </a:solidFill>
            </a:endParaRPr>
          </a:p>
        </p:txBody>
      </p:sp>
      <p:sp>
        <p:nvSpPr>
          <p:cNvPr id="6" name="Footer Placeholder 5"/>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7" name="Slide Number Placeholder 6"/>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a:solidFill>
                <a:srgbClr val="A6A6A6"/>
              </a:solidFill>
            </a:endParaRPr>
          </a:p>
        </p:txBody>
      </p:sp>
    </p:spTree>
    <p:extLst>
      <p:ext uri="{BB962C8B-B14F-4D97-AF65-F5344CB8AC3E}">
        <p14:creationId xmlns:p14="http://schemas.microsoft.com/office/powerpoint/2010/main" val="248129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151" y="228601"/>
            <a:ext cx="10424160" cy="704088"/>
          </a:xfrm>
        </p:spPr>
        <p:txBody>
          <a:bodyPr/>
          <a:lstStyle/>
          <a:p>
            <a:r>
              <a:rPr lang="en-US" dirty="0"/>
              <a:t>Slide Title Goes Here Two Lines Max</a:t>
            </a:r>
          </a:p>
        </p:txBody>
      </p:sp>
      <p:sp>
        <p:nvSpPr>
          <p:cNvPr id="3" name="Date Placeholder 2"/>
          <p:cNvSpPr>
            <a:spLocks noGrp="1"/>
          </p:cNvSpPr>
          <p:nvPr>
            <p:ph type="dt" sz="half" idx="10"/>
          </p:nvPr>
        </p:nvSpPr>
        <p:spPr>
          <a:xfrm>
            <a:off x="7900416" y="6620257"/>
            <a:ext cx="1097280" cy="182563"/>
          </a:xfrm>
          <a:prstGeom prst="rect">
            <a:avLst/>
          </a:prstGeom>
        </p:spPr>
        <p:txBody>
          <a:bodyPr anchor="ctr" anchorCtr="0"/>
          <a:lstStyle/>
          <a:p>
            <a:endParaRPr lang="en-US" dirty="0">
              <a:solidFill>
                <a:srgbClr val="A6A6A6"/>
              </a:solidFill>
            </a:endParaRPr>
          </a:p>
        </p:txBody>
      </p:sp>
      <p:sp>
        <p:nvSpPr>
          <p:cNvPr id="4" name="Footer Placeholder 3"/>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5" name="Slide Number Placeholder 4"/>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a:solidFill>
                <a:srgbClr val="A6A6A6"/>
              </a:solidFill>
            </a:endParaRPr>
          </a:p>
        </p:txBody>
      </p:sp>
      <p:cxnSp>
        <p:nvCxnSpPr>
          <p:cNvPr id="7" name="Straight Connector 6"/>
          <p:cNvCxnSpPr/>
          <p:nvPr userDrawn="1"/>
        </p:nvCxnSpPr>
        <p:spPr>
          <a:xfrm>
            <a:off x="355600" y="142875"/>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55600" y="941832"/>
            <a:ext cx="114808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574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900416" y="6620257"/>
            <a:ext cx="1097280" cy="182563"/>
          </a:xfrm>
          <a:prstGeom prst="rect">
            <a:avLst/>
          </a:prstGeom>
        </p:spPr>
        <p:txBody>
          <a:bodyPr anchor="ctr" anchorCtr="0"/>
          <a:lstStyle/>
          <a:p>
            <a:endParaRPr lang="en-US" dirty="0">
              <a:solidFill>
                <a:srgbClr val="A6A6A6"/>
              </a:solidFill>
            </a:endParaRPr>
          </a:p>
        </p:txBody>
      </p:sp>
      <p:sp>
        <p:nvSpPr>
          <p:cNvPr id="3" name="Footer Placeholder 2"/>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4" name="Slide Number Placeholder 3"/>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a:solidFill>
                <a:srgbClr val="A6A6A6"/>
              </a:solidFill>
            </a:endParaRPr>
          </a:p>
        </p:txBody>
      </p:sp>
    </p:spTree>
    <p:extLst>
      <p:ext uri="{BB962C8B-B14F-4D97-AF65-F5344CB8AC3E}">
        <p14:creationId xmlns:p14="http://schemas.microsoft.com/office/powerpoint/2010/main" val="532171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ontent DigitalGlob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xmlns="" id="{089AEDE4-4AD6-8F44-8715-CDF5B71A2F04}"/>
              </a:ext>
            </a:extLst>
          </p:cNvPr>
          <p:cNvSpPr>
            <a:spLocks noGrp="1"/>
          </p:cNvSpPr>
          <p:nvPr>
            <p:ph idx="1"/>
          </p:nvPr>
        </p:nvSpPr>
        <p:spPr>
          <a:xfrm>
            <a:off x="556193" y="1249119"/>
            <a:ext cx="11079615" cy="45627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xmlns="" id="{8667A49A-DA54-D542-878B-183E53FC5601}"/>
              </a:ext>
            </a:extLst>
          </p:cNvPr>
          <p:cNvSpPr txBox="1">
            <a:spLocks/>
          </p:cNvSpPr>
          <p:nvPr userDrawn="1"/>
        </p:nvSpPr>
        <p:spPr>
          <a:xfrm>
            <a:off x="4724400" y="633491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Blender Book" charset="0"/>
                <a:ea typeface="Blender Book" charset="0"/>
                <a:cs typeface="Blender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9A513D8-6C51-DF4A-B30D-1D3BD8433BD3}" type="slidenum">
              <a:rPr lang="en-US" sz="800" smtClean="0">
                <a:solidFill>
                  <a:schemeClr val="bg1"/>
                </a:solidFill>
                <a:latin typeface="Arial" charset="0"/>
                <a:ea typeface="Arial" charset="0"/>
                <a:cs typeface="Arial" charset="0"/>
              </a:rPr>
              <a:pPr algn="ctr"/>
              <a:t>‹#›</a:t>
            </a:fld>
            <a:endParaRPr lang="en-US" sz="800" dirty="0">
              <a:solidFill>
                <a:schemeClr val="bg1"/>
              </a:solidFill>
              <a:latin typeface="Arial" charset="0"/>
              <a:ea typeface="Arial" charset="0"/>
              <a:cs typeface="Arial" charset="0"/>
            </a:endParaRPr>
          </a:p>
        </p:txBody>
      </p:sp>
      <p:sp>
        <p:nvSpPr>
          <p:cNvPr id="12" name="Title 5">
            <a:extLst>
              <a:ext uri="{FF2B5EF4-FFF2-40B4-BE49-F238E27FC236}">
                <a16:creationId xmlns:a16="http://schemas.microsoft.com/office/drawing/2014/main" xmlns="" id="{3B6E6251-BAC0-864E-A96F-34568F2CD3E5}"/>
              </a:ext>
            </a:extLst>
          </p:cNvPr>
          <p:cNvSpPr>
            <a:spLocks noGrp="1"/>
          </p:cNvSpPr>
          <p:nvPr>
            <p:ph type="title"/>
          </p:nvPr>
        </p:nvSpPr>
        <p:spPr>
          <a:xfrm>
            <a:off x="556192" y="510139"/>
            <a:ext cx="11079615" cy="738980"/>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785782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Closing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900416" y="6620257"/>
            <a:ext cx="1097280" cy="182563"/>
          </a:xfrm>
          <a:prstGeom prst="rect">
            <a:avLst/>
          </a:prstGeom>
        </p:spPr>
        <p:txBody>
          <a:bodyPr anchor="ctr" anchorCtr="0"/>
          <a:lstStyle/>
          <a:p>
            <a:endParaRPr lang="en-US" dirty="0">
              <a:solidFill>
                <a:srgbClr val="A6A6A6"/>
              </a:solidFill>
            </a:endParaRPr>
          </a:p>
        </p:txBody>
      </p:sp>
      <p:sp>
        <p:nvSpPr>
          <p:cNvPr id="3" name="Footer Placeholder 2"/>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4" name="Slide Number Placeholder 3"/>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a:solidFill>
                <a:srgbClr val="A6A6A6"/>
              </a:solidFill>
            </a:endParaRPr>
          </a:p>
        </p:txBody>
      </p:sp>
      <p:sp>
        <p:nvSpPr>
          <p:cNvPr id="5" name="Rectangle 4"/>
          <p:cNvSpPr/>
          <p:nvPr userDrawn="1"/>
        </p:nvSpPr>
        <p:spPr>
          <a:xfrm>
            <a:off x="10966793" y="150313"/>
            <a:ext cx="951832" cy="805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13053" y="336839"/>
            <a:ext cx="5892347" cy="5852160"/>
          </a:xfrm>
          <a:prstGeom prst="rect">
            <a:avLst/>
          </a:prstGeom>
        </p:spPr>
      </p:pic>
    </p:spTree>
    <p:extLst>
      <p:ext uri="{BB962C8B-B14F-4D97-AF65-F5344CB8AC3E}">
        <p14:creationId xmlns:p14="http://schemas.microsoft.com/office/powerpoint/2010/main" val="916131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N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2336" y="6574536"/>
            <a:ext cx="7489744" cy="283464"/>
          </a:xfrm>
        </p:spPr>
        <p:txBody>
          <a:bodyPr wrap="none" lIns="0" tIns="0" rIns="0" bIns="27432"/>
          <a:lstStyle>
            <a:lvl1pPr algn="l">
              <a:defRPr sz="1400">
                <a:solidFill>
                  <a:schemeClr val="bg1"/>
                </a:solidFill>
              </a:defRPr>
            </a:lvl1pPr>
          </a:lstStyle>
          <a:p>
            <a:r>
              <a:rPr lang="en-US" smtClean="0">
                <a:solidFill>
                  <a:srgbClr val="FFFFFF"/>
                </a:solidFill>
              </a:rPr>
              <a:t>GEOINT 2016</a:t>
            </a:r>
            <a:endParaRPr lang="en-US" dirty="0">
              <a:solidFill>
                <a:srgbClr val="FFFFFF"/>
              </a:solidFill>
            </a:endParaRPr>
          </a:p>
        </p:txBody>
      </p:sp>
      <p:sp>
        <p:nvSpPr>
          <p:cNvPr id="6" name="Slide Number Placeholder 5"/>
          <p:cNvSpPr>
            <a:spLocks noGrp="1"/>
          </p:cNvSpPr>
          <p:nvPr>
            <p:ph type="sldNum" sz="quarter" idx="12"/>
          </p:nvPr>
        </p:nvSpPr>
        <p:spPr>
          <a:xfrm>
            <a:off x="11312261" y="6574536"/>
            <a:ext cx="489604" cy="283464"/>
          </a:xfrm>
        </p:spPr>
        <p:txBody>
          <a:bodyPr lIns="0" tIns="0" rIns="0" bIns="27432" anchor="ctr" anchorCtr="0">
            <a:normAutofit/>
          </a:bodyPr>
          <a:lstStyle>
            <a:lvl1pPr>
              <a:defRPr sz="1400">
                <a:solidFill>
                  <a:schemeClr val="bg1"/>
                </a:solidFill>
              </a:defRPr>
            </a:lvl1pPr>
          </a:lstStyle>
          <a:p>
            <a:fld id="{156168AB-ABFC-FD47-9184-BEA9BCE850BC}" type="slidenum">
              <a:rPr lang="en-US" smtClean="0">
                <a:solidFill>
                  <a:srgbClr val="FFFFFF"/>
                </a:solidFill>
              </a:rPr>
              <a:pPr/>
              <a:t>‹#›</a:t>
            </a:fld>
            <a:endParaRPr lang="en-US" dirty="0">
              <a:solidFill>
                <a:srgbClr val="FFFFFF"/>
              </a:solidFill>
            </a:endParaRPr>
          </a:p>
        </p:txBody>
      </p:sp>
      <p:sp>
        <p:nvSpPr>
          <p:cNvPr id="10" name="Date Placeholder 3"/>
          <p:cNvSpPr txBox="1">
            <a:spLocks/>
          </p:cNvSpPr>
          <p:nvPr/>
        </p:nvSpPr>
        <p:spPr>
          <a:xfrm>
            <a:off x="8035359" y="6638549"/>
            <a:ext cx="3276893" cy="186007"/>
          </a:xfrm>
          <a:prstGeom prst="rect">
            <a:avLst/>
          </a:prstGeom>
        </p:spPr>
        <p:txBody>
          <a:bodyPr vert="horz" wrap="none" lIns="0" tIns="0" rIns="0" bIns="0" rtlCol="0" anchor="t" anchorCtr="0"/>
          <a:lstStyle/>
          <a:p>
            <a:pPr algn="r" defTabSz="609585">
              <a:defRPr/>
            </a:pPr>
            <a:r>
              <a:rPr lang="en-US" sz="1200" dirty="0">
                <a:solidFill>
                  <a:srgbClr val="000000"/>
                </a:solidFill>
              </a:rPr>
              <a:t>DigitalGlobe Proprietary and Business Confidential</a:t>
            </a:r>
          </a:p>
          <a:p>
            <a:pPr defTabSz="609585">
              <a:defRPr/>
            </a:pPr>
            <a:endParaRPr lang="en-US" sz="1733" dirty="0">
              <a:solidFill>
                <a:srgbClr val="FFFFFF"/>
              </a:solidFill>
            </a:endParaRPr>
          </a:p>
        </p:txBody>
      </p:sp>
    </p:spTree>
    <p:extLst>
      <p:ext uri="{BB962C8B-B14F-4D97-AF65-F5344CB8AC3E}">
        <p14:creationId xmlns:p14="http://schemas.microsoft.com/office/powerpoint/2010/main" val="1083707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tandar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2336" y="6574536"/>
            <a:ext cx="7489744" cy="283464"/>
          </a:xfrm>
        </p:spPr>
        <p:txBody>
          <a:bodyPr wrap="none" lIns="0" tIns="0" rIns="0" bIns="27432"/>
          <a:lstStyle>
            <a:lvl1pPr algn="l">
              <a:defRPr sz="1051">
                <a:solidFill>
                  <a:schemeClr val="bg1"/>
                </a:solidFill>
              </a:defRPr>
            </a:lvl1pPr>
          </a:lstStyle>
          <a:p>
            <a:r>
              <a:rPr lang="en-US" smtClean="0">
                <a:solidFill>
                  <a:srgbClr val="FFFFFF"/>
                </a:solidFill>
              </a:rPr>
              <a:t>GEOINT 2016</a:t>
            </a:r>
            <a:endParaRPr lang="en-US" dirty="0">
              <a:solidFill>
                <a:srgbClr val="FFFFFF"/>
              </a:solidFill>
            </a:endParaRPr>
          </a:p>
        </p:txBody>
      </p:sp>
      <p:sp>
        <p:nvSpPr>
          <p:cNvPr id="6" name="Slide Number Placeholder 5"/>
          <p:cNvSpPr>
            <a:spLocks noGrp="1"/>
          </p:cNvSpPr>
          <p:nvPr>
            <p:ph type="sldNum" sz="quarter" idx="12"/>
          </p:nvPr>
        </p:nvSpPr>
        <p:spPr>
          <a:xfrm>
            <a:off x="11312253" y="6574536"/>
            <a:ext cx="489604" cy="283464"/>
          </a:xfrm>
        </p:spPr>
        <p:txBody>
          <a:bodyPr lIns="0" tIns="0" rIns="0" bIns="27432" anchor="ctr" anchorCtr="0">
            <a:normAutofit/>
          </a:bodyPr>
          <a:lstStyle>
            <a:lvl1pPr>
              <a:defRPr sz="1051">
                <a:solidFill>
                  <a:schemeClr val="bg1"/>
                </a:solidFill>
              </a:defRPr>
            </a:lvl1pPr>
          </a:lstStyle>
          <a:p>
            <a:fld id="{156168AB-ABFC-FD47-9184-BEA9BCE850BC}" type="slidenum">
              <a:rPr lang="en-US" smtClean="0">
                <a:solidFill>
                  <a:srgbClr val="FFFFFF"/>
                </a:solidFill>
              </a:rPr>
              <a:pPr/>
              <a:t>‹#›</a:t>
            </a:fld>
            <a:endParaRPr lang="en-US" dirty="0">
              <a:solidFill>
                <a:srgbClr val="FFFFFF"/>
              </a:solidFill>
            </a:endParaRPr>
          </a:p>
        </p:txBody>
      </p:sp>
      <p:sp>
        <p:nvSpPr>
          <p:cNvPr id="8" name="Content Placeholder 2"/>
          <p:cNvSpPr>
            <a:spLocks noGrp="1"/>
          </p:cNvSpPr>
          <p:nvPr>
            <p:ph idx="13"/>
          </p:nvPr>
        </p:nvSpPr>
        <p:spPr>
          <a:xfrm>
            <a:off x="402336" y="1751113"/>
            <a:ext cx="11399520" cy="4619527"/>
          </a:xfrm>
        </p:spPr>
        <p:txBody>
          <a:bodyPr lIns="0" tIns="0" rIns="0" bIns="0">
            <a:normAutofit/>
          </a:bodyPr>
          <a:lstStyle>
            <a:lvl1pPr marL="182875" indent="-182875">
              <a:lnSpc>
                <a:spcPct val="90000"/>
              </a:lnSpc>
              <a:buSzPct val="80000"/>
              <a:buFont typeface="Arial"/>
              <a:buChar char="•"/>
              <a:defRPr sz="2400">
                <a:solidFill>
                  <a:srgbClr val="4D4D4D"/>
                </a:solidFill>
              </a:defRPr>
            </a:lvl1pPr>
            <a:lvl2pPr marL="457189" indent="-182875">
              <a:lnSpc>
                <a:spcPct val="90000"/>
              </a:lnSpc>
              <a:buSzPct val="100000"/>
              <a:buFont typeface="Lucida Grande"/>
              <a:buChar char="-"/>
              <a:defRPr sz="2000" baseline="0">
                <a:solidFill>
                  <a:srgbClr val="4D4D4D"/>
                </a:solidFill>
              </a:defRPr>
            </a:lvl2pPr>
            <a:lvl3pPr marL="822939" indent="-182875">
              <a:lnSpc>
                <a:spcPct val="90000"/>
              </a:lnSpc>
              <a:buSzPct val="100000"/>
              <a:buFont typeface="Lucida Grande"/>
              <a:buChar char="-"/>
              <a:defRPr sz="1800">
                <a:solidFill>
                  <a:srgbClr val="4D4D4D"/>
                </a:solidFill>
              </a:defRPr>
            </a:lvl3pPr>
            <a:lvl4pPr marL="1097253" indent="-182875">
              <a:lnSpc>
                <a:spcPct val="90000"/>
              </a:lnSpc>
              <a:buSzPct val="100000"/>
              <a:buFont typeface="Lucida Grande"/>
              <a:buChar char="-"/>
              <a:defRPr sz="1600">
                <a:solidFill>
                  <a:srgbClr val="4D4D4D"/>
                </a:solidFill>
              </a:defRPr>
            </a:lvl4pPr>
            <a:lvl5pPr marL="1371566" indent="-182875">
              <a:lnSpc>
                <a:spcPct val="90000"/>
              </a:lnSpc>
              <a:buSzPct val="100000"/>
              <a:buFont typeface="Lucida Grande"/>
              <a:buChar char="-"/>
              <a:defRPr sz="1400" baseline="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402336" y="1655433"/>
            <a:ext cx="11399519" cy="1588"/>
          </a:xfrm>
          <a:prstGeom prst="line">
            <a:avLst/>
          </a:prstGeom>
          <a:ln w="3175" cap="flat" cmpd="sng" algn="ctr">
            <a:solidFill>
              <a:schemeClr val="accent6"/>
            </a:solidFill>
            <a:prstDash val="solid"/>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0" name="Date Placeholder 3"/>
          <p:cNvSpPr txBox="1">
            <a:spLocks/>
          </p:cNvSpPr>
          <p:nvPr userDrawn="1"/>
        </p:nvSpPr>
        <p:spPr>
          <a:xfrm>
            <a:off x="8035359" y="6638545"/>
            <a:ext cx="3276893" cy="186007"/>
          </a:xfrm>
          <a:prstGeom prst="rect">
            <a:avLst/>
          </a:prstGeom>
        </p:spPr>
        <p:txBody>
          <a:bodyPr vert="horz" wrap="none" lIns="0" tIns="0" rIns="0" bIns="0" rtlCol="0" anchor="t" anchorCtr="0"/>
          <a:lstStyle/>
          <a:p>
            <a:pPr algn="r" defTabSz="457189">
              <a:defRPr/>
            </a:pPr>
            <a:r>
              <a:rPr lang="en-US" sz="900" dirty="0">
                <a:solidFill>
                  <a:srgbClr val="000000"/>
                </a:solidFill>
              </a:rPr>
              <a:t>DigitalGlobe Proprietary and Business Confidential</a:t>
            </a:r>
          </a:p>
          <a:p>
            <a:pPr defTabSz="457189">
              <a:defRPr/>
            </a:pPr>
            <a:endParaRPr lang="en-US" sz="1300" dirty="0">
              <a:solidFill>
                <a:srgbClr val="FFFFFF"/>
              </a:solidFill>
            </a:endParaRPr>
          </a:p>
        </p:txBody>
      </p:sp>
      <p:sp>
        <p:nvSpPr>
          <p:cNvPr id="11" name="Title 1"/>
          <p:cNvSpPr>
            <a:spLocks noGrp="1"/>
          </p:cNvSpPr>
          <p:nvPr>
            <p:ph type="title"/>
          </p:nvPr>
        </p:nvSpPr>
        <p:spPr>
          <a:xfrm>
            <a:off x="402336" y="762594"/>
            <a:ext cx="10911840" cy="728548"/>
          </a:xfrm>
        </p:spPr>
        <p:txBody>
          <a:bodyPr lIns="0" tIns="0" rIns="0" bIns="0" anchor="ctr" anchorCtr="0">
            <a:noAutofit/>
          </a:bodyPr>
          <a:lstStyle>
            <a:lvl1pPr algn="l">
              <a:lnSpc>
                <a:spcPct val="88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38370815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only—No arc">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2336" y="6574536"/>
            <a:ext cx="7489744" cy="283464"/>
          </a:xfrm>
        </p:spPr>
        <p:txBody>
          <a:bodyPr wrap="none" lIns="0" tIns="0" rIns="0" bIns="27432"/>
          <a:lstStyle>
            <a:lvl1pPr algn="l">
              <a:defRPr sz="1051">
                <a:solidFill>
                  <a:schemeClr val="bg1"/>
                </a:solidFill>
              </a:defRPr>
            </a:lvl1pPr>
          </a:lstStyle>
          <a:p>
            <a:r>
              <a:rPr lang="en-US" smtClean="0">
                <a:solidFill>
                  <a:srgbClr val="FFFFFF"/>
                </a:solidFill>
              </a:rPr>
              <a:t>GEOINT 2016</a:t>
            </a:r>
            <a:endParaRPr lang="en-US" dirty="0">
              <a:solidFill>
                <a:srgbClr val="FFFFFF"/>
              </a:solidFill>
            </a:endParaRPr>
          </a:p>
        </p:txBody>
      </p:sp>
      <p:sp>
        <p:nvSpPr>
          <p:cNvPr id="6" name="Slide Number Placeholder 5"/>
          <p:cNvSpPr>
            <a:spLocks noGrp="1"/>
          </p:cNvSpPr>
          <p:nvPr>
            <p:ph type="sldNum" sz="quarter" idx="12"/>
          </p:nvPr>
        </p:nvSpPr>
        <p:spPr>
          <a:xfrm>
            <a:off x="11312255" y="6574536"/>
            <a:ext cx="489604" cy="283464"/>
          </a:xfrm>
        </p:spPr>
        <p:txBody>
          <a:bodyPr lIns="0" tIns="0" rIns="0" bIns="27432" anchor="ctr" anchorCtr="0">
            <a:normAutofit/>
          </a:bodyPr>
          <a:lstStyle>
            <a:lvl1pPr>
              <a:defRPr sz="1051">
                <a:solidFill>
                  <a:schemeClr val="bg1"/>
                </a:solidFill>
              </a:defRPr>
            </a:lvl1pPr>
          </a:lstStyle>
          <a:p>
            <a:fld id="{156168AB-ABFC-FD47-9184-BEA9BCE850BC}" type="slidenum">
              <a:rPr lang="en-US" smtClean="0">
                <a:solidFill>
                  <a:srgbClr val="FFFFFF"/>
                </a:solidFill>
              </a:rPr>
              <a:pPr/>
              <a:t>‹#›</a:t>
            </a:fld>
            <a:endParaRPr lang="en-US" dirty="0">
              <a:solidFill>
                <a:srgbClr val="FFFFFF"/>
              </a:solidFill>
            </a:endParaRPr>
          </a:p>
        </p:txBody>
      </p:sp>
      <p:sp>
        <p:nvSpPr>
          <p:cNvPr id="10" name="Date Placeholder 3"/>
          <p:cNvSpPr txBox="1">
            <a:spLocks/>
          </p:cNvSpPr>
          <p:nvPr userDrawn="1"/>
        </p:nvSpPr>
        <p:spPr>
          <a:xfrm>
            <a:off x="8035359" y="6638546"/>
            <a:ext cx="3276893" cy="186007"/>
          </a:xfrm>
          <a:prstGeom prst="rect">
            <a:avLst/>
          </a:prstGeom>
        </p:spPr>
        <p:txBody>
          <a:bodyPr vert="horz" wrap="none" lIns="0" tIns="0" rIns="0" bIns="0" rtlCol="0" anchor="t" anchorCtr="0"/>
          <a:lstStyle/>
          <a:p>
            <a:pPr algn="r" defTabSz="457189">
              <a:defRPr/>
            </a:pPr>
            <a:r>
              <a:rPr lang="en-US" sz="900" dirty="0">
                <a:solidFill>
                  <a:srgbClr val="000000"/>
                </a:solidFill>
              </a:rPr>
              <a:t>DigitalGlobe Proprietary and Business Confidential</a:t>
            </a:r>
          </a:p>
          <a:p>
            <a:pPr defTabSz="457189">
              <a:defRPr/>
            </a:pPr>
            <a:endParaRPr lang="en-US" sz="1300" dirty="0">
              <a:solidFill>
                <a:srgbClr val="FFFFFF"/>
              </a:solidFill>
            </a:endParaRPr>
          </a:p>
        </p:txBody>
      </p:sp>
      <p:sp>
        <p:nvSpPr>
          <p:cNvPr id="11" name="Title 1"/>
          <p:cNvSpPr>
            <a:spLocks noGrp="1"/>
          </p:cNvSpPr>
          <p:nvPr>
            <p:ph type="title"/>
          </p:nvPr>
        </p:nvSpPr>
        <p:spPr>
          <a:xfrm>
            <a:off x="402336" y="762595"/>
            <a:ext cx="11399519" cy="728548"/>
          </a:xfrm>
        </p:spPr>
        <p:txBody>
          <a:bodyPr lIns="0" tIns="0" rIns="0" bIns="0" anchor="ctr" anchorCtr="0">
            <a:noAutofit/>
          </a:bodyPr>
          <a:lstStyle>
            <a:lvl1pPr algn="l">
              <a:lnSpc>
                <a:spcPct val="88000"/>
              </a:lnSpc>
              <a:defRPr sz="3200" baseline="0"/>
            </a:lvl1pPr>
          </a:lstStyle>
          <a:p>
            <a:r>
              <a:rPr lang="en-US"/>
              <a:t>Click to edit Master title style</a:t>
            </a:r>
            <a:endParaRPr lang="en-US" dirty="0"/>
          </a:p>
        </p:txBody>
      </p:sp>
      <p:cxnSp>
        <p:nvCxnSpPr>
          <p:cNvPr id="7" name="Straight Connector 6"/>
          <p:cNvCxnSpPr/>
          <p:nvPr userDrawn="1"/>
        </p:nvCxnSpPr>
        <p:spPr>
          <a:xfrm>
            <a:off x="402336" y="1655066"/>
            <a:ext cx="11399519" cy="1588"/>
          </a:xfrm>
          <a:prstGeom prst="line">
            <a:avLst/>
          </a:prstGeom>
          <a:ln w="3175" cap="flat" cmpd="sng" algn="ctr">
            <a:solidFill>
              <a:schemeClr val="accent6">
                <a:shade val="95000"/>
                <a:satMod val="105000"/>
              </a:schemeClr>
            </a:solidFill>
            <a:prstDash val="solid"/>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2074789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empty_plank">
    <p:spTree>
      <p:nvGrpSpPr>
        <p:cNvPr id="1" name=""/>
        <p:cNvGrpSpPr/>
        <p:nvPr/>
      </p:nvGrpSpPr>
      <p:grpSpPr>
        <a:xfrm>
          <a:off x="0" y="0"/>
          <a:ext cx="0" cy="0"/>
          <a:chOff x="0" y="0"/>
          <a:chExt cx="0" cy="0"/>
        </a:xfrm>
      </p:grpSpPr>
      <p:sp>
        <p:nvSpPr>
          <p:cNvPr id="15" name="Oval 14"/>
          <p:cNvSpPr/>
          <p:nvPr userDrawn="1"/>
        </p:nvSpPr>
        <p:spPr>
          <a:xfrm>
            <a:off x="11360149" y="584200"/>
            <a:ext cx="482600" cy="482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29" name="Title 1"/>
          <p:cNvSpPr>
            <a:spLocks noGrp="1"/>
          </p:cNvSpPr>
          <p:nvPr>
            <p:ph type="title" hasCustomPrompt="1"/>
          </p:nvPr>
        </p:nvSpPr>
        <p:spPr>
          <a:xfrm>
            <a:off x="2921000" y="266701"/>
            <a:ext cx="6350000" cy="558843"/>
          </a:xfrm>
          <a:prstGeom prst="rect">
            <a:avLst/>
          </a:prstGeom>
        </p:spPr>
        <p:txBody>
          <a:bodyPr wrap="none" lIns="0" tIns="0" rIns="0" bIns="0" anchor="ctr">
            <a:noAutofit/>
          </a:bodyPr>
          <a:lstStyle>
            <a:lvl1pPr algn="ctr">
              <a:defRPr sz="3733"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4362451" y="837240"/>
            <a:ext cx="3467100" cy="267661"/>
          </a:xfrm>
          <a:prstGeom prst="rect">
            <a:avLst/>
          </a:prstGeom>
        </p:spPr>
        <p:txBody>
          <a:bodyPr wrap="square" lIns="0" tIns="0" rIns="0" bIns="0" anchor="ctr">
            <a:noAutofit/>
          </a:bodyPr>
          <a:lstStyle>
            <a:lvl1pPr marL="0" indent="0" algn="ctr">
              <a:buNone/>
              <a:defRPr sz="2133" b="1" i="0" baseline="0">
                <a:solidFill>
                  <a:schemeClr val="tx1">
                    <a:lumMod val="50000"/>
                    <a:lumOff val="50000"/>
                  </a:schemeClr>
                </a:solidFill>
                <a:latin typeface="+mn-l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Subtext Goes Here</a:t>
            </a:r>
          </a:p>
        </p:txBody>
      </p:sp>
      <p:sp>
        <p:nvSpPr>
          <p:cNvPr id="14" name="Slide Number Placeholder 4"/>
          <p:cNvSpPr txBox="1">
            <a:spLocks/>
          </p:cNvSpPr>
          <p:nvPr userDrawn="1"/>
        </p:nvSpPr>
        <p:spPr>
          <a:xfrm>
            <a:off x="11315702" y="607040"/>
            <a:ext cx="571500" cy="436923"/>
          </a:xfrm>
          <a:prstGeom prst="rect">
            <a:avLst/>
          </a:prstGeom>
        </p:spPr>
        <p:txBody>
          <a:bodyPr vert="horz" wrap="square" lIns="121920" tIns="60960" rIns="121920" bIns="60960" rtlCol="0" anchor="ctr" anchorCtr="1">
            <a:normAutofit/>
          </a:bodyP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600" smtClean="0">
                <a:solidFill>
                  <a:srgbClr val="000000">
                    <a:lumMod val="75000"/>
                    <a:lumOff val="25000"/>
                  </a:srgbClr>
                </a:solidFill>
              </a:rPr>
              <a:pPr/>
              <a:t>‹#›</a:t>
            </a:fld>
            <a:endParaRPr lang="en-US" sz="1600" dirty="0">
              <a:solidFill>
                <a:srgbClr val="000000">
                  <a:lumMod val="75000"/>
                  <a:lumOff val="25000"/>
                </a:srgbClr>
              </a:solidFill>
            </a:endParaRPr>
          </a:p>
        </p:txBody>
      </p:sp>
    </p:spTree>
    <p:extLst>
      <p:ext uri="{BB962C8B-B14F-4D97-AF65-F5344CB8AC3E}">
        <p14:creationId xmlns:p14="http://schemas.microsoft.com/office/powerpoint/2010/main" val="3953868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43475" y="1228726"/>
            <a:ext cx="2362200" cy="3260725"/>
          </a:xfrm>
        </p:spPr>
        <p:txBody>
          <a:bodyPr>
            <a:normAutofit/>
          </a:bodyPr>
          <a:lstStyle>
            <a:lvl1pPr>
              <a:defRPr sz="1600">
                <a:solidFill>
                  <a:schemeClr val="accent2"/>
                </a:solidFill>
              </a:defRPr>
            </a:lvl1pPr>
          </a:lstStyle>
          <a:p>
            <a:endParaRPr lang="id-ID" dirty="0"/>
          </a:p>
        </p:txBody>
      </p:sp>
      <p:sp>
        <p:nvSpPr>
          <p:cNvPr id="13" name="Rectangle 12"/>
          <p:cNvSpPr/>
          <p:nvPr userDrawn="1"/>
        </p:nvSpPr>
        <p:spPr>
          <a:xfrm>
            <a:off x="11528983" y="273543"/>
            <a:ext cx="461915" cy="367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rgbClr val="FFFFFF"/>
              </a:solidFill>
            </a:endParaRPr>
          </a:p>
        </p:txBody>
      </p:sp>
      <p:sp>
        <p:nvSpPr>
          <p:cNvPr id="21" name="Rectangle 20"/>
          <p:cNvSpPr/>
          <p:nvPr userDrawn="1"/>
        </p:nvSpPr>
        <p:spPr>
          <a:xfrm>
            <a:off x="11528983" y="641190"/>
            <a:ext cx="461915"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rgbClr val="FFFFFF"/>
              </a:solidFill>
            </a:endParaRPr>
          </a:p>
        </p:txBody>
      </p:sp>
      <p:sp>
        <p:nvSpPr>
          <p:cNvPr id="22" name="TextBox 21"/>
          <p:cNvSpPr txBox="1"/>
          <p:nvPr userDrawn="1"/>
        </p:nvSpPr>
        <p:spPr>
          <a:xfrm>
            <a:off x="11560206" y="305131"/>
            <a:ext cx="399468" cy="307777"/>
          </a:xfrm>
          <a:prstGeom prst="rect">
            <a:avLst/>
          </a:prstGeom>
          <a:noFill/>
        </p:spPr>
        <p:txBody>
          <a:bodyPr wrap="none" rtlCol="0">
            <a:spAutoFit/>
          </a:bodyPr>
          <a:lstStyle/>
          <a:p>
            <a:pPr algn="ctr"/>
            <a:fld id="{260E2A6B-A809-4840-BF14-8648BC0BDF87}" type="slidenum">
              <a:rPr lang="id-ID" sz="1400" b="1" smtClean="0">
                <a:solidFill>
                  <a:srgbClr val="FFFFFF"/>
                </a:solidFill>
              </a:rPr>
              <a:pPr algn="ctr"/>
              <a:t>‹#›</a:t>
            </a:fld>
            <a:endParaRPr lang="id-ID" sz="1100" dirty="0">
              <a:solidFill>
                <a:srgbClr val="FFFFFF"/>
              </a:solidFill>
            </a:endParaRPr>
          </a:p>
        </p:txBody>
      </p:sp>
      <p:grpSp>
        <p:nvGrpSpPr>
          <p:cNvPr id="23" name="Group 22"/>
          <p:cNvGrpSpPr/>
          <p:nvPr userDrawn="1"/>
        </p:nvGrpSpPr>
        <p:grpSpPr>
          <a:xfrm>
            <a:off x="347418" y="6409325"/>
            <a:ext cx="224083" cy="221156"/>
            <a:chOff x="4328868" y="5502988"/>
            <a:chExt cx="500307" cy="493774"/>
          </a:xfrm>
        </p:grpSpPr>
        <p:sp>
          <p:nvSpPr>
            <p:cNvPr id="24" name="Freeform 2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1800">
                <a:solidFill>
                  <a:srgbClr val="000000"/>
                </a:solidFill>
              </a:endParaRPr>
            </a:p>
          </p:txBody>
        </p:sp>
        <p:sp>
          <p:nvSpPr>
            <p:cNvPr id="25" name="Freeform 24">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1800">
                <a:solidFill>
                  <a:srgbClr val="000000"/>
                </a:solidFill>
              </a:endParaRPr>
            </a:p>
          </p:txBody>
        </p:sp>
      </p:grpSp>
      <p:grpSp>
        <p:nvGrpSpPr>
          <p:cNvPr id="26" name="Group 25"/>
          <p:cNvGrpSpPr/>
          <p:nvPr userDrawn="1"/>
        </p:nvGrpSpPr>
        <p:grpSpPr>
          <a:xfrm flipH="1">
            <a:off x="933709" y="6409325"/>
            <a:ext cx="224083" cy="221156"/>
            <a:chOff x="4328868" y="5502988"/>
            <a:chExt cx="500307" cy="493774"/>
          </a:xfrm>
        </p:grpSpPr>
        <p:sp>
          <p:nvSpPr>
            <p:cNvPr id="27" name="Freeform 26">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1800">
                <a:solidFill>
                  <a:srgbClr val="000000"/>
                </a:solidFill>
              </a:endParaRPr>
            </a:p>
          </p:txBody>
        </p:sp>
        <p:sp>
          <p:nvSpPr>
            <p:cNvPr id="28" name="Freeform 27">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1800">
                <a:solidFill>
                  <a:srgbClr val="000000"/>
                </a:solidFill>
              </a:endParaRPr>
            </a:p>
          </p:txBody>
        </p:sp>
      </p:grpSp>
      <p:cxnSp>
        <p:nvCxnSpPr>
          <p:cNvPr id="29" name="Straight Connector 28"/>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333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Picture with Caption _ Blu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 y="-2617"/>
            <a:ext cx="12191999" cy="6590743"/>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55600" y="0"/>
            <a:ext cx="11480800" cy="450056"/>
          </a:xfrm>
          <a:solidFill>
            <a:schemeClr val="accent1">
              <a:alpha val="92000"/>
            </a:schemeClr>
          </a:solidFill>
        </p:spPr>
        <p:txBody>
          <a:bodyPr anchor="ctr" anchorCtr="0">
            <a:normAutofit/>
          </a:bodyPr>
          <a:lstStyle>
            <a:lvl1pPr marL="349242" indent="0">
              <a:buNone/>
              <a:tabLst/>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900416" y="6620257"/>
            <a:ext cx="1097280" cy="182563"/>
          </a:xfrm>
          <a:prstGeom prst="rect">
            <a:avLst/>
          </a:prstGeom>
        </p:spPr>
        <p:txBody>
          <a:bodyPr anchor="ctr" anchorCtr="0"/>
          <a:lstStyle/>
          <a:p>
            <a:endParaRPr lang="en-US">
              <a:solidFill>
                <a:srgbClr val="A6A6A6"/>
              </a:solidFill>
            </a:endParaRPr>
          </a:p>
        </p:txBody>
      </p:sp>
      <p:sp>
        <p:nvSpPr>
          <p:cNvPr id="6" name="Footer Placeholder 5"/>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7" name="Slide Number Placeholder 6"/>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Tree>
    <p:extLst>
      <p:ext uri="{BB962C8B-B14F-4D97-AF65-F5344CB8AC3E}">
        <p14:creationId xmlns:p14="http://schemas.microsoft.com/office/powerpoint/2010/main" val="112931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Picture with Caption _ Blu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 y="-2617"/>
            <a:ext cx="12191999" cy="6590743"/>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55600" y="0"/>
            <a:ext cx="11480800" cy="450056"/>
          </a:xfrm>
          <a:solidFill>
            <a:schemeClr val="accent1">
              <a:alpha val="92000"/>
            </a:schemeClr>
          </a:solidFill>
        </p:spPr>
        <p:txBody>
          <a:bodyPr anchor="ctr" anchorCtr="0">
            <a:normAutofit/>
          </a:bodyPr>
          <a:lstStyle>
            <a:lvl1pPr marL="349242" indent="0">
              <a:buNone/>
              <a:tabLst/>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900416" y="6620257"/>
            <a:ext cx="1097280" cy="182563"/>
          </a:xfrm>
          <a:prstGeom prst="rect">
            <a:avLst/>
          </a:prstGeom>
        </p:spPr>
        <p:txBody>
          <a:bodyPr anchor="ctr" anchorCtr="0"/>
          <a:lstStyle/>
          <a:p>
            <a:endParaRPr lang="en-US">
              <a:solidFill>
                <a:srgbClr val="A6A6A6"/>
              </a:solidFill>
            </a:endParaRPr>
          </a:p>
        </p:txBody>
      </p:sp>
      <p:sp>
        <p:nvSpPr>
          <p:cNvPr id="6" name="Footer Placeholder 5"/>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7" name="Slide Number Placeholder 6"/>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Tree>
    <p:extLst>
      <p:ext uri="{BB962C8B-B14F-4D97-AF65-F5344CB8AC3E}">
        <p14:creationId xmlns:p14="http://schemas.microsoft.com/office/powerpoint/2010/main" val="394136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Picture with Caption _ Blu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 y="-2617"/>
            <a:ext cx="12191999" cy="6590743"/>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55600" y="0"/>
            <a:ext cx="11480800" cy="450056"/>
          </a:xfrm>
          <a:solidFill>
            <a:schemeClr val="accent1">
              <a:alpha val="92000"/>
            </a:schemeClr>
          </a:solidFill>
        </p:spPr>
        <p:txBody>
          <a:bodyPr anchor="ctr" anchorCtr="0">
            <a:normAutofit/>
          </a:bodyPr>
          <a:lstStyle>
            <a:lvl1pPr marL="349242" indent="0">
              <a:buNone/>
              <a:tabLst/>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900416" y="6620257"/>
            <a:ext cx="1097280" cy="182563"/>
          </a:xfrm>
          <a:prstGeom prst="rect">
            <a:avLst/>
          </a:prstGeom>
        </p:spPr>
        <p:txBody>
          <a:bodyPr anchor="ctr" anchorCtr="0"/>
          <a:lstStyle/>
          <a:p>
            <a:endParaRPr lang="en-US">
              <a:solidFill>
                <a:srgbClr val="A6A6A6"/>
              </a:solidFill>
            </a:endParaRPr>
          </a:p>
        </p:txBody>
      </p:sp>
      <p:sp>
        <p:nvSpPr>
          <p:cNvPr id="6" name="Footer Placeholder 5"/>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7" name="Slide Number Placeholder 6"/>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Tree>
    <p:extLst>
      <p:ext uri="{BB962C8B-B14F-4D97-AF65-F5344CB8AC3E}">
        <p14:creationId xmlns:p14="http://schemas.microsoft.com/office/powerpoint/2010/main" val="19525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_Picture with Caption _ Blu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 y="-2617"/>
            <a:ext cx="12191999" cy="6590743"/>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55600" y="0"/>
            <a:ext cx="11480800" cy="450056"/>
          </a:xfrm>
          <a:solidFill>
            <a:schemeClr val="accent1">
              <a:alpha val="92000"/>
            </a:schemeClr>
          </a:solidFill>
        </p:spPr>
        <p:txBody>
          <a:bodyPr anchor="ctr" anchorCtr="0">
            <a:normAutofit/>
          </a:bodyPr>
          <a:lstStyle>
            <a:lvl1pPr marL="349242" indent="0">
              <a:buNone/>
              <a:tabLst/>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900416" y="6620257"/>
            <a:ext cx="1097280" cy="182563"/>
          </a:xfrm>
          <a:prstGeom prst="rect">
            <a:avLst/>
          </a:prstGeom>
        </p:spPr>
        <p:txBody>
          <a:bodyPr anchor="ctr" anchorCtr="0"/>
          <a:lstStyle/>
          <a:p>
            <a:endParaRPr lang="en-US">
              <a:solidFill>
                <a:srgbClr val="A6A6A6"/>
              </a:solidFill>
            </a:endParaRPr>
          </a:p>
        </p:txBody>
      </p:sp>
      <p:sp>
        <p:nvSpPr>
          <p:cNvPr id="6" name="Footer Placeholder 5"/>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7" name="Slide Number Placeholder 6"/>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Tree>
    <p:extLst>
      <p:ext uri="{BB962C8B-B14F-4D97-AF65-F5344CB8AC3E}">
        <p14:creationId xmlns:p14="http://schemas.microsoft.com/office/powerpoint/2010/main" val="14196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Title Slide _ Blue Globe 1 Li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 name="Shape 16"/>
          <p:cNvSpPr>
            <a:spLocks noGrp="1"/>
          </p:cNvSpPr>
          <p:nvPr>
            <p:ph type="title"/>
          </p:nvPr>
        </p:nvSpPr>
        <p:spPr>
          <a:xfrm>
            <a:off x="948335" y="2307102"/>
            <a:ext cx="10414240" cy="709833"/>
          </a:xfrm>
          <a:prstGeom prst="rect">
            <a:avLst/>
          </a:prstGeom>
        </p:spPr>
        <p:txBody>
          <a:bodyPr/>
          <a:lstStyle>
            <a:lvl1pPr>
              <a:lnSpc>
                <a:spcPct val="90000"/>
              </a:lnSpc>
              <a:defRPr sz="4267">
                <a:solidFill>
                  <a:srgbClr val="FFFFFF"/>
                </a:solidFill>
              </a:defRPr>
            </a:lvl1pPr>
          </a:lstStyle>
          <a:p>
            <a:r>
              <a:rPr lang="en-US"/>
              <a:t>Click to edit Master title style</a:t>
            </a:r>
            <a:endParaRPr/>
          </a:p>
        </p:txBody>
      </p:sp>
      <p:sp>
        <p:nvSpPr>
          <p:cNvPr id="17" name="Shape 17"/>
          <p:cNvSpPr>
            <a:spLocks noGrp="1"/>
          </p:cNvSpPr>
          <p:nvPr>
            <p:ph type="body" sz="quarter" idx="1"/>
          </p:nvPr>
        </p:nvSpPr>
        <p:spPr>
          <a:xfrm>
            <a:off x="948335" y="3173298"/>
            <a:ext cx="9265343" cy="391321"/>
          </a:xfrm>
          <a:prstGeom prst="rect">
            <a:avLst/>
          </a:prstGeom>
        </p:spPr>
        <p:txBody>
          <a:bodyPr anchor="ctr"/>
          <a:lstStyle>
            <a:lvl1pPr marL="0" indent="0">
              <a:buSzTx/>
              <a:buFontTx/>
              <a:buNone/>
              <a:defRPr sz="2133" cap="all">
                <a:solidFill>
                  <a:srgbClr val="FFFFFF"/>
                </a:solidFill>
              </a:defRPr>
            </a:lvl1pPr>
          </a:lstStyle>
          <a:p>
            <a:pPr lvl="0"/>
            <a:r>
              <a:rPr lang="en-US"/>
              <a:t>Click to edit Master text styles</a:t>
            </a:r>
          </a:p>
        </p:txBody>
      </p:sp>
      <p:sp>
        <p:nvSpPr>
          <p:cNvPr id="18" name="Shape 18"/>
          <p:cNvSpPr/>
          <p:nvPr/>
        </p:nvSpPr>
        <p:spPr>
          <a:xfrm>
            <a:off x="355601" y="2307432"/>
            <a:ext cx="11480801" cy="1"/>
          </a:xfrm>
          <a:prstGeom prst="line">
            <a:avLst/>
          </a:prstGeom>
          <a:ln w="19050">
            <a:solidFill>
              <a:schemeClr val="accent1"/>
            </a:solidFill>
            <a:miter/>
          </a:ln>
        </p:spPr>
        <p:txBody>
          <a:bodyPr lIns="60959" rIns="60959"/>
          <a:lstStyle/>
          <a:p>
            <a:endParaRPr sz="2400"/>
          </a:p>
        </p:txBody>
      </p:sp>
      <p:sp>
        <p:nvSpPr>
          <p:cNvPr id="19" name="Shape 19"/>
          <p:cNvSpPr/>
          <p:nvPr/>
        </p:nvSpPr>
        <p:spPr>
          <a:xfrm>
            <a:off x="355601" y="3007520"/>
            <a:ext cx="11480801" cy="1"/>
          </a:xfrm>
          <a:prstGeom prst="line">
            <a:avLst/>
          </a:prstGeom>
          <a:ln w="6350">
            <a:solidFill>
              <a:schemeClr val="accent1"/>
            </a:solidFill>
            <a:miter/>
          </a:ln>
        </p:spPr>
        <p:txBody>
          <a:bodyPr lIns="60959" rIns="60959"/>
          <a:lstStyle/>
          <a:p>
            <a:endParaRPr sz="2400"/>
          </a:p>
        </p:txBody>
      </p:sp>
      <p:pic>
        <p:nvPicPr>
          <p:cNvPr id="20" name="image3.png"/>
          <p:cNvPicPr>
            <a:picLocks noChangeAspect="1"/>
          </p:cNvPicPr>
          <p:nvPr/>
        </p:nvPicPr>
        <p:blipFill>
          <a:blip r:embed="rId3">
            <a:extLst/>
          </a:blip>
          <a:stretch>
            <a:fillRect/>
          </a:stretch>
        </p:blipFill>
        <p:spPr>
          <a:xfrm>
            <a:off x="10615581" y="366294"/>
            <a:ext cx="1228347" cy="1219201"/>
          </a:xfrm>
          <a:prstGeom prst="rect">
            <a:avLst/>
          </a:prstGeom>
          <a:ln w="12700">
            <a:miter lim="400000"/>
          </a:ln>
        </p:spPr>
      </p:pic>
      <p:sp>
        <p:nvSpPr>
          <p:cNvPr id="21" name="Shape 21"/>
          <p:cNvSpPr/>
          <p:nvPr/>
        </p:nvSpPr>
        <p:spPr>
          <a:xfrm>
            <a:off x="355601" y="6593681"/>
            <a:ext cx="11480801" cy="1"/>
          </a:xfrm>
          <a:prstGeom prst="line">
            <a:avLst/>
          </a:prstGeom>
          <a:ln w="19050">
            <a:solidFill>
              <a:schemeClr val="accent1"/>
            </a:solidFill>
            <a:miter/>
          </a:ln>
        </p:spPr>
        <p:txBody>
          <a:bodyPr lIns="60959" rIns="60959"/>
          <a:lstStyle/>
          <a:p>
            <a:endParaRPr sz="2400"/>
          </a:p>
        </p:txBody>
      </p:sp>
      <p:sp>
        <p:nvSpPr>
          <p:cNvPr id="22" name="Shape 22"/>
          <p:cNvSpPr/>
          <p:nvPr/>
        </p:nvSpPr>
        <p:spPr>
          <a:xfrm>
            <a:off x="948335" y="6033346"/>
            <a:ext cx="5438776" cy="461665"/>
          </a:xfrm>
          <a:prstGeom prst="rect">
            <a:avLst/>
          </a:prstGeom>
          <a:ln w="12700">
            <a:miter lim="400000"/>
          </a:ln>
          <a:extLst>
            <a:ext uri="{C572A759-6A51-4108-AA02-DFA0A04FC94B}">
              <ma14:wrappingTextBoxFlag xmlns:ma14="http://schemas.microsoft.com/office/mac/drawingml/2011/main" xmlns="" val="1"/>
            </a:ext>
          </a:extLst>
        </p:spPr>
        <p:txBody>
          <a:bodyPr lIns="60959" rIns="60959">
            <a:spAutoFit/>
          </a:bodyPr>
          <a:lstStyle>
            <a:lvl1pPr>
              <a:defRPr>
                <a:solidFill>
                  <a:srgbClr val="FFFFFF"/>
                </a:solidFill>
              </a:defRPr>
            </a:lvl1pPr>
          </a:lstStyle>
          <a:p>
            <a:r>
              <a:rPr sz="2400"/>
              <a:t>See a better world.™</a:t>
            </a:r>
          </a:p>
        </p:txBody>
      </p:sp>
      <p:sp>
        <p:nvSpPr>
          <p:cNvPr id="23" name="Shape 23"/>
          <p:cNvSpPr>
            <a:spLocks noGrp="1"/>
          </p:cNvSpPr>
          <p:nvPr>
            <p:ph type="sldNum" sz="quarter" idx="2"/>
          </p:nvPr>
        </p:nvSpPr>
        <p:spPr>
          <a:xfrm>
            <a:off x="8737600" y="6217851"/>
            <a:ext cx="288218"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1622207"/>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6_Picture with Caption _ Blu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 y="-2617"/>
            <a:ext cx="12191999" cy="6590743"/>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55600" y="0"/>
            <a:ext cx="11480800" cy="450056"/>
          </a:xfrm>
          <a:solidFill>
            <a:schemeClr val="accent1">
              <a:alpha val="92000"/>
            </a:schemeClr>
          </a:solidFill>
        </p:spPr>
        <p:txBody>
          <a:bodyPr anchor="ctr" anchorCtr="0">
            <a:normAutofit/>
          </a:bodyPr>
          <a:lstStyle>
            <a:lvl1pPr marL="349242" indent="0">
              <a:buNone/>
              <a:tabLst/>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900416" y="6620257"/>
            <a:ext cx="1097280" cy="182563"/>
          </a:xfrm>
          <a:prstGeom prst="rect">
            <a:avLst/>
          </a:prstGeom>
        </p:spPr>
        <p:txBody>
          <a:bodyPr anchor="ctr" anchorCtr="0"/>
          <a:lstStyle/>
          <a:p>
            <a:endParaRPr lang="en-US">
              <a:solidFill>
                <a:srgbClr val="A6A6A6"/>
              </a:solidFill>
            </a:endParaRPr>
          </a:p>
        </p:txBody>
      </p:sp>
      <p:sp>
        <p:nvSpPr>
          <p:cNvPr id="6" name="Footer Placeholder 5"/>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7" name="Slide Number Placeholder 6"/>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Tree>
    <p:extLst>
      <p:ext uri="{BB962C8B-B14F-4D97-AF65-F5344CB8AC3E}">
        <p14:creationId xmlns:p14="http://schemas.microsoft.com/office/powerpoint/2010/main" val="381519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_Picture with Caption _ Blu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 y="-2617"/>
            <a:ext cx="12191999" cy="6590743"/>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55600" y="0"/>
            <a:ext cx="11480800" cy="450056"/>
          </a:xfrm>
          <a:solidFill>
            <a:schemeClr val="accent1">
              <a:alpha val="92000"/>
            </a:schemeClr>
          </a:solidFill>
        </p:spPr>
        <p:txBody>
          <a:bodyPr anchor="ctr" anchorCtr="0">
            <a:normAutofit/>
          </a:bodyPr>
          <a:lstStyle>
            <a:lvl1pPr marL="349242" indent="0">
              <a:buNone/>
              <a:tabLst/>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900416" y="6620257"/>
            <a:ext cx="1097280" cy="182563"/>
          </a:xfrm>
          <a:prstGeom prst="rect">
            <a:avLst/>
          </a:prstGeom>
        </p:spPr>
        <p:txBody>
          <a:bodyPr anchor="ctr" anchorCtr="0"/>
          <a:lstStyle/>
          <a:p>
            <a:endParaRPr lang="en-US">
              <a:solidFill>
                <a:srgbClr val="A6A6A6"/>
              </a:solidFill>
            </a:endParaRPr>
          </a:p>
        </p:txBody>
      </p:sp>
      <p:sp>
        <p:nvSpPr>
          <p:cNvPr id="6" name="Footer Placeholder 5"/>
          <p:cNvSpPr>
            <a:spLocks noGrp="1"/>
          </p:cNvSpPr>
          <p:nvPr>
            <p:ph type="ftr" sz="quarter" idx="11"/>
          </p:nvPr>
        </p:nvSpPr>
        <p:spPr/>
        <p:txBody>
          <a:bodyPr/>
          <a:lstStyle/>
          <a:p>
            <a:r>
              <a:rPr lang="en-US" smtClean="0">
                <a:solidFill>
                  <a:srgbClr val="A6A6A6"/>
                </a:solidFill>
              </a:rPr>
              <a:t>GEOINT 2016</a:t>
            </a:r>
            <a:endParaRPr lang="en-US" dirty="0">
              <a:solidFill>
                <a:srgbClr val="A6A6A6"/>
              </a:solidFill>
            </a:endParaRPr>
          </a:p>
        </p:txBody>
      </p:sp>
      <p:sp>
        <p:nvSpPr>
          <p:cNvPr id="7" name="Slide Number Placeholder 6"/>
          <p:cNvSpPr>
            <a:spLocks noGrp="1"/>
          </p:cNvSpPr>
          <p:nvPr>
            <p:ph type="sldNum" sz="quarter" idx="12"/>
          </p:nvPr>
        </p:nvSpPr>
        <p:spPr/>
        <p:txBody>
          <a:bodyPr/>
          <a:lstStyle/>
          <a:p>
            <a:fld id="{F4C95396-1204-8446-B505-366EDF4A90F9}" type="slidenum">
              <a:rPr lang="en-US" smtClean="0">
                <a:solidFill>
                  <a:srgbClr val="A6A6A6"/>
                </a:solidFill>
              </a:rPr>
              <a:pPr/>
              <a:t>‹#›</a:t>
            </a:fld>
            <a:endParaRPr lang="en-US" dirty="0">
              <a:solidFill>
                <a:srgbClr val="A6A6A6"/>
              </a:solidFill>
            </a:endParaRPr>
          </a:p>
        </p:txBody>
      </p:sp>
    </p:spTree>
    <p:extLst>
      <p:ext uri="{BB962C8B-B14F-4D97-AF65-F5344CB8AC3E}">
        <p14:creationId xmlns:p14="http://schemas.microsoft.com/office/powerpoint/2010/main" val="249018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image" Target="../media/image12.jpeg"/><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theme" Target="../theme/theme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3.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47.xml"/><Relationship Id="rId7" Type="http://schemas.openxmlformats.org/officeDocument/2006/relationships/vmlDrawing" Target="../drawings/vmlDrawing3.v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4.xml"/><Relationship Id="rId5" Type="http://schemas.openxmlformats.org/officeDocument/2006/relationships/slideLayout" Target="../slideLayouts/slideLayout49.xml"/><Relationship Id="rId10" Type="http://schemas.openxmlformats.org/officeDocument/2006/relationships/image" Target="../media/image26.emf"/><Relationship Id="rId4" Type="http://schemas.openxmlformats.org/officeDocument/2006/relationships/slideLayout" Target="../slideLayouts/slideLayout48.xml"/><Relationship Id="rId9" Type="http://schemas.openxmlformats.org/officeDocument/2006/relationships/oleObject" Target="../embeddings/oleObject3.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image" Target="../media/image29.jpe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xmlns="" id="{9D62F8B8-1C5A-C948-9C3E-92904C4C584B}"/>
              </a:ext>
            </a:extLst>
          </p:cNvPr>
          <p:cNvSpPr>
            <a:spLocks noGrp="1"/>
          </p:cNvSpPr>
          <p:nvPr>
            <p:ph type="body" idx="1"/>
          </p:nvPr>
        </p:nvSpPr>
        <p:spPr>
          <a:xfrm>
            <a:off x="556193" y="1249119"/>
            <a:ext cx="11079615" cy="45627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656970"/>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102600" y="6601630"/>
            <a:ext cx="3868901" cy="230832"/>
          </a:xfrm>
          <a:prstGeom prst="rect">
            <a:avLst/>
          </a:prstGeom>
          <a:ln w="12700">
            <a:miter lim="400000"/>
          </a:ln>
          <a:extLst>
            <a:ext uri="{C572A759-6A51-4108-AA02-DFA0A04FC94B}">
              <ma14:wrappingTextBoxFlag xmlns:ma14="http://schemas.microsoft.com/office/mac/drawingml/2011/main" xmlns="" val="1"/>
            </a:ext>
          </a:extLst>
        </p:spPr>
        <p:txBody>
          <a:bodyPr wrap="square" lIns="60959" rIns="60959" anchor="ctr">
            <a:spAutoFit/>
          </a:bodyPr>
          <a:lstStyle>
            <a:lvl1pPr algn="r">
              <a:defRPr sz="800">
                <a:solidFill>
                  <a:srgbClr val="A6A6A6"/>
                </a:solidFill>
              </a:defRPr>
            </a:lvl1pPr>
          </a:lstStyle>
          <a:p>
            <a:r>
              <a:rPr sz="900" dirty="0" err="1"/>
              <a:t>DigitalGlobe</a:t>
            </a:r>
            <a:r>
              <a:rPr sz="900" dirty="0"/>
              <a:t> Proprietary and Business Confidential</a:t>
            </a:r>
          </a:p>
        </p:txBody>
      </p:sp>
      <p:sp>
        <p:nvSpPr>
          <p:cNvPr id="3" name="Shape 3"/>
          <p:cNvSpPr/>
          <p:nvPr/>
        </p:nvSpPr>
        <p:spPr>
          <a:xfrm>
            <a:off x="355601" y="6593681"/>
            <a:ext cx="11480801" cy="1"/>
          </a:xfrm>
          <a:prstGeom prst="line">
            <a:avLst/>
          </a:prstGeom>
          <a:ln w="19050">
            <a:solidFill>
              <a:schemeClr val="accent1"/>
            </a:solidFill>
            <a:miter/>
          </a:ln>
        </p:spPr>
        <p:txBody>
          <a:bodyPr lIns="60959" rIns="60959"/>
          <a:lstStyle/>
          <a:p>
            <a:endParaRPr sz="2400"/>
          </a:p>
        </p:txBody>
      </p:sp>
      <p:pic>
        <p:nvPicPr>
          <p:cNvPr id="4" name="image1.jpg"/>
          <p:cNvPicPr>
            <a:picLocks noChangeAspect="1"/>
          </p:cNvPicPr>
          <p:nvPr/>
        </p:nvPicPr>
        <p:blipFill>
          <a:blip r:embed="rId33">
            <a:extLst/>
          </a:blip>
          <a:stretch>
            <a:fillRect/>
          </a:stretch>
        </p:blipFill>
        <p:spPr>
          <a:xfrm>
            <a:off x="11132312" y="194731"/>
            <a:ext cx="704089" cy="704091"/>
          </a:xfrm>
          <a:prstGeom prst="rect">
            <a:avLst/>
          </a:prstGeom>
          <a:ln w="12700">
            <a:miter lim="400000"/>
          </a:ln>
        </p:spPr>
      </p:pic>
      <p:sp>
        <p:nvSpPr>
          <p:cNvPr id="5" name="Shape 5"/>
          <p:cNvSpPr>
            <a:spLocks noGrp="1"/>
          </p:cNvSpPr>
          <p:nvPr>
            <p:ph type="title"/>
          </p:nvPr>
        </p:nvSpPr>
        <p:spPr>
          <a:xfrm>
            <a:off x="503153" y="228597"/>
            <a:ext cx="10422023" cy="7040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Slide Title Goes Here Two Lines Max</a:t>
            </a:r>
          </a:p>
        </p:txBody>
      </p:sp>
      <p:sp>
        <p:nvSpPr>
          <p:cNvPr id="6" name="Shape 6"/>
          <p:cNvSpPr>
            <a:spLocks noGrp="1"/>
          </p:cNvSpPr>
          <p:nvPr>
            <p:ph type="body" idx="1"/>
          </p:nvPr>
        </p:nvSpPr>
        <p:spPr>
          <a:xfrm>
            <a:off x="513880" y="1143001"/>
            <a:ext cx="11333251" cy="52959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hape 7"/>
          <p:cNvSpPr/>
          <p:nvPr/>
        </p:nvSpPr>
        <p:spPr>
          <a:xfrm>
            <a:off x="355601" y="142874"/>
            <a:ext cx="11480801" cy="1"/>
          </a:xfrm>
          <a:prstGeom prst="line">
            <a:avLst/>
          </a:prstGeom>
          <a:ln w="19050">
            <a:solidFill>
              <a:schemeClr val="accent1"/>
            </a:solidFill>
            <a:miter/>
          </a:ln>
        </p:spPr>
        <p:txBody>
          <a:bodyPr lIns="60959" rIns="60959"/>
          <a:lstStyle/>
          <a:p>
            <a:endParaRPr sz="2400"/>
          </a:p>
        </p:txBody>
      </p:sp>
      <p:sp>
        <p:nvSpPr>
          <p:cNvPr id="8" name="Shape 8"/>
          <p:cNvSpPr/>
          <p:nvPr/>
        </p:nvSpPr>
        <p:spPr>
          <a:xfrm>
            <a:off x="355601" y="941832"/>
            <a:ext cx="11480801" cy="1"/>
          </a:xfrm>
          <a:prstGeom prst="line">
            <a:avLst/>
          </a:prstGeom>
          <a:ln w="6350">
            <a:solidFill>
              <a:schemeClr val="accent1"/>
            </a:solidFill>
            <a:miter/>
          </a:ln>
        </p:spPr>
        <p:txBody>
          <a:bodyPr lIns="60959" rIns="60959"/>
          <a:lstStyle/>
          <a:p>
            <a:endParaRPr sz="2400"/>
          </a:p>
        </p:txBody>
      </p:sp>
      <p:sp>
        <p:nvSpPr>
          <p:cNvPr id="9" name="Shape 9"/>
          <p:cNvSpPr>
            <a:spLocks noGrp="1"/>
          </p:cNvSpPr>
          <p:nvPr>
            <p:ph type="sldNum" sz="quarter" idx="2"/>
          </p:nvPr>
        </p:nvSpPr>
        <p:spPr>
          <a:xfrm>
            <a:off x="231951" y="6576785"/>
            <a:ext cx="288218" cy="276999"/>
          </a:xfrm>
          <a:prstGeom prst="rect">
            <a:avLst/>
          </a:prstGeom>
          <a:ln w="12700">
            <a:miter lim="400000"/>
          </a:ln>
        </p:spPr>
        <p:txBody>
          <a:bodyPr wrap="none" lIns="45719" rIns="45719" anchor="ctr">
            <a:spAutoFit/>
          </a:bodyPr>
          <a:lstStyle>
            <a:lvl1pPr indent="8466">
              <a:defRPr sz="1200">
                <a:solidFill>
                  <a:srgbClr val="A6A6A6"/>
                </a:solidFill>
              </a:defRPr>
            </a:lvl1pPr>
          </a:lstStyle>
          <a:p>
            <a:fld id="{86CB4B4D-7CA3-9044-876B-883B54F8677D}" type="slidenum">
              <a:t>‹#›</a:t>
            </a:fld>
            <a:endParaRPr/>
          </a:p>
        </p:txBody>
      </p:sp>
    </p:spTree>
    <p:extLst>
      <p:ext uri="{BB962C8B-B14F-4D97-AF65-F5344CB8AC3E}">
        <p14:creationId xmlns:p14="http://schemas.microsoft.com/office/powerpoint/2010/main" val="60877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Lst>
  <p:transition spd="med"/>
  <p:txStyles>
    <p:titleStyle>
      <a:lvl1pPr marL="0" marR="0" indent="0" algn="l" defTabSz="1219170" rtl="0" eaLnBrk="1" latinLnBrk="0" hangingPunct="1">
        <a:lnSpc>
          <a:spcPct val="70000"/>
        </a:lnSpc>
        <a:spcBef>
          <a:spcPts val="0"/>
        </a:spcBef>
        <a:spcAft>
          <a:spcPts val="0"/>
        </a:spcAft>
        <a:buClrTx/>
        <a:buSzTx/>
        <a:buFontTx/>
        <a:buNone/>
        <a:tabLst/>
        <a:defRPr sz="3733" b="1" i="0" u="none" strike="noStrike" cap="none" spc="0" baseline="0">
          <a:ln>
            <a:noFill/>
          </a:ln>
          <a:solidFill>
            <a:schemeClr val="accent1"/>
          </a:solidFill>
          <a:uFillTx/>
          <a:latin typeface="+mj-lt"/>
          <a:ea typeface="+mj-ea"/>
          <a:cs typeface="+mj-cs"/>
          <a:sym typeface="Calibri"/>
        </a:defRPr>
      </a:lvl1pPr>
      <a:lvl2pPr marL="0" marR="0" indent="0" algn="l" defTabSz="1219170" rtl="0" eaLnBrk="1" latinLnBrk="0" hangingPunct="1">
        <a:lnSpc>
          <a:spcPct val="70000"/>
        </a:lnSpc>
        <a:spcBef>
          <a:spcPts val="0"/>
        </a:spcBef>
        <a:spcAft>
          <a:spcPts val="0"/>
        </a:spcAft>
        <a:buClrTx/>
        <a:buSzTx/>
        <a:buFontTx/>
        <a:buNone/>
        <a:tabLst/>
        <a:defRPr sz="3733" b="1" i="0" u="none" strike="noStrike" cap="none" spc="0" baseline="0">
          <a:ln>
            <a:noFill/>
          </a:ln>
          <a:solidFill>
            <a:schemeClr val="accent1"/>
          </a:solidFill>
          <a:uFillTx/>
          <a:latin typeface="+mj-lt"/>
          <a:ea typeface="+mj-ea"/>
          <a:cs typeface="+mj-cs"/>
          <a:sym typeface="Calibri"/>
        </a:defRPr>
      </a:lvl2pPr>
      <a:lvl3pPr marL="0" marR="0" indent="0" algn="l" defTabSz="1219170" rtl="0" eaLnBrk="1" latinLnBrk="0" hangingPunct="1">
        <a:lnSpc>
          <a:spcPct val="70000"/>
        </a:lnSpc>
        <a:spcBef>
          <a:spcPts val="0"/>
        </a:spcBef>
        <a:spcAft>
          <a:spcPts val="0"/>
        </a:spcAft>
        <a:buClrTx/>
        <a:buSzTx/>
        <a:buFontTx/>
        <a:buNone/>
        <a:tabLst/>
        <a:defRPr sz="3733" b="1" i="0" u="none" strike="noStrike" cap="none" spc="0" baseline="0">
          <a:ln>
            <a:noFill/>
          </a:ln>
          <a:solidFill>
            <a:schemeClr val="accent1"/>
          </a:solidFill>
          <a:uFillTx/>
          <a:latin typeface="+mj-lt"/>
          <a:ea typeface="+mj-ea"/>
          <a:cs typeface="+mj-cs"/>
          <a:sym typeface="Calibri"/>
        </a:defRPr>
      </a:lvl3pPr>
      <a:lvl4pPr marL="0" marR="0" indent="0" algn="l" defTabSz="1219170" rtl="0" eaLnBrk="1" latinLnBrk="0" hangingPunct="1">
        <a:lnSpc>
          <a:spcPct val="70000"/>
        </a:lnSpc>
        <a:spcBef>
          <a:spcPts val="0"/>
        </a:spcBef>
        <a:spcAft>
          <a:spcPts val="0"/>
        </a:spcAft>
        <a:buClrTx/>
        <a:buSzTx/>
        <a:buFontTx/>
        <a:buNone/>
        <a:tabLst/>
        <a:defRPr sz="3733" b="1" i="0" u="none" strike="noStrike" cap="none" spc="0" baseline="0">
          <a:ln>
            <a:noFill/>
          </a:ln>
          <a:solidFill>
            <a:schemeClr val="accent1"/>
          </a:solidFill>
          <a:uFillTx/>
          <a:latin typeface="+mj-lt"/>
          <a:ea typeface="+mj-ea"/>
          <a:cs typeface="+mj-cs"/>
          <a:sym typeface="Calibri"/>
        </a:defRPr>
      </a:lvl4pPr>
      <a:lvl5pPr marL="0" marR="0" indent="0" algn="l" defTabSz="1219170" rtl="0" eaLnBrk="1" latinLnBrk="0" hangingPunct="1">
        <a:lnSpc>
          <a:spcPct val="70000"/>
        </a:lnSpc>
        <a:spcBef>
          <a:spcPts val="0"/>
        </a:spcBef>
        <a:spcAft>
          <a:spcPts val="0"/>
        </a:spcAft>
        <a:buClrTx/>
        <a:buSzTx/>
        <a:buFontTx/>
        <a:buNone/>
        <a:tabLst/>
        <a:defRPr sz="3733" b="1" i="0" u="none" strike="noStrike" cap="none" spc="0" baseline="0">
          <a:ln>
            <a:noFill/>
          </a:ln>
          <a:solidFill>
            <a:schemeClr val="accent1"/>
          </a:solidFill>
          <a:uFillTx/>
          <a:latin typeface="+mj-lt"/>
          <a:ea typeface="+mj-ea"/>
          <a:cs typeface="+mj-cs"/>
          <a:sym typeface="Calibri"/>
        </a:defRPr>
      </a:lvl5pPr>
      <a:lvl6pPr marL="0" marR="0" indent="0" algn="l" defTabSz="1219170" rtl="0" eaLnBrk="1" latinLnBrk="0" hangingPunct="1">
        <a:lnSpc>
          <a:spcPct val="70000"/>
        </a:lnSpc>
        <a:spcBef>
          <a:spcPts val="0"/>
        </a:spcBef>
        <a:spcAft>
          <a:spcPts val="0"/>
        </a:spcAft>
        <a:buClrTx/>
        <a:buSzTx/>
        <a:buFontTx/>
        <a:buNone/>
        <a:tabLst/>
        <a:defRPr sz="3733" b="1" i="0" u="none" strike="noStrike" cap="none" spc="0" baseline="0">
          <a:ln>
            <a:noFill/>
          </a:ln>
          <a:solidFill>
            <a:schemeClr val="accent1"/>
          </a:solidFill>
          <a:uFillTx/>
          <a:latin typeface="+mj-lt"/>
          <a:ea typeface="+mj-ea"/>
          <a:cs typeface="+mj-cs"/>
          <a:sym typeface="Calibri"/>
        </a:defRPr>
      </a:lvl6pPr>
      <a:lvl7pPr marL="0" marR="0" indent="0" algn="l" defTabSz="1219170" rtl="0" eaLnBrk="1" latinLnBrk="0" hangingPunct="1">
        <a:lnSpc>
          <a:spcPct val="70000"/>
        </a:lnSpc>
        <a:spcBef>
          <a:spcPts val="0"/>
        </a:spcBef>
        <a:spcAft>
          <a:spcPts val="0"/>
        </a:spcAft>
        <a:buClrTx/>
        <a:buSzTx/>
        <a:buFontTx/>
        <a:buNone/>
        <a:tabLst/>
        <a:defRPr sz="3733" b="1" i="0" u="none" strike="noStrike" cap="none" spc="0" baseline="0">
          <a:ln>
            <a:noFill/>
          </a:ln>
          <a:solidFill>
            <a:schemeClr val="accent1"/>
          </a:solidFill>
          <a:uFillTx/>
          <a:latin typeface="+mj-lt"/>
          <a:ea typeface="+mj-ea"/>
          <a:cs typeface="+mj-cs"/>
          <a:sym typeface="Calibri"/>
        </a:defRPr>
      </a:lvl7pPr>
      <a:lvl8pPr marL="0" marR="0" indent="0" algn="l" defTabSz="1219170" rtl="0" eaLnBrk="1" latinLnBrk="0" hangingPunct="1">
        <a:lnSpc>
          <a:spcPct val="70000"/>
        </a:lnSpc>
        <a:spcBef>
          <a:spcPts val="0"/>
        </a:spcBef>
        <a:spcAft>
          <a:spcPts val="0"/>
        </a:spcAft>
        <a:buClrTx/>
        <a:buSzTx/>
        <a:buFontTx/>
        <a:buNone/>
        <a:tabLst/>
        <a:defRPr sz="3733" b="1" i="0" u="none" strike="noStrike" cap="none" spc="0" baseline="0">
          <a:ln>
            <a:noFill/>
          </a:ln>
          <a:solidFill>
            <a:schemeClr val="accent1"/>
          </a:solidFill>
          <a:uFillTx/>
          <a:latin typeface="+mj-lt"/>
          <a:ea typeface="+mj-ea"/>
          <a:cs typeface="+mj-cs"/>
          <a:sym typeface="Calibri"/>
        </a:defRPr>
      </a:lvl8pPr>
      <a:lvl9pPr marL="0" marR="0" indent="0" algn="l" defTabSz="1219170" rtl="0" eaLnBrk="1" latinLnBrk="0" hangingPunct="1">
        <a:lnSpc>
          <a:spcPct val="70000"/>
        </a:lnSpc>
        <a:spcBef>
          <a:spcPts val="0"/>
        </a:spcBef>
        <a:spcAft>
          <a:spcPts val="0"/>
        </a:spcAft>
        <a:buClrTx/>
        <a:buSzTx/>
        <a:buFontTx/>
        <a:buNone/>
        <a:tabLst/>
        <a:defRPr sz="3733" b="1" i="0" u="none" strike="noStrike" cap="none" spc="0" baseline="0">
          <a:ln>
            <a:noFill/>
          </a:ln>
          <a:solidFill>
            <a:schemeClr val="accent1"/>
          </a:solidFill>
          <a:uFillTx/>
          <a:latin typeface="+mj-lt"/>
          <a:ea typeface="+mj-ea"/>
          <a:cs typeface="+mj-cs"/>
          <a:sym typeface="Calibri"/>
        </a:defRPr>
      </a:lvl9pPr>
    </p:titleStyle>
    <p:bodyStyle>
      <a:lvl1pPr marL="304792" marR="0" indent="-304792" algn="l" defTabSz="1219170" rtl="0" eaLnBrk="1" latinLnBrk="0" hangingPunct="1">
        <a:lnSpc>
          <a:spcPct val="100000"/>
        </a:lnSpc>
        <a:spcBef>
          <a:spcPts val="1333"/>
        </a:spcBef>
        <a:spcAft>
          <a:spcPts val="0"/>
        </a:spcAft>
        <a:buClrTx/>
        <a:buSzPct val="8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670542" marR="0" indent="-365750" algn="l" defTabSz="1219170" rtl="0" eaLnBrk="1" latinLnBrk="0" hangingPunct="1">
        <a:lnSpc>
          <a:spcPct val="100000"/>
        </a:lnSpc>
        <a:spcBef>
          <a:spcPts val="1333"/>
        </a:spcBef>
        <a:spcAft>
          <a:spcPts val="0"/>
        </a:spcAft>
        <a:buClrTx/>
        <a:buSzPct val="8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015975" marR="0" indent="-406390" algn="l" defTabSz="1219170" rtl="0" eaLnBrk="1" latinLnBrk="0" hangingPunct="1">
        <a:lnSpc>
          <a:spcPct val="100000"/>
        </a:lnSpc>
        <a:spcBef>
          <a:spcPts val="1333"/>
        </a:spcBef>
        <a:spcAft>
          <a:spcPts val="0"/>
        </a:spcAft>
        <a:buClrTx/>
        <a:buSzPct val="8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370507" marR="0" indent="-454014" algn="l" defTabSz="1219170" rtl="0" eaLnBrk="1" latinLnBrk="0" hangingPunct="1">
        <a:lnSpc>
          <a:spcPct val="100000"/>
        </a:lnSpc>
        <a:spcBef>
          <a:spcPts val="1333"/>
        </a:spcBef>
        <a:spcAft>
          <a:spcPts val="0"/>
        </a:spcAft>
        <a:buClrTx/>
        <a:buSzPct val="8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1689058" marR="0" indent="-469888" algn="l" defTabSz="1219170" rtl="0" eaLnBrk="1" latinLnBrk="0" hangingPunct="1">
        <a:lnSpc>
          <a:spcPct val="100000"/>
        </a:lnSpc>
        <a:spcBef>
          <a:spcPts val="1333"/>
        </a:spcBef>
        <a:spcAft>
          <a:spcPts val="0"/>
        </a:spcAft>
        <a:buClrTx/>
        <a:buSzPct val="8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3454314" marR="0" indent="-406390" algn="l" defTabSz="1219170" rtl="0" eaLnBrk="1" latinLnBrk="0" hangingPunct="1">
        <a:lnSpc>
          <a:spcPct val="100000"/>
        </a:lnSpc>
        <a:spcBef>
          <a:spcPts val="1333"/>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4063898" marR="0" indent="-406390" algn="l" defTabSz="1219170" rtl="0" eaLnBrk="1" latinLnBrk="0" hangingPunct="1">
        <a:lnSpc>
          <a:spcPct val="100000"/>
        </a:lnSpc>
        <a:spcBef>
          <a:spcPts val="1333"/>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4673483" marR="0" indent="-406390" algn="l" defTabSz="1219170" rtl="0" eaLnBrk="1" latinLnBrk="0" hangingPunct="1">
        <a:lnSpc>
          <a:spcPct val="100000"/>
        </a:lnSpc>
        <a:spcBef>
          <a:spcPts val="1333"/>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5283068" marR="0" indent="-406390" algn="l" defTabSz="1219170" rtl="0" eaLnBrk="1" latinLnBrk="0" hangingPunct="1">
        <a:lnSpc>
          <a:spcPct val="100000"/>
        </a:lnSpc>
        <a:spcBef>
          <a:spcPts val="1333"/>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8466" algn="l" defTabSz="121917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618051" algn="l" defTabSz="121917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1227636" algn="l" defTabSz="121917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837221" algn="l" defTabSz="121917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2446805" algn="l" defTabSz="121917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3056390" algn="l" defTabSz="121917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3665975" algn="l" defTabSz="121917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4275560" algn="l" defTabSz="121917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4885145" algn="l" defTabSz="121917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878869"/>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7" r:id="rId3"/>
    <p:sldLayoutId id="2147483748" r:id="rId4"/>
    <p:sldLayoutId id="2147483749"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93" name="think-cell Slide" r:id="rId9" imgW="270" imgH="270" progId="TCLayout.ActiveDocument.1">
                  <p:embed/>
                </p:oleObj>
              </mc:Choice>
              <mc:Fallback>
                <p:oleObj name="think-cell Slide" r:id="rId9" imgW="270" imgH="270" progId="TCLayout.ActiveDocument.1">
                  <p:embed/>
                  <p:pic>
                    <p:nvPicPr>
                      <p:cNvPr id="2" name="Object 1" hidden="1"/>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9" name="Text Placeholder 5">
            <a:extLst>
              <a:ext uri="{FF2B5EF4-FFF2-40B4-BE49-F238E27FC236}">
                <a16:creationId xmlns:a16="http://schemas.microsoft.com/office/drawing/2014/main" xmlns="" id="{9D62F8B8-1C5A-C948-9C3E-92904C4C584B}"/>
              </a:ext>
            </a:extLst>
          </p:cNvPr>
          <p:cNvSpPr>
            <a:spLocks noGrp="1"/>
          </p:cNvSpPr>
          <p:nvPr>
            <p:ph type="body" idx="1"/>
          </p:nvPr>
        </p:nvSpPr>
        <p:spPr>
          <a:xfrm>
            <a:off x="556193" y="1249119"/>
            <a:ext cx="11079615" cy="45627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745847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3151" y="228599"/>
            <a:ext cx="10424160" cy="7040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3152" y="1143001"/>
            <a:ext cx="11333248" cy="52959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95812" y="6624161"/>
            <a:ext cx="7109787" cy="182563"/>
          </a:xfrm>
          <a:prstGeom prst="rect">
            <a:avLst/>
          </a:prstGeom>
        </p:spPr>
        <p:txBody>
          <a:bodyPr vert="horz" lIns="91440" tIns="45720" rIns="91440" bIns="45720" rtlCol="0" anchor="ctr" anchorCtr="0"/>
          <a:lstStyle>
            <a:lvl1pPr algn="l">
              <a:defRPr sz="1200" b="1">
                <a:solidFill>
                  <a:schemeClr val="tx2"/>
                </a:solidFill>
              </a:defRPr>
            </a:lvl1pPr>
          </a:lstStyle>
          <a:p>
            <a:r>
              <a:rPr lang="en-US" smtClean="0">
                <a:solidFill>
                  <a:srgbClr val="A6A6A6"/>
                </a:solidFill>
              </a:rPr>
              <a:t>GEOINT 2016</a:t>
            </a:r>
            <a:endParaRPr lang="en-US" dirty="0">
              <a:solidFill>
                <a:srgbClr val="A6A6A6"/>
              </a:solidFill>
            </a:endParaRPr>
          </a:p>
        </p:txBody>
      </p:sp>
      <p:sp>
        <p:nvSpPr>
          <p:cNvPr id="6" name="Slide Number Placeholder 5"/>
          <p:cNvSpPr>
            <a:spLocks noGrp="1"/>
          </p:cNvSpPr>
          <p:nvPr>
            <p:ph type="sldNum" sz="quarter" idx="4"/>
          </p:nvPr>
        </p:nvSpPr>
        <p:spPr>
          <a:xfrm>
            <a:off x="231951" y="6623844"/>
            <a:ext cx="563863" cy="182880"/>
          </a:xfrm>
          <a:prstGeom prst="rect">
            <a:avLst/>
          </a:prstGeom>
        </p:spPr>
        <p:txBody>
          <a:bodyPr vert="horz" lIns="91440" tIns="45720" rIns="91440" bIns="45720" rtlCol="0" anchor="ctr" anchorCtr="0"/>
          <a:lstStyle>
            <a:lvl1pPr marL="0" indent="8466" algn="l">
              <a:tabLst/>
              <a:defRPr sz="1200">
                <a:solidFill>
                  <a:schemeClr val="tx2"/>
                </a:solidFill>
              </a:defRPr>
            </a:lvl1pPr>
          </a:lstStyle>
          <a:p>
            <a:fld id="{F4C95396-1204-8446-B505-366EDF4A90F9}" type="slidenum">
              <a:rPr lang="en-US" smtClean="0">
                <a:solidFill>
                  <a:srgbClr val="A6A6A6"/>
                </a:solidFill>
              </a:rPr>
              <a:pPr/>
              <a:t>‹#›</a:t>
            </a:fld>
            <a:endParaRPr lang="en-US" dirty="0">
              <a:solidFill>
                <a:srgbClr val="A6A6A6"/>
              </a:solidFill>
            </a:endParaRPr>
          </a:p>
        </p:txBody>
      </p:sp>
      <p:sp>
        <p:nvSpPr>
          <p:cNvPr id="14" name="Date Placeholder 12"/>
          <p:cNvSpPr txBox="1">
            <a:spLocks/>
          </p:cNvSpPr>
          <p:nvPr userDrawn="1"/>
        </p:nvSpPr>
        <p:spPr>
          <a:xfrm>
            <a:off x="8885767" y="6625765"/>
            <a:ext cx="3085733" cy="182563"/>
          </a:xfrm>
          <a:prstGeom prst="rect">
            <a:avLst/>
          </a:prstGeom>
        </p:spPr>
        <p:txBody>
          <a:bodyPr vert="horz" lIns="121920" tIns="60960" rIns="121920" bIns="60960" rtlCol="0" anchor="ctr" anchorCtr="0"/>
          <a:lstStyle>
            <a:defPPr>
              <a:defRPr lang="en-US"/>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dirty="0">
                <a:solidFill>
                  <a:srgbClr val="A6A6A6"/>
                </a:solidFill>
              </a:rPr>
              <a:t>DigitalGlobe Proprietary and Business Confidential</a:t>
            </a:r>
          </a:p>
        </p:txBody>
      </p:sp>
      <p:sp>
        <p:nvSpPr>
          <p:cNvPr id="15" name="Date Placeholder 14"/>
          <p:cNvSpPr>
            <a:spLocks noGrp="1"/>
          </p:cNvSpPr>
          <p:nvPr>
            <p:ph type="dt" sz="half" idx="2"/>
          </p:nvPr>
        </p:nvSpPr>
        <p:spPr>
          <a:xfrm>
            <a:off x="7905599" y="6623844"/>
            <a:ext cx="1089813" cy="182880"/>
          </a:xfrm>
          <a:prstGeom prst="rect">
            <a:avLst/>
          </a:prstGeom>
        </p:spPr>
        <p:txBody>
          <a:bodyPr vert="horz" wrap="none" lIns="91440" tIns="45720" rIns="91440" bIns="45720" rtlCol="0" anchor="ctr" anchorCtr="0">
            <a:noAutofit/>
          </a:bodyPr>
          <a:lstStyle>
            <a:lvl1pPr algn="r">
              <a:defRPr sz="1200">
                <a:solidFill>
                  <a:schemeClr val="tx2"/>
                </a:solidFill>
              </a:defRPr>
            </a:lvl1pPr>
          </a:lstStyle>
          <a:p>
            <a:endParaRPr lang="en-US" dirty="0">
              <a:solidFill>
                <a:srgbClr val="A6A6A6"/>
              </a:solidFill>
            </a:endParaRPr>
          </a:p>
        </p:txBody>
      </p:sp>
      <p:cxnSp>
        <p:nvCxnSpPr>
          <p:cNvPr id="23" name="Straight Connector 22"/>
          <p:cNvCxnSpPr/>
          <p:nvPr userDrawn="1"/>
        </p:nvCxnSpPr>
        <p:spPr>
          <a:xfrm>
            <a:off x="355600" y="6593680"/>
            <a:ext cx="11480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4" cstate="screen">
            <a:alphaModFix/>
            <a:extLst>
              <a:ext uri="{28A0092B-C50C-407E-A947-70E740481C1C}">
                <a14:useLocalDpi xmlns:a14="http://schemas.microsoft.com/office/drawing/2010/main"/>
              </a:ext>
            </a:extLst>
          </a:blip>
          <a:stretch>
            <a:fillRect/>
          </a:stretch>
        </p:blipFill>
        <p:spPr>
          <a:xfrm>
            <a:off x="11132312" y="194732"/>
            <a:ext cx="704088" cy="704088"/>
          </a:xfrm>
          <a:prstGeom prst="rect">
            <a:avLst/>
          </a:prstGeom>
        </p:spPr>
      </p:pic>
    </p:spTree>
    <p:extLst>
      <p:ext uri="{BB962C8B-B14F-4D97-AF65-F5344CB8AC3E}">
        <p14:creationId xmlns:p14="http://schemas.microsoft.com/office/powerpoint/2010/main" val="284973359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1219170" rtl="0" eaLnBrk="1" latinLnBrk="0" hangingPunct="1">
        <a:lnSpc>
          <a:spcPct val="70000"/>
        </a:lnSpc>
        <a:spcBef>
          <a:spcPct val="0"/>
        </a:spcBef>
        <a:buNone/>
        <a:defRPr sz="3733" b="1" kern="1200">
          <a:solidFill>
            <a:schemeClr val="accent1"/>
          </a:solidFill>
          <a:latin typeface="+mj-lt"/>
          <a:ea typeface="+mj-ea"/>
          <a:cs typeface="+mj-cs"/>
        </a:defRPr>
      </a:lvl1pPr>
    </p:titleStyle>
    <p:bodyStyle>
      <a:lvl1pPr marL="304792" indent="-304792" algn="l" defTabSz="1219170" rtl="0" eaLnBrk="1" latinLnBrk="0" hangingPunct="1">
        <a:lnSpc>
          <a:spcPct val="100000"/>
        </a:lnSpc>
        <a:spcBef>
          <a:spcPts val="0"/>
        </a:spcBef>
        <a:spcAft>
          <a:spcPts val="1333"/>
        </a:spcAft>
        <a:buSzPct val="80000"/>
        <a:buFont typeface="Arial" panose="020B0604020202020204" pitchFamily="34" charset="0"/>
        <a:buChar char="•"/>
        <a:defRPr sz="3200" kern="1200">
          <a:solidFill>
            <a:schemeClr val="tx1"/>
          </a:solidFill>
          <a:latin typeface="+mn-lt"/>
          <a:ea typeface="Arial" charset="0"/>
          <a:cs typeface="Arial" charset="0"/>
        </a:defRPr>
      </a:lvl1pPr>
      <a:lvl2pPr marL="609585" indent="-304792" algn="l" defTabSz="1219170" rtl="0" eaLnBrk="1" latinLnBrk="0" hangingPunct="1">
        <a:lnSpc>
          <a:spcPct val="100000"/>
        </a:lnSpc>
        <a:spcBef>
          <a:spcPts val="0"/>
        </a:spcBef>
        <a:spcAft>
          <a:spcPts val="1333"/>
        </a:spcAft>
        <a:buSzPct val="80000"/>
        <a:buFont typeface="Arial" panose="020B0604020202020204" pitchFamily="34" charset="0"/>
        <a:buChar char="•"/>
        <a:tabLst/>
        <a:defRPr sz="2667" kern="1200">
          <a:solidFill>
            <a:schemeClr val="tx1"/>
          </a:solidFill>
          <a:latin typeface="+mn-lt"/>
          <a:ea typeface="Arial" charset="0"/>
          <a:cs typeface="Arial" charset="0"/>
        </a:defRPr>
      </a:lvl2pPr>
      <a:lvl3pPr marL="914377" indent="-304792" algn="l" defTabSz="1219170" rtl="0" eaLnBrk="1" latinLnBrk="0" hangingPunct="1">
        <a:lnSpc>
          <a:spcPct val="100000"/>
        </a:lnSpc>
        <a:spcBef>
          <a:spcPts val="0"/>
        </a:spcBef>
        <a:spcAft>
          <a:spcPts val="1333"/>
        </a:spcAft>
        <a:buSzPct val="80000"/>
        <a:buFont typeface="Arial" panose="020B0604020202020204" pitchFamily="34" charset="0"/>
        <a:buChar char="•"/>
        <a:tabLst/>
        <a:defRPr sz="2400" kern="1200">
          <a:solidFill>
            <a:schemeClr val="tx1"/>
          </a:solidFill>
          <a:latin typeface="+mn-lt"/>
          <a:ea typeface="Arial" charset="0"/>
          <a:cs typeface="Arial" charset="0"/>
        </a:defRPr>
      </a:lvl3pPr>
      <a:lvl4pPr marL="1219170" indent="-302676" algn="l" defTabSz="1219170" rtl="0" eaLnBrk="1" latinLnBrk="0" hangingPunct="1">
        <a:lnSpc>
          <a:spcPct val="100000"/>
        </a:lnSpc>
        <a:spcBef>
          <a:spcPts val="0"/>
        </a:spcBef>
        <a:spcAft>
          <a:spcPts val="1333"/>
        </a:spcAft>
        <a:buSzPct val="80000"/>
        <a:buFont typeface="Arial" panose="020B0604020202020204" pitchFamily="34" charset="0"/>
        <a:buChar char="•"/>
        <a:tabLst/>
        <a:defRPr sz="2133" kern="1200">
          <a:solidFill>
            <a:schemeClr val="tx1"/>
          </a:solidFill>
          <a:latin typeface="+mn-lt"/>
          <a:ea typeface="Arial" charset="0"/>
          <a:cs typeface="Arial" charset="0"/>
        </a:defRPr>
      </a:lvl4pPr>
      <a:lvl5pPr marL="1532428" indent="-313259" algn="l" defTabSz="1219170" rtl="0" eaLnBrk="1" latinLnBrk="0" hangingPunct="1">
        <a:lnSpc>
          <a:spcPct val="100000"/>
        </a:lnSpc>
        <a:spcBef>
          <a:spcPts val="0"/>
        </a:spcBef>
        <a:spcAft>
          <a:spcPts val="1333"/>
        </a:spcAft>
        <a:buSzPct val="80000"/>
        <a:buFont typeface="Arial" panose="020B0604020202020204" pitchFamily="34" charset="0"/>
        <a:buChar char="•"/>
        <a:tabLst/>
        <a:defRPr sz="2133" kern="1200">
          <a:solidFill>
            <a:schemeClr val="tx1">
              <a:lumMod val="50000"/>
              <a:lumOff val="50000"/>
            </a:schemeClr>
          </a:solidFill>
          <a:latin typeface="+mn-lt"/>
          <a:ea typeface="Arial" charset="0"/>
          <a:cs typeface="Arial"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4056">
          <p15:clr>
            <a:srgbClr val="F26B43"/>
          </p15:clr>
        </p15:guide>
        <p15:guide id="2" pos="240">
          <p15:clr>
            <a:srgbClr val="F26B43"/>
          </p15:clr>
        </p15:guide>
        <p15:guide id="3" pos="168">
          <p15:clr>
            <a:srgbClr val="F26B43"/>
          </p15:clr>
        </p15:guide>
        <p15:guide id="4" pos="5592">
          <p15:clr>
            <a:srgbClr val="F26B43"/>
          </p15:clr>
        </p15:guide>
        <p15:guide id="5" orient="horz" pos="144">
          <p15:clr>
            <a:srgbClr val="F26B43"/>
          </p15:clr>
        </p15:guide>
        <p15:guide id="6" orient="horz" pos="4200">
          <p15:clr>
            <a:srgbClr val="F26B43"/>
          </p15:clr>
        </p15:guide>
        <p15:guide id="7" orient="horz" pos="480">
          <p15:clr>
            <a:srgbClr val="F26B43"/>
          </p15:clr>
        </p15:guide>
        <p15:guide id="8" pos="432">
          <p15:clr>
            <a:srgbClr val="F26B43"/>
          </p15:clr>
        </p15:guide>
        <p15:guide id="9" orient="horz" pos="1896">
          <p15:clr>
            <a:srgbClr val="F26B43"/>
          </p15:clr>
        </p15:guide>
        <p15:guide id="10" orient="horz" pos="720">
          <p15:clr>
            <a:srgbClr val="F26B43"/>
          </p15:clr>
        </p15:guide>
        <p15:guide id="11" orient="horz" pos="6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13.xml"/><Relationship Id="rId16" Type="http://schemas.openxmlformats.org/officeDocument/2006/relationships/image" Target="../media/image78.png"/><Relationship Id="rId1" Type="http://schemas.openxmlformats.org/officeDocument/2006/relationships/slideLayout" Target="../slideLayouts/slideLayout36.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slideLayout" Target="../slideLayouts/slideLayout44.xml"/><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24.emf"/><Relationship Id="rId10" Type="http://schemas.openxmlformats.org/officeDocument/2006/relationships/image" Target="../media/image44.png"/><Relationship Id="rId4" Type="http://schemas.openxmlformats.org/officeDocument/2006/relationships/oleObject" Target="../embeddings/oleObject5.bin"/><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Expanding Access to Geospatial Data</a:t>
            </a:r>
            <a:endParaRPr lang="en-US" dirty="0"/>
          </a:p>
        </p:txBody>
      </p:sp>
      <p:sp>
        <p:nvSpPr>
          <p:cNvPr id="3" name="Text Placeholder 2"/>
          <p:cNvSpPr>
            <a:spLocks noGrp="1"/>
          </p:cNvSpPr>
          <p:nvPr>
            <p:ph type="body" sz="quarter" idx="1"/>
          </p:nvPr>
        </p:nvSpPr>
        <p:spPr/>
        <p:txBody>
          <a:bodyPr>
            <a:normAutofit lnSpcReduction="10000"/>
          </a:bodyPr>
          <a:lstStyle/>
          <a:p>
            <a:r>
              <a:rPr lang="en-GB" dirty="0" smtClean="0"/>
              <a:t>Iain </a:t>
            </a:r>
            <a:r>
              <a:rPr lang="en-GB" dirty="0" err="1" smtClean="0"/>
              <a:t>Macinnes</a:t>
            </a:r>
            <a:r>
              <a:rPr lang="en-GB" dirty="0" smtClean="0"/>
              <a:t>, director – </a:t>
            </a:r>
            <a:r>
              <a:rPr lang="en-GB" dirty="0" err="1" smtClean="0"/>
              <a:t>emea</a:t>
            </a:r>
            <a:r>
              <a:rPr lang="en-GB" dirty="0" smtClean="0"/>
              <a:t>, </a:t>
            </a:r>
            <a:r>
              <a:rPr lang="en-GB" dirty="0" err="1" smtClean="0"/>
              <a:t>digitalglobe</a:t>
            </a:r>
            <a:endParaRPr lang="en-US" dirty="0"/>
          </a:p>
        </p:txBody>
      </p:sp>
    </p:spTree>
    <p:extLst>
      <p:ext uri="{BB962C8B-B14F-4D97-AF65-F5344CB8AC3E}">
        <p14:creationId xmlns:p14="http://schemas.microsoft.com/office/powerpoint/2010/main" val="1998771459"/>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187" r="4082"/>
          <a:stretch/>
        </p:blipFill>
        <p:spPr>
          <a:xfrm>
            <a:off x="-2" y="0"/>
            <a:ext cx="12192001" cy="7955280"/>
          </a:xfrm>
          <a:prstGeom prst="rect">
            <a:avLst/>
          </a:prstGeom>
        </p:spPr>
      </p:pic>
      <p:sp>
        <p:nvSpPr>
          <p:cNvPr id="5" name="Rectangle 4"/>
          <p:cNvSpPr/>
          <p:nvPr/>
        </p:nvSpPr>
        <p:spPr>
          <a:xfrm>
            <a:off x="-1" y="687419"/>
            <a:ext cx="9144000" cy="2526846"/>
          </a:xfrm>
          <a:prstGeom prst="rect">
            <a:avLst/>
          </a:prstGeom>
          <a:solidFill>
            <a:schemeClr val="tx1">
              <a:alpha val="57000"/>
            </a:schemeClr>
          </a:solidFill>
        </p:spPr>
        <p:txBody>
          <a:bodyPr wrap="square" lIns="457200" tIns="365760" rIns="457200" bIns="365760">
            <a:spAutoFit/>
          </a:bodyPr>
          <a:lstStyle/>
          <a:p>
            <a:r>
              <a:rPr lang="en-US" sz="2800" b="1" dirty="0" smtClean="0">
                <a:solidFill>
                  <a:schemeClr val="bg1"/>
                </a:solidFill>
                <a:latin typeface="PFDinDisplayPro-Light" panose="02000506000000020004" pitchFamily="50" charset="0"/>
              </a:rPr>
              <a:t>Disaster  Response after Cyclone Winston</a:t>
            </a:r>
            <a:endParaRPr lang="en-US" sz="2800" b="1" dirty="0">
              <a:solidFill>
                <a:schemeClr val="bg1"/>
              </a:solidFill>
              <a:latin typeface="PFDinDisplayPro-Light" panose="02000506000000020004" pitchFamily="50" charset="0"/>
            </a:endParaRPr>
          </a:p>
          <a:p>
            <a:endParaRPr lang="en-US" b="1" dirty="0" smtClean="0">
              <a:solidFill>
                <a:schemeClr val="bg1"/>
              </a:solidFill>
              <a:latin typeface="PFDinDisplayPro-Light" panose="02000506000000020004" pitchFamily="50" charset="0"/>
            </a:endParaRPr>
          </a:p>
          <a:p>
            <a:pPr>
              <a:lnSpc>
                <a:spcPct val="130000"/>
              </a:lnSpc>
            </a:pPr>
            <a:r>
              <a:rPr lang="en-US" dirty="0">
                <a:solidFill>
                  <a:schemeClr val="bg1"/>
                </a:solidFill>
                <a:latin typeface="PFDinDisplayPro-Light" panose="02000506000000020004" pitchFamily="50" charset="0"/>
              </a:rPr>
              <a:t>On February 20, 2016, Cyclone Winston struck Fiji with sustained winds of 145 mph. With more than 100 inhabited islands scattered across thousands of square kilometers of open ocean in the South Pacific, Fiji faces unique challenges when it comes to disaster response and recovery </a:t>
            </a:r>
          </a:p>
        </p:txBody>
      </p:sp>
    </p:spTree>
    <p:extLst>
      <p:ext uri="{BB962C8B-B14F-4D97-AF65-F5344CB8AC3E}">
        <p14:creationId xmlns:p14="http://schemas.microsoft.com/office/powerpoint/2010/main" val="3206115921"/>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4" name="Picture 2" descr="Before: Namacu village on Koro Island"/>
          <p:cNvPicPr>
            <a:picLocks noChangeAspect="1" noChangeArrowheads="1"/>
          </p:cNvPicPr>
          <p:nvPr/>
        </p:nvPicPr>
        <p:blipFill rotWithShape="1">
          <a:blip r:embed="rId2">
            <a:extLst>
              <a:ext uri="{28A0092B-C50C-407E-A947-70E740481C1C}">
                <a14:useLocalDpi xmlns:a14="http://schemas.microsoft.com/office/drawing/2010/main" val="0"/>
              </a:ext>
            </a:extLst>
          </a:blip>
          <a:srcRect b="-121"/>
          <a:stretch/>
        </p:blipFill>
        <p:spPr bwMode="auto">
          <a:xfrm>
            <a:off x="-24119" y="-1051560"/>
            <a:ext cx="12217703" cy="794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47842"/>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4" name="Picture 2" descr="After: Namacu village in March 2016"/>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33813" y="-1290083"/>
            <a:ext cx="12725813" cy="82660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1752" y="1632134"/>
            <a:ext cx="3840480" cy="2523768"/>
          </a:xfrm>
          <a:prstGeom prst="rect">
            <a:avLst/>
          </a:prstGeom>
          <a:solidFill>
            <a:schemeClr val="tx1">
              <a:alpha val="57000"/>
            </a:schemeClr>
          </a:solidFill>
        </p:spPr>
        <p:txBody>
          <a:bodyPr wrap="square" lIns="182880" tIns="182880" bIns="182880">
            <a:spAutoFit/>
          </a:bodyPr>
          <a:lstStyle/>
          <a:p>
            <a:pPr marL="342900" indent="-342900">
              <a:buFont typeface="Arial" panose="020B0604020202020204" pitchFamily="34" charset="0"/>
              <a:buChar char="•"/>
            </a:pPr>
            <a:r>
              <a:rPr lang="en-US" sz="2000" dirty="0" smtClean="0">
                <a:solidFill>
                  <a:schemeClr val="bg1"/>
                </a:solidFill>
                <a:latin typeface="PFDinDisplayPro-Light" panose="02000506000000020004" pitchFamily="50" charset="0"/>
                <a:cs typeface="BrowalliaUPC" panose="020B0604020202020204" pitchFamily="34" charset="-34"/>
              </a:rPr>
              <a:t>Within 24 hours, the crowd reviewed over 6,000 km2</a:t>
            </a:r>
          </a:p>
          <a:p>
            <a:endParaRPr lang="en-US" sz="2000" dirty="0" smtClean="0">
              <a:solidFill>
                <a:schemeClr val="bg1"/>
              </a:solidFill>
              <a:latin typeface="PFDinDisplayPro-Light" panose="02000506000000020004" pitchFamily="50" charset="0"/>
              <a:cs typeface="BrowalliaUPC" panose="020B0604020202020204" pitchFamily="34" charset="-34"/>
            </a:endParaRPr>
          </a:p>
          <a:p>
            <a:pPr marL="342900" indent="-342900">
              <a:buFont typeface="Arial" panose="020B0604020202020204" pitchFamily="34" charset="0"/>
              <a:buChar char="•"/>
            </a:pPr>
            <a:r>
              <a:rPr lang="en-US" sz="2000" dirty="0" smtClean="0">
                <a:solidFill>
                  <a:schemeClr val="bg1"/>
                </a:solidFill>
                <a:latin typeface="PFDinDisplayPro-Light" panose="02000506000000020004" pitchFamily="50" charset="0"/>
                <a:cs typeface="BrowalliaUPC" panose="020B0604020202020204" pitchFamily="34" charset="-34"/>
              </a:rPr>
              <a:t>They identified 5,500 damaged areas and helped the Fiji government organize a multi-agency relief effort</a:t>
            </a:r>
          </a:p>
        </p:txBody>
      </p:sp>
    </p:spTree>
    <p:extLst>
      <p:ext uri="{BB962C8B-B14F-4D97-AF65-F5344CB8AC3E}">
        <p14:creationId xmlns:p14="http://schemas.microsoft.com/office/powerpoint/2010/main" val="14884071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3624" y="-1705013"/>
            <a:ext cx="13100347" cy="8569173"/>
            <a:chOff x="-1941605" y="-1511197"/>
            <a:chExt cx="13011151" cy="8917683"/>
          </a:xfrm>
        </p:grpSpPr>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8300" r="1895" b="32844"/>
            <a:stretch/>
          </p:blipFill>
          <p:spPr bwMode="auto">
            <a:xfrm>
              <a:off x="-1941605" y="-1511197"/>
              <a:ext cx="12764617" cy="4305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21803" r="1215" b="11650"/>
            <a:stretch/>
          </p:blipFill>
          <p:spPr bwMode="auto">
            <a:xfrm>
              <a:off x="-1783578" y="2538482"/>
              <a:ext cx="12853124" cy="4868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7361015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022" r="36193" b="10398"/>
          <a:stretch/>
        </p:blipFill>
        <p:spPr bwMode="auto">
          <a:xfrm>
            <a:off x="-1" y="-1994610"/>
            <a:ext cx="12315463" cy="8852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3657691"/>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4" name="Picture 2" descr="Image result for indonesia forest fire"/>
          <p:cNvPicPr>
            <a:picLocks noChangeAspect="1" noChangeArrowheads="1"/>
          </p:cNvPicPr>
          <p:nvPr/>
        </p:nvPicPr>
        <p:blipFill rotWithShape="1">
          <a:blip r:embed="rId2">
            <a:extLst>
              <a:ext uri="{28A0092B-C50C-407E-A947-70E740481C1C}">
                <a14:useLocalDpi xmlns:a14="http://schemas.microsoft.com/office/drawing/2010/main" val="0"/>
              </a:ext>
            </a:extLst>
          </a:blip>
          <a:srcRect r="23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87419"/>
            <a:ext cx="12192000" cy="3791807"/>
          </a:xfrm>
          <a:prstGeom prst="rect">
            <a:avLst/>
          </a:prstGeom>
          <a:solidFill>
            <a:schemeClr val="tx1">
              <a:alpha val="57000"/>
            </a:schemeClr>
          </a:solidFill>
        </p:spPr>
        <p:txBody>
          <a:bodyPr wrap="square" lIns="457200" tIns="457200" rIns="457200" bIns="457200">
            <a:spAutoFit/>
          </a:bodyPr>
          <a:lstStyle/>
          <a:p>
            <a:r>
              <a:rPr lang="en-US" sz="2800" b="1" dirty="0" smtClean="0">
                <a:solidFill>
                  <a:schemeClr val="bg1"/>
                </a:solidFill>
                <a:latin typeface="PFDinDisplayPro-Light" panose="02000506000000020004" pitchFamily="50" charset="0"/>
              </a:rPr>
              <a:t>Responding to Indonesian fires in real-time</a:t>
            </a:r>
          </a:p>
          <a:p>
            <a:endParaRPr lang="en-US" b="1" dirty="0" smtClean="0">
              <a:solidFill>
                <a:schemeClr val="bg1"/>
              </a:solidFill>
              <a:latin typeface="PFDinDisplayPro-Light" panose="02000506000000020004" pitchFamily="50" charset="0"/>
            </a:endParaRPr>
          </a:p>
          <a:p>
            <a:pPr>
              <a:lnSpc>
                <a:spcPct val="130000"/>
              </a:lnSpc>
            </a:pPr>
            <a:r>
              <a:rPr lang="en-US" dirty="0">
                <a:solidFill>
                  <a:schemeClr val="bg1"/>
                </a:solidFill>
                <a:latin typeface="PFDinDisplayPro-Light" panose="02000506000000020004" pitchFamily="50" charset="0"/>
              </a:rPr>
              <a:t>Indonesia is a rich archipelago with an abundance of natural resources. At the same time, the country is the world’s sixth-largest emitter of greenhouse gases, mainly due conversion of its </a:t>
            </a:r>
            <a:r>
              <a:rPr lang="en-US" dirty="0" smtClean="0">
                <a:solidFill>
                  <a:schemeClr val="bg1"/>
                </a:solidFill>
                <a:latin typeface="PFDinDisplayPro-Light" panose="02000506000000020004" pitchFamily="50" charset="0"/>
              </a:rPr>
              <a:t>forests and </a:t>
            </a:r>
            <a:r>
              <a:rPr lang="en-US" dirty="0">
                <a:solidFill>
                  <a:schemeClr val="bg1"/>
                </a:solidFill>
                <a:latin typeface="PFDinDisplayPro-Light" panose="02000506000000020004" pitchFamily="50" charset="0"/>
              </a:rPr>
              <a:t>carbon-rich peat lands to agricultural fields</a:t>
            </a:r>
            <a:r>
              <a:rPr lang="en-US" dirty="0" smtClean="0">
                <a:solidFill>
                  <a:schemeClr val="bg1"/>
                </a:solidFill>
                <a:latin typeface="PFDinDisplayPro-Light" panose="02000506000000020004" pitchFamily="50" charset="0"/>
              </a:rPr>
              <a:t>. Indonesia’s </a:t>
            </a:r>
            <a:r>
              <a:rPr lang="en-US" dirty="0">
                <a:solidFill>
                  <a:schemeClr val="bg1"/>
                </a:solidFill>
                <a:latin typeface="PFDinDisplayPro-Light" panose="02000506000000020004" pitchFamily="50" charset="0"/>
              </a:rPr>
              <a:t>rainforests—the world’s third largest—are home to more than 3,000 known species of animals, and 29,000 species of plants, and the livelihoods of 50-60 million people depend directly on these ecosystems</a:t>
            </a:r>
            <a:r>
              <a:rPr lang="en-US" dirty="0" smtClean="0">
                <a:solidFill>
                  <a:schemeClr val="bg1"/>
                </a:solidFill>
                <a:latin typeface="PFDinDisplayPro-Light" panose="02000506000000020004" pitchFamily="50" charset="0"/>
              </a:rPr>
              <a:t>. With World Resources Institute’s Global Forest Watch platform, the Indonesian government leverages crowdsourcing, high-resolution imagery and real-time analytics to deploy task forces to prevent fires from spreading. </a:t>
            </a:r>
          </a:p>
        </p:txBody>
      </p:sp>
    </p:spTree>
    <p:extLst>
      <p:ext uri="{BB962C8B-B14F-4D97-AF65-F5344CB8AC3E}">
        <p14:creationId xmlns:p14="http://schemas.microsoft.com/office/powerpoint/2010/main" val="79567990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2162"/>
            <a:ext cx="12192000" cy="8399173"/>
          </a:xfrm>
          <a:prstGeom prst="rect">
            <a:avLst/>
          </a:prstGeom>
          <a:ln w="12700">
            <a:miter lim="400000"/>
          </a:ln>
          <a:extLst>
            <a:ext uri="{C572A759-6A51-4108-AA02-DFA0A04FC94B}">
              <ma14:wrappingTextBoxFlag xmlns:ma14="http://schemas.microsoft.com/office/mac/drawingml/2011/main" xmlns="" val="1"/>
            </a:ext>
          </a:extLst>
        </p:spPr>
      </p:pic>
      <p:sp>
        <p:nvSpPr>
          <p:cNvPr id="5" name="Rectangle 4"/>
          <p:cNvSpPr/>
          <p:nvPr/>
        </p:nvSpPr>
        <p:spPr>
          <a:xfrm>
            <a:off x="0" y="725956"/>
            <a:ext cx="2406316" cy="984885"/>
          </a:xfrm>
          <a:prstGeom prst="rect">
            <a:avLst/>
          </a:prstGeom>
          <a:solidFill>
            <a:schemeClr val="bg1">
              <a:alpha val="78000"/>
            </a:schemeClr>
          </a:solidFill>
        </p:spPr>
        <p:txBody>
          <a:bodyPr wrap="square" lIns="182880" tIns="182880" bIns="182880">
            <a:spAutoFit/>
          </a:bodyPr>
          <a:lstStyle/>
          <a:p>
            <a:pPr algn="r"/>
            <a:r>
              <a:rPr lang="en-US" sz="2000" dirty="0" smtClean="0">
                <a:latin typeface="PFDinDisplayPro-Light" panose="02000506000000020004" pitchFamily="50" charset="0"/>
                <a:cs typeface="BrowalliaUPC" panose="020B0604020202020204" pitchFamily="34" charset="-34"/>
              </a:rPr>
              <a:t>Indonesia</a:t>
            </a:r>
          </a:p>
          <a:p>
            <a:pPr algn="r"/>
            <a:r>
              <a:rPr lang="en-US" sz="2000" dirty="0" smtClean="0">
                <a:latin typeface="PFDinDisplayPro-Light" panose="02000506000000020004" pitchFamily="50" charset="0"/>
                <a:cs typeface="BrowalliaUPC" panose="020B0604020202020204" pitchFamily="34" charset="-34"/>
              </a:rPr>
              <a:t>True Color Imagery</a:t>
            </a:r>
          </a:p>
        </p:txBody>
      </p:sp>
    </p:spTree>
    <p:extLst>
      <p:ext uri="{BB962C8B-B14F-4D97-AF65-F5344CB8AC3E}">
        <p14:creationId xmlns:p14="http://schemas.microsoft.com/office/powerpoint/2010/main" val="639005582"/>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815" r="14722"/>
          <a:stretch/>
        </p:blipFill>
        <p:spPr>
          <a:xfrm>
            <a:off x="0" y="-2155985"/>
            <a:ext cx="12192000" cy="9013985"/>
          </a:xfrm>
          <a:prstGeom prst="rect">
            <a:avLst/>
          </a:prstGeom>
        </p:spPr>
      </p:pic>
      <p:sp>
        <p:nvSpPr>
          <p:cNvPr id="5" name="Rectangle 4"/>
          <p:cNvSpPr/>
          <p:nvPr/>
        </p:nvSpPr>
        <p:spPr>
          <a:xfrm>
            <a:off x="0" y="725956"/>
            <a:ext cx="2406316" cy="984885"/>
          </a:xfrm>
          <a:prstGeom prst="rect">
            <a:avLst/>
          </a:prstGeom>
          <a:solidFill>
            <a:schemeClr val="bg1">
              <a:alpha val="78000"/>
            </a:schemeClr>
          </a:solidFill>
        </p:spPr>
        <p:txBody>
          <a:bodyPr wrap="square" lIns="182880" tIns="182880" bIns="182880">
            <a:spAutoFit/>
          </a:bodyPr>
          <a:lstStyle/>
          <a:p>
            <a:pPr algn="r"/>
            <a:r>
              <a:rPr lang="en-US" sz="2000" dirty="0" smtClean="0">
                <a:latin typeface="PFDinDisplayPro-Light" panose="02000506000000020004" pitchFamily="50" charset="0"/>
                <a:cs typeface="BrowalliaUPC" panose="020B0604020202020204" pitchFamily="34" charset="-34"/>
              </a:rPr>
              <a:t>Indonesia</a:t>
            </a:r>
          </a:p>
          <a:p>
            <a:pPr algn="r"/>
            <a:r>
              <a:rPr lang="en-US" sz="2000" dirty="0" smtClean="0">
                <a:latin typeface="PFDinDisplayPro-Light" panose="02000506000000020004" pitchFamily="50" charset="0"/>
                <a:cs typeface="BrowalliaUPC" panose="020B0604020202020204" pitchFamily="34" charset="-34"/>
              </a:rPr>
              <a:t>False Color Imagery</a:t>
            </a:r>
          </a:p>
        </p:txBody>
      </p:sp>
    </p:spTree>
    <p:extLst>
      <p:ext uri="{BB962C8B-B14F-4D97-AF65-F5344CB8AC3E}">
        <p14:creationId xmlns:p14="http://schemas.microsoft.com/office/powerpoint/2010/main" val="1437781862"/>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4"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14821" r="14821"/>
          <a:stretch/>
        </p:blipFill>
        <p:spPr>
          <a:xfrm>
            <a:off x="0" y="-2160522"/>
            <a:ext cx="12192000" cy="9018522"/>
          </a:xfrm>
          <a:prstGeom prst="rect">
            <a:avLst/>
          </a:prstGeom>
          <a:ln w="12700">
            <a:miter lim="400000"/>
          </a:ln>
          <a:extLst>
            <a:ext uri="{C572A759-6A51-4108-AA02-DFA0A04FC94B}">
              <ma14:wrappingTextBoxFlag xmlns:ma14="http://schemas.microsoft.com/office/mac/drawingml/2011/main" xmlns="" val="1"/>
            </a:ext>
          </a:extLst>
        </p:spPr>
      </p:pic>
      <p:sp>
        <p:nvSpPr>
          <p:cNvPr id="5" name="Rectangle 4"/>
          <p:cNvSpPr/>
          <p:nvPr/>
        </p:nvSpPr>
        <p:spPr>
          <a:xfrm>
            <a:off x="0" y="725956"/>
            <a:ext cx="2406316" cy="984885"/>
          </a:xfrm>
          <a:prstGeom prst="rect">
            <a:avLst/>
          </a:prstGeom>
          <a:solidFill>
            <a:schemeClr val="bg1">
              <a:alpha val="78000"/>
            </a:schemeClr>
          </a:solidFill>
        </p:spPr>
        <p:txBody>
          <a:bodyPr wrap="square" lIns="182880" tIns="182880" bIns="182880">
            <a:spAutoFit/>
          </a:bodyPr>
          <a:lstStyle/>
          <a:p>
            <a:pPr algn="r"/>
            <a:r>
              <a:rPr lang="en-US" sz="2000" dirty="0" smtClean="0">
                <a:latin typeface="PFDinDisplayPro-Light" panose="02000506000000020004" pitchFamily="50" charset="0"/>
                <a:cs typeface="BrowalliaUPC" panose="020B0604020202020204" pitchFamily="34" charset="-34"/>
              </a:rPr>
              <a:t>Indonesia</a:t>
            </a:r>
          </a:p>
          <a:p>
            <a:pPr algn="r"/>
            <a:r>
              <a:rPr lang="en-US" sz="2000" dirty="0" smtClean="0">
                <a:latin typeface="PFDinDisplayPro-Light" panose="02000506000000020004" pitchFamily="50" charset="0"/>
                <a:cs typeface="BrowalliaUPC" panose="020B0604020202020204" pitchFamily="34" charset="-34"/>
              </a:rPr>
              <a:t>SWIR Imagery</a:t>
            </a:r>
          </a:p>
        </p:txBody>
      </p:sp>
    </p:spTree>
    <p:extLst>
      <p:ext uri="{BB962C8B-B14F-4D97-AF65-F5344CB8AC3E}">
        <p14:creationId xmlns:p14="http://schemas.microsoft.com/office/powerpoint/2010/main" val="2662770275"/>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Challenge.jpg" descr="UN-Challenge.jpg">
            <a:extLst>
              <a:ext uri="{FF2B5EF4-FFF2-40B4-BE49-F238E27FC236}">
                <a16:creationId xmlns:a16="http://schemas.microsoft.com/office/drawing/2014/main" xmlns="" id="{952EEE4E-965B-4316-BD97-E6A41066DD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64096"/>
          </a:xfrm>
          <a:prstGeom prst="rect">
            <a:avLst/>
          </a:prstGeom>
          <a:ln w="3175">
            <a:miter lim="400000"/>
          </a:ln>
        </p:spPr>
      </p:pic>
    </p:spTree>
    <p:extLst>
      <p:ext uri="{BB962C8B-B14F-4D97-AF65-F5344CB8AC3E}">
        <p14:creationId xmlns:p14="http://schemas.microsoft.com/office/powerpoint/2010/main" val="2187732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Four Business Units, complementary capabilities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78" y="0"/>
            <a:ext cx="12481178" cy="6858000"/>
          </a:xfrm>
          <a:prstGeom prst="rect">
            <a:avLst/>
          </a:prstGeom>
        </p:spPr>
      </p:pic>
    </p:spTree>
    <p:extLst>
      <p:ext uri="{BB962C8B-B14F-4D97-AF65-F5344CB8AC3E}">
        <p14:creationId xmlns:p14="http://schemas.microsoft.com/office/powerpoint/2010/main" val="2376811568"/>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873781" y="1135883"/>
            <a:ext cx="1965279" cy="5126917"/>
            <a:chOff x="682387" y="932687"/>
            <a:chExt cx="1965279" cy="5126917"/>
          </a:xfrm>
        </p:grpSpPr>
        <p:sp>
          <p:nvSpPr>
            <p:cNvPr id="5" name="Rounded Rectangle 4"/>
            <p:cNvSpPr/>
            <p:nvPr/>
          </p:nvSpPr>
          <p:spPr>
            <a:xfrm>
              <a:off x="682388" y="932687"/>
              <a:ext cx="1965278" cy="1278250"/>
            </a:xfrm>
            <a:prstGeom prst="roundRect">
              <a:avLst/>
            </a:prstGeom>
            <a:solidFill>
              <a:schemeClr val="accent3">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Mapping Schools to Reduce the Digital Divide in Education</a:t>
              </a:r>
            </a:p>
          </p:txBody>
        </p:sp>
        <p:sp>
          <p:nvSpPr>
            <p:cNvPr id="12" name="Rounded Rectangle 11"/>
            <p:cNvSpPr/>
            <p:nvPr/>
          </p:nvSpPr>
          <p:spPr>
            <a:xfrm>
              <a:off x="682387" y="2361061"/>
              <a:ext cx="1965278" cy="3698543"/>
            </a:xfrm>
            <a:prstGeom prst="round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unicef logo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585" y="2934032"/>
              <a:ext cx="1510583" cy="3776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4"/>
            <a:srcRect l="34680" t="-4836" b="-1"/>
            <a:stretch/>
          </p:blipFill>
          <p:spPr>
            <a:xfrm>
              <a:off x="774818" y="3747878"/>
              <a:ext cx="1832917" cy="590058"/>
            </a:xfrm>
            <a:prstGeom prst="rect">
              <a:avLst/>
            </a:prstGeom>
          </p:spPr>
        </p:pic>
        <p:pic>
          <p:nvPicPr>
            <p:cNvPr id="1028" name="Picture 4" descr="Image result for development seed logo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90" y="4815869"/>
              <a:ext cx="1762376" cy="3444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2931972" y="1135883"/>
            <a:ext cx="1965278" cy="5126918"/>
            <a:chOff x="2740578" y="932687"/>
            <a:chExt cx="1965278" cy="5126918"/>
          </a:xfrm>
          <a:solidFill>
            <a:schemeClr val="accent1">
              <a:lumMod val="20000"/>
              <a:lumOff val="80000"/>
            </a:schemeClr>
          </a:solidFill>
        </p:grpSpPr>
        <p:sp>
          <p:nvSpPr>
            <p:cNvPr id="6" name="Rounded Rectangle 5"/>
            <p:cNvSpPr/>
            <p:nvPr/>
          </p:nvSpPr>
          <p:spPr>
            <a:xfrm>
              <a:off x="2740578" y="932687"/>
              <a:ext cx="1965278" cy="1278250"/>
            </a:xfrm>
            <a:prstGeom prst="roundRect">
              <a:avLst/>
            </a:prstGeom>
            <a:solidFill>
              <a:schemeClr val="accent3">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Building an Open Database of Global Power Plants</a:t>
              </a:r>
            </a:p>
          </p:txBody>
        </p:sp>
        <p:sp>
          <p:nvSpPr>
            <p:cNvPr id="11" name="Rounded Rectangle 10"/>
            <p:cNvSpPr/>
            <p:nvPr/>
          </p:nvSpPr>
          <p:spPr>
            <a:xfrm>
              <a:off x="2740578" y="2361062"/>
              <a:ext cx="1965278" cy="3698543"/>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Image result for world resources institute logo transpar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7644" y="3197145"/>
              <a:ext cx="1588652" cy="550733"/>
            </a:xfrm>
            <a:prstGeom prst="rect">
              <a:avLst/>
            </a:prstGeom>
            <a:grpFill/>
            <a:extLst/>
          </p:spPr>
        </p:pic>
        <p:pic>
          <p:nvPicPr>
            <p:cNvPr id="1032" name="Picture 8" descr="Image result for duke university logo 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7865" y="4335128"/>
              <a:ext cx="1430699" cy="625931"/>
            </a:xfrm>
            <a:prstGeom prst="rect">
              <a:avLst/>
            </a:prstGeom>
            <a:grpFill/>
            <a:extLst/>
          </p:spPr>
        </p:pic>
      </p:grpSp>
      <p:grpSp>
        <p:nvGrpSpPr>
          <p:cNvPr id="22" name="Group 21"/>
          <p:cNvGrpSpPr/>
          <p:nvPr/>
        </p:nvGrpSpPr>
        <p:grpSpPr>
          <a:xfrm>
            <a:off x="9106541" y="1135883"/>
            <a:ext cx="1965279" cy="5126919"/>
            <a:chOff x="8915147" y="932687"/>
            <a:chExt cx="1965279" cy="5126919"/>
          </a:xfrm>
        </p:grpSpPr>
        <p:sp>
          <p:nvSpPr>
            <p:cNvPr id="9" name="Rounded Rectangle 8"/>
            <p:cNvSpPr/>
            <p:nvPr/>
          </p:nvSpPr>
          <p:spPr>
            <a:xfrm>
              <a:off x="8915148" y="932687"/>
              <a:ext cx="1965278" cy="1278250"/>
            </a:xfrm>
            <a:prstGeom prst="roundRect">
              <a:avLst/>
            </a:prstGeom>
            <a:solidFill>
              <a:schemeClr val="accent3">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Deforestation Intelligence for </a:t>
              </a:r>
              <a:r>
                <a:rPr lang="en-US" dirty="0" err="1">
                  <a:latin typeface="+mj-lt"/>
                </a:rPr>
                <a:t>Cerrado</a:t>
              </a:r>
              <a:endParaRPr lang="en-US" dirty="0">
                <a:latin typeface="+mj-lt"/>
              </a:endParaRPr>
            </a:p>
          </p:txBody>
        </p:sp>
        <p:sp>
          <p:nvSpPr>
            <p:cNvPr id="14" name="Rounded Rectangle 13"/>
            <p:cNvSpPr/>
            <p:nvPr/>
          </p:nvSpPr>
          <p:spPr>
            <a:xfrm>
              <a:off x="8915147" y="2361063"/>
              <a:ext cx="1965278" cy="3698543"/>
            </a:xfrm>
            <a:prstGeom prst="round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stretch>
              <a:fillRect/>
            </a:stretch>
          </p:blipFill>
          <p:spPr>
            <a:xfrm>
              <a:off x="9025060" y="3668450"/>
              <a:ext cx="1745451" cy="748913"/>
            </a:xfrm>
            <a:prstGeom prst="rect">
              <a:avLst/>
            </a:prstGeom>
          </p:spPr>
        </p:pic>
      </p:grpSp>
      <p:grpSp>
        <p:nvGrpSpPr>
          <p:cNvPr id="21" name="Group 20"/>
          <p:cNvGrpSpPr/>
          <p:nvPr/>
        </p:nvGrpSpPr>
        <p:grpSpPr>
          <a:xfrm>
            <a:off x="7048352" y="1135883"/>
            <a:ext cx="1965278" cy="5126916"/>
            <a:chOff x="6856958" y="932687"/>
            <a:chExt cx="1965278" cy="5126916"/>
          </a:xfrm>
        </p:grpSpPr>
        <p:sp>
          <p:nvSpPr>
            <p:cNvPr id="8" name="Rounded Rectangle 7"/>
            <p:cNvSpPr/>
            <p:nvPr/>
          </p:nvSpPr>
          <p:spPr>
            <a:xfrm>
              <a:off x="6856958" y="932687"/>
              <a:ext cx="1965278" cy="1278250"/>
            </a:xfrm>
            <a:prstGeom prst="roundRect">
              <a:avLst/>
            </a:prstGeom>
            <a:solidFill>
              <a:schemeClr val="accent3">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mj-lt"/>
                </a:rPr>
                <a:t>Monitoring Economic Activity in Large-Scale Industrial Areas Across African Cities</a:t>
              </a:r>
            </a:p>
          </p:txBody>
        </p:sp>
        <p:sp>
          <p:nvSpPr>
            <p:cNvPr id="13" name="Rounded Rectangle 12"/>
            <p:cNvSpPr/>
            <p:nvPr/>
          </p:nvSpPr>
          <p:spPr>
            <a:xfrm>
              <a:off x="6856958" y="2361060"/>
              <a:ext cx="1965278" cy="3698543"/>
            </a:xfrm>
            <a:prstGeom prst="round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Image result for london school of economics logo transpar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86446" y="3168789"/>
              <a:ext cx="1706302" cy="6074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university of oxford logo transpare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38625" y="4033357"/>
              <a:ext cx="1231333" cy="12294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4990161" y="1135883"/>
            <a:ext cx="1965279" cy="5126919"/>
            <a:chOff x="4798767" y="932687"/>
            <a:chExt cx="1965279" cy="5126919"/>
          </a:xfrm>
        </p:grpSpPr>
        <p:sp>
          <p:nvSpPr>
            <p:cNvPr id="36" name="Rounded Rectangle 35"/>
            <p:cNvSpPr/>
            <p:nvPr/>
          </p:nvSpPr>
          <p:spPr>
            <a:xfrm>
              <a:off x="4798767" y="2361063"/>
              <a:ext cx="1965278" cy="3698543"/>
            </a:xfrm>
            <a:prstGeom prst="round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4798768" y="932687"/>
              <a:ext cx="1965278" cy="5116362"/>
              <a:chOff x="4798768" y="932687"/>
              <a:chExt cx="1965278" cy="5116362"/>
            </a:xfrm>
          </p:grpSpPr>
          <p:sp>
            <p:nvSpPr>
              <p:cNvPr id="7" name="Rounded Rectangle 6"/>
              <p:cNvSpPr/>
              <p:nvPr/>
            </p:nvSpPr>
            <p:spPr>
              <a:xfrm>
                <a:off x="4798768" y="932687"/>
                <a:ext cx="1965278" cy="1278250"/>
              </a:xfrm>
              <a:prstGeom prst="roundRect">
                <a:avLst/>
              </a:prstGeom>
              <a:solidFill>
                <a:schemeClr val="accent3">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Global Green City Watch</a:t>
                </a:r>
              </a:p>
            </p:txBody>
          </p:sp>
          <p:pic>
            <p:nvPicPr>
              <p:cNvPr id="1038" name="Picture 14" descr="Image result for ernst and young logo transparen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2941" t="20743" r="13065" b="21667"/>
              <a:stretch/>
            </p:blipFill>
            <p:spPr bwMode="auto">
              <a:xfrm>
                <a:off x="4846941" y="2389546"/>
                <a:ext cx="1075892" cy="6698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cornell university logo transparen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7740"/>
              <a:stretch/>
            </p:blipFill>
            <p:spPr bwMode="auto">
              <a:xfrm>
                <a:off x="5001443" y="2907279"/>
                <a:ext cx="1556738" cy="5385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3"/>
              <a:stretch>
                <a:fillRect/>
              </a:stretch>
            </p:blipFill>
            <p:spPr>
              <a:xfrm>
                <a:off x="5029180" y="4099791"/>
                <a:ext cx="1501501" cy="548301"/>
              </a:xfrm>
              <a:prstGeom prst="rect">
                <a:avLst/>
              </a:prstGeom>
            </p:spPr>
          </p:pic>
          <p:pic>
            <p:nvPicPr>
              <p:cNvPr id="1042" name="Picture 18" descr="Image result for trinity college dublin logo transparent"/>
              <p:cNvPicPr>
                <a:picLocks noChangeAspect="1" noChangeArrowheads="1"/>
              </p:cNvPicPr>
              <p:nvPr/>
            </p:nvPicPr>
            <p:blipFill rotWithShape="1">
              <a:blip r:embed="rId14">
                <a:extLst>
                  <a:ext uri="{28A0092B-C50C-407E-A947-70E740481C1C}">
                    <a14:useLocalDpi xmlns:a14="http://schemas.microsoft.com/office/drawing/2010/main" val="0"/>
                  </a:ext>
                </a:extLst>
              </a:blip>
              <a:srcRect l="11952" t="15699" r="9660" b="30036"/>
              <a:stretch/>
            </p:blipFill>
            <p:spPr bwMode="auto">
              <a:xfrm>
                <a:off x="5940182" y="2482858"/>
                <a:ext cx="770125" cy="56181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university college dublin logo transpar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8708" y="3333242"/>
                <a:ext cx="453071" cy="65884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university of amsterdam logo transparen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39499" y="4756314"/>
                <a:ext cx="1883813" cy="60046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university of toronto logo transparent"/>
              <p:cNvPicPr>
                <a:picLocks noChangeAspect="1" noChangeArrowheads="1"/>
              </p:cNvPicPr>
              <p:nvPr/>
            </p:nvPicPr>
            <p:blipFill rotWithShape="1">
              <a:blip r:embed="rId17">
                <a:extLst>
                  <a:ext uri="{28A0092B-C50C-407E-A947-70E740481C1C}">
                    <a14:useLocalDpi xmlns:a14="http://schemas.microsoft.com/office/drawing/2010/main" val="0"/>
                  </a:ext>
                </a:extLst>
              </a:blip>
              <a:srcRect l="6307" t="16298" r="7226" b="16757"/>
              <a:stretch/>
            </p:blipFill>
            <p:spPr bwMode="auto">
              <a:xfrm>
                <a:off x="4884711" y="5402022"/>
                <a:ext cx="1793389" cy="64702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metabolic technologies logo  transparen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985383" y="3336806"/>
                <a:ext cx="528823" cy="65836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Title 1"/>
          <p:cNvSpPr>
            <a:spLocks noGrp="1"/>
          </p:cNvSpPr>
          <p:nvPr>
            <p:ph type="title"/>
          </p:nvPr>
        </p:nvSpPr>
        <p:spPr/>
        <p:txBody>
          <a:bodyPr/>
          <a:lstStyle/>
          <a:p>
            <a:r>
              <a:rPr lang="en-US" dirty="0"/>
              <a:t>Five finalist teams</a:t>
            </a:r>
          </a:p>
        </p:txBody>
      </p:sp>
    </p:spTree>
    <p:extLst>
      <p:ext uri="{BB962C8B-B14F-4D97-AF65-F5344CB8AC3E}">
        <p14:creationId xmlns:p14="http://schemas.microsoft.com/office/powerpoint/2010/main" val="40466321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6AB21F2-638D-7E41-B542-6E80DA37CCAF}"/>
              </a:ext>
            </a:extLst>
          </p:cNvPr>
          <p:cNvSpPr/>
          <p:nvPr/>
        </p:nvSpPr>
        <p:spPr>
          <a:xfrm>
            <a:off x="0" y="0"/>
            <a:ext cx="12192000" cy="6858000"/>
          </a:xfrm>
          <a:prstGeom prst="rect">
            <a:avLst/>
          </a:prstGeom>
          <a:solidFill>
            <a:schemeClr val="tx1">
              <a:lumMod val="85000"/>
              <a:lumOff val="1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igitalGlobe Platform Strategy | case studies">
            <a:extLst>
              <a:ext uri="{FF2B5EF4-FFF2-40B4-BE49-F238E27FC236}">
                <a16:creationId xmlns:a16="http://schemas.microsoft.com/office/drawing/2014/main" xmlns="" id="{6C50B346-35A9-264C-B7DB-9C9AEAE69432}"/>
              </a:ext>
            </a:extLst>
          </p:cNvPr>
          <p:cNvSpPr txBox="1">
            <a:spLocks/>
          </p:cNvSpPr>
          <p:nvPr/>
        </p:nvSpPr>
        <p:spPr>
          <a:xfrm>
            <a:off x="614427" y="3043383"/>
            <a:ext cx="10963146" cy="771234"/>
          </a:xfrm>
          <a:prstGeom prst="rect">
            <a:avLst/>
          </a:prstGeom>
        </p:spPr>
        <p:txBody>
          <a:bodyPr>
            <a:noAutofit/>
          </a:bodyPr>
          <a:lstStyle>
            <a:lvl1pPr algn="ctr" defTabSz="227528" rtl="0" eaLnBrk="1" latinLnBrk="0" hangingPunct="1">
              <a:lnSpc>
                <a:spcPct val="100000"/>
              </a:lnSpc>
              <a:spcBef>
                <a:spcPct val="0"/>
              </a:spcBef>
              <a:buNone/>
              <a:defRPr sz="1862" kern="1200" cap="all" spc="186">
                <a:solidFill>
                  <a:srgbClr val="65BBF2"/>
                </a:solidFill>
                <a:latin typeface="+mj-lt"/>
                <a:ea typeface="+mj-ea"/>
                <a:cs typeface="+mj-cs"/>
              </a:defRPr>
            </a:lvl1pPr>
          </a:lstStyle>
          <a:p>
            <a:pPr marL="0" marR="0" lvl="0" indent="0" algn="ctr" defTabSz="227528"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186" normalizeH="0" baseline="0" noProof="0" dirty="0" smtClean="0">
                <a:ln>
                  <a:noFill/>
                </a:ln>
                <a:solidFill>
                  <a:srgbClr val="59ADEC"/>
                </a:solidFill>
                <a:effectLst/>
                <a:uLnTx/>
                <a:uFillTx/>
                <a:latin typeface="Arial" panose="020B0604020202020204" pitchFamily="34" charset="0"/>
                <a:ea typeface="+mj-ea"/>
                <a:cs typeface="Arial" panose="020B0604020202020204" pitchFamily="34" charset="0"/>
              </a:rPr>
              <a:t>And we would like your help solving some of the world’s most challenging problems…</a:t>
            </a:r>
            <a:endParaRPr kumimoji="0" lang="en-US" sz="3200" b="0" i="0" u="none" strike="noStrike" kern="1200" cap="all" spc="186" normalizeH="0" baseline="0" noProof="0" dirty="0">
              <a:ln>
                <a:noFill/>
              </a:ln>
              <a:solidFill>
                <a:srgbClr val="59ADEC"/>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6349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3206" b="57648"/>
          <a:stretch/>
        </p:blipFill>
        <p:spPr>
          <a:xfrm>
            <a:off x="-159452" y="-1"/>
            <a:ext cx="12582615" cy="6858001"/>
          </a:xfrm>
        </p:spPr>
      </p:pic>
    </p:spTree>
    <p:extLst>
      <p:ext uri="{BB962C8B-B14F-4D97-AF65-F5344CB8AC3E}">
        <p14:creationId xmlns:p14="http://schemas.microsoft.com/office/powerpoint/2010/main" val="2433602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8295" b="47952"/>
          <a:stretch/>
        </p:blipFill>
        <p:spPr>
          <a:xfrm>
            <a:off x="-1" y="1137040"/>
            <a:ext cx="12192001" cy="5729443"/>
          </a:xfrm>
        </p:spPr>
      </p:pic>
      <p:pic>
        <p:nvPicPr>
          <p:cNvPr id="7" name="Content Placeholder 5"/>
          <p:cNvPicPr>
            <a:picLocks noChangeAspect="1"/>
          </p:cNvPicPr>
          <p:nvPr/>
        </p:nvPicPr>
        <p:blipFill rotWithShape="1">
          <a:blip r:embed="rId3">
            <a:extLst>
              <a:ext uri="{28A0092B-C50C-407E-A947-70E740481C1C}">
                <a14:useLocalDpi xmlns:a14="http://schemas.microsoft.com/office/drawing/2010/main" val="0"/>
              </a:ext>
            </a:extLst>
          </a:blip>
          <a:srcRect t="7013" b="86193"/>
          <a:stretch/>
        </p:blipFill>
        <p:spPr>
          <a:xfrm>
            <a:off x="0" y="0"/>
            <a:ext cx="12192000" cy="1144288"/>
          </a:xfrm>
          <a:prstGeom prst="rect">
            <a:avLst/>
          </a:prstGeom>
        </p:spPr>
      </p:pic>
    </p:spTree>
    <p:extLst>
      <p:ext uri="{BB962C8B-B14F-4D97-AF65-F5344CB8AC3E}">
        <p14:creationId xmlns:p14="http://schemas.microsoft.com/office/powerpoint/2010/main" val="2536846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sp>
        <p:nvSpPr>
          <p:cNvPr id="2" name="Rectangle 1"/>
          <p:cNvSpPr/>
          <p:nvPr/>
        </p:nvSpPr>
        <p:spPr>
          <a:xfrm>
            <a:off x="4293" y="2809739"/>
            <a:ext cx="12187707" cy="15497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Sign up on eochallenge.bemyapp.com</a:t>
            </a:r>
          </a:p>
        </p:txBody>
      </p:sp>
    </p:spTree>
    <p:extLst>
      <p:ext uri="{BB962C8B-B14F-4D97-AF65-F5344CB8AC3E}">
        <p14:creationId xmlns:p14="http://schemas.microsoft.com/office/powerpoint/2010/main" val="2793072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211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ext uri="{D42A27DB-BD31-4B8C-83A1-F6EECF244321}">
                <p14:modId xmlns:p14="http://schemas.microsoft.com/office/powerpoint/2010/main" val="1075550934"/>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718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fld id="{9CD0E25E-59F5-4881-9DA6-8815DEB02F9E}" type="datetime1">
              <a:rPr lang="en-US" smtClean="0">
                <a:solidFill>
                  <a:srgbClr val="80807A"/>
                </a:solidFill>
              </a:rPr>
              <a:pPr/>
              <a:t>5/3/2018</a:t>
            </a:fld>
            <a:endParaRPr lang="en-US" dirty="0">
              <a:solidFill>
                <a:srgbClr val="80807A"/>
              </a:solidFill>
            </a:endParaRPr>
          </a:p>
        </p:txBody>
      </p:sp>
      <p:sp>
        <p:nvSpPr>
          <p:cNvPr id="3" name="Slide Number Placeholder 2"/>
          <p:cNvSpPr>
            <a:spLocks noGrp="1"/>
          </p:cNvSpPr>
          <p:nvPr>
            <p:ph type="sldNum" sz="quarter" idx="12"/>
          </p:nvPr>
        </p:nvSpPr>
        <p:spPr/>
        <p:txBody>
          <a:bodyPr/>
          <a:lstStyle/>
          <a:p>
            <a:fld id="{F4C95396-1204-8446-B505-366EDF4A90F9}" type="slidenum">
              <a:rPr lang="en-US" smtClean="0">
                <a:solidFill>
                  <a:srgbClr val="80807A"/>
                </a:solidFill>
              </a:rPr>
              <a:pPr/>
              <a:t>3</a:t>
            </a:fld>
            <a:endParaRPr lang="en-US" dirty="0">
              <a:solidFill>
                <a:srgbClr val="80807A"/>
              </a:solidFill>
            </a:endParaRPr>
          </a:p>
        </p:txBody>
      </p:sp>
      <p:sp>
        <p:nvSpPr>
          <p:cNvPr id="4" name="Title 3"/>
          <p:cNvSpPr>
            <a:spLocks noGrp="1"/>
          </p:cNvSpPr>
          <p:nvPr>
            <p:ph type="title"/>
          </p:nvPr>
        </p:nvSpPr>
        <p:spPr/>
        <p:txBody>
          <a:bodyPr/>
          <a:lstStyle/>
          <a:p>
            <a:r>
              <a:rPr lang="en-US" b="1" dirty="0" smtClean="0"/>
              <a:t>End-to-end spectrum for space-based </a:t>
            </a:r>
            <a:r>
              <a:rPr lang="en-US" b="1" dirty="0" smtClean="0"/>
              <a:t>solutions</a:t>
            </a:r>
            <a:endParaRPr lang="en-US" b="1" dirty="0"/>
          </a:p>
        </p:txBody>
      </p:sp>
      <p:cxnSp>
        <p:nvCxnSpPr>
          <p:cNvPr id="8" name="Straight Connector 7"/>
          <p:cNvCxnSpPr/>
          <p:nvPr/>
        </p:nvCxnSpPr>
        <p:spPr>
          <a:xfrm>
            <a:off x="1709179" y="5049400"/>
            <a:ext cx="8656320"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128767" y="1432423"/>
            <a:ext cx="2815760" cy="3170443"/>
            <a:chOff x="4427089" y="1187207"/>
            <a:chExt cx="2111820" cy="2377832"/>
          </a:xfrm>
        </p:grpSpPr>
        <p:pic>
          <p:nvPicPr>
            <p:cNvPr id="19" name="Picture 3" descr="\\infc2_file\fileserv_data01\Users\Rg002453\Desktop\018.JPG"/>
            <p:cNvPicPr>
              <a:picLocks noChangeAspect="1" noChangeArrowheads="1"/>
            </p:cNvPicPr>
            <p:nvPr/>
          </p:nvPicPr>
          <p:blipFill rotWithShape="1">
            <a:blip r:embed="rId6">
              <a:extLst>
                <a:ext uri="{28A0092B-C50C-407E-A947-70E740481C1C}">
                  <a14:useLocalDpi xmlns:a14="http://schemas.microsoft.com/office/drawing/2010/main" val="0"/>
                </a:ext>
              </a:extLst>
            </a:blip>
            <a:srcRect b="5573"/>
            <a:stretch/>
          </p:blipFill>
          <p:spPr bwMode="auto">
            <a:xfrm>
              <a:off x="4568599" y="1736240"/>
              <a:ext cx="1828800" cy="182879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115716" name="Picture 4" descr="Image result for mda logo macdonal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089" y="1187207"/>
              <a:ext cx="2111820" cy="4135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9201848" y="1101094"/>
            <a:ext cx="2438400" cy="3501773"/>
            <a:chOff x="6901386" y="938710"/>
            <a:chExt cx="1828800" cy="2626330"/>
          </a:xfrm>
        </p:grpSpPr>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7962" y="938710"/>
              <a:ext cx="1755648" cy="662062"/>
            </a:xfrm>
            <a:prstGeom prst="rect">
              <a:avLst/>
            </a:prstGeom>
          </p:spPr>
        </p:pic>
        <p:pic>
          <p:nvPicPr>
            <p:cNvPr id="2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5314" t="10774" r="54697" b="47506"/>
            <a:stretch/>
          </p:blipFill>
          <p:spPr bwMode="auto">
            <a:xfrm>
              <a:off x="6901386" y="1736240"/>
              <a:ext cx="1828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3394945" y="1080852"/>
            <a:ext cx="2476500" cy="3522016"/>
            <a:chOff x="2458248" y="923529"/>
            <a:chExt cx="1857375" cy="2641512"/>
          </a:xfrm>
        </p:grpSpPr>
        <p:pic>
          <p:nvPicPr>
            <p:cNvPr id="17" name="Picture Placeholder 77"/>
            <p:cNvPicPr>
              <a:picLocks noChangeAspect="1"/>
            </p:cNvPicPr>
            <p:nvPr/>
          </p:nvPicPr>
          <p:blipFill rotWithShape="1">
            <a:blip r:embed="rId10">
              <a:extLst>
                <a:ext uri="{28A0092B-C50C-407E-A947-70E740481C1C}">
                  <a14:useLocalDpi xmlns:a14="http://schemas.microsoft.com/office/drawing/2010/main" val="0"/>
                </a:ext>
              </a:extLst>
            </a:blip>
            <a:srcRect l="8878" t="24186" r="14986" b="40485"/>
            <a:stretch/>
          </p:blipFill>
          <p:spPr>
            <a:xfrm>
              <a:off x="2472535" y="1736240"/>
              <a:ext cx="1828801" cy="1828801"/>
            </a:xfrm>
            <a:prstGeom prst="rect">
              <a:avLst/>
            </a:prstGeom>
          </p:spPr>
        </p:pic>
        <p:pic>
          <p:nvPicPr>
            <p:cNvPr id="115719" name="Picture 7" descr="Image result for digitalglobe logo"/>
            <p:cNvPicPr>
              <a:picLocks noChangeAspect="1" noChangeArrowheads="1"/>
            </p:cNvPicPr>
            <p:nvPr/>
          </p:nvPicPr>
          <p:blipFill rotWithShape="1">
            <a:blip r:embed="rId11">
              <a:extLst>
                <a:ext uri="{28A0092B-C50C-407E-A947-70E740481C1C}">
                  <a14:useLocalDpi xmlns:a14="http://schemas.microsoft.com/office/drawing/2010/main" val="0"/>
                </a:ext>
              </a:extLst>
            </a:blip>
            <a:srcRect t="29856" b="33682"/>
            <a:stretch/>
          </p:blipFill>
          <p:spPr bwMode="auto">
            <a:xfrm>
              <a:off x="2458248" y="923529"/>
              <a:ext cx="1857375" cy="6772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25456" y="1413599"/>
            <a:ext cx="2812165" cy="3189268"/>
            <a:chOff x="244092" y="1173089"/>
            <a:chExt cx="2109124" cy="2391951"/>
          </a:xfrm>
        </p:grpSpPr>
        <p:pic>
          <p:nvPicPr>
            <p:cNvPr id="115714" name="Picture 2" descr="image002"/>
            <p:cNvPicPr>
              <a:picLocks noChangeAspect="1" noChangeArrowheads="1"/>
            </p:cNvPicPr>
            <p:nvPr/>
          </p:nvPicPr>
          <p:blipFill rotWithShape="1">
            <a:blip r:embed="rId12">
              <a:extLst>
                <a:ext uri="{28A0092B-C50C-407E-A947-70E740481C1C}">
                  <a14:useLocalDpi xmlns:a14="http://schemas.microsoft.com/office/drawing/2010/main" val="0"/>
                </a:ext>
              </a:extLst>
            </a:blip>
            <a:srcRect l="1299" t="4984" r="4101" b="4456"/>
            <a:stretch/>
          </p:blipFill>
          <p:spPr bwMode="auto">
            <a:xfrm>
              <a:off x="384254" y="1736240"/>
              <a:ext cx="18288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Picture 9" descr="Image result for ssl  logo lora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092" y="1173089"/>
              <a:ext cx="2109124" cy="42768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Oval 11"/>
          <p:cNvSpPr/>
          <p:nvPr/>
        </p:nvSpPr>
        <p:spPr>
          <a:xfrm>
            <a:off x="1548659" y="4866520"/>
            <a:ext cx="365760" cy="3657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srgbClr val="FFFFFF"/>
              </a:solidFill>
            </a:endParaRPr>
          </a:p>
        </p:txBody>
      </p:sp>
      <p:sp>
        <p:nvSpPr>
          <p:cNvPr id="23" name="Oval 22"/>
          <p:cNvSpPr/>
          <p:nvPr/>
        </p:nvSpPr>
        <p:spPr>
          <a:xfrm>
            <a:off x="4435261" y="4866520"/>
            <a:ext cx="365760" cy="3657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srgbClr val="FFFFFF"/>
              </a:solidFill>
            </a:endParaRPr>
          </a:p>
        </p:txBody>
      </p:sp>
      <p:sp>
        <p:nvSpPr>
          <p:cNvPr id="24" name="Oval 23"/>
          <p:cNvSpPr/>
          <p:nvPr/>
        </p:nvSpPr>
        <p:spPr>
          <a:xfrm>
            <a:off x="7353767" y="4866520"/>
            <a:ext cx="365760" cy="3657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srgbClr val="FFFFFF"/>
              </a:solidFill>
            </a:endParaRPr>
          </a:p>
        </p:txBody>
      </p:sp>
      <p:sp>
        <p:nvSpPr>
          <p:cNvPr id="25" name="Oval 24"/>
          <p:cNvSpPr/>
          <p:nvPr/>
        </p:nvSpPr>
        <p:spPr>
          <a:xfrm>
            <a:off x="10238168" y="4866520"/>
            <a:ext cx="365760" cy="3657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srgbClr val="FFFFFF"/>
              </a:solidFill>
            </a:endParaRPr>
          </a:p>
        </p:txBody>
      </p:sp>
      <p:sp>
        <p:nvSpPr>
          <p:cNvPr id="13" name="TextBox 12"/>
          <p:cNvSpPr txBox="1"/>
          <p:nvPr/>
        </p:nvSpPr>
        <p:spPr>
          <a:xfrm>
            <a:off x="692385" y="5343406"/>
            <a:ext cx="1714566" cy="677104"/>
          </a:xfrm>
          <a:prstGeom prst="rect">
            <a:avLst/>
          </a:prstGeom>
          <a:noFill/>
        </p:spPr>
        <p:txBody>
          <a:bodyPr wrap="none" lIns="121917" tIns="60958" rIns="121917" bIns="60958" rtlCol="0">
            <a:spAutoFit/>
          </a:bodyPr>
          <a:lstStyle/>
          <a:p>
            <a:r>
              <a:rPr lang="en-US" b="1" dirty="0" smtClean="0">
                <a:solidFill>
                  <a:prstClr val="black"/>
                </a:solidFill>
              </a:rPr>
              <a:t>Space Segment</a:t>
            </a:r>
          </a:p>
          <a:p>
            <a:r>
              <a:rPr lang="en-US" b="1" dirty="0" smtClean="0">
                <a:solidFill>
                  <a:prstClr val="black"/>
                </a:solidFill>
              </a:rPr>
              <a:t>Mission design </a:t>
            </a:r>
            <a:endParaRPr lang="en-US" b="1" dirty="0">
              <a:solidFill>
                <a:prstClr val="black"/>
              </a:solidFill>
            </a:endParaRPr>
          </a:p>
        </p:txBody>
      </p:sp>
      <p:sp>
        <p:nvSpPr>
          <p:cNvPr id="26" name="TextBox 25"/>
          <p:cNvSpPr txBox="1"/>
          <p:nvPr/>
        </p:nvSpPr>
        <p:spPr>
          <a:xfrm>
            <a:off x="3777700" y="5343405"/>
            <a:ext cx="1429616" cy="954103"/>
          </a:xfrm>
          <a:prstGeom prst="rect">
            <a:avLst/>
          </a:prstGeom>
          <a:noFill/>
        </p:spPr>
        <p:txBody>
          <a:bodyPr wrap="none" lIns="121917" tIns="60958" rIns="121917" bIns="60958" rtlCol="0">
            <a:spAutoFit/>
          </a:bodyPr>
          <a:lstStyle/>
          <a:p>
            <a:r>
              <a:rPr lang="en-US" b="1" dirty="0" smtClean="0">
                <a:solidFill>
                  <a:prstClr val="black"/>
                </a:solidFill>
              </a:rPr>
              <a:t>EO Imagery</a:t>
            </a:r>
          </a:p>
          <a:p>
            <a:r>
              <a:rPr lang="en-US" b="1" dirty="0" smtClean="0">
                <a:solidFill>
                  <a:prstClr val="black"/>
                </a:solidFill>
              </a:rPr>
              <a:t>EO Analytics</a:t>
            </a:r>
          </a:p>
          <a:p>
            <a:endParaRPr lang="en-US" b="1" dirty="0">
              <a:solidFill>
                <a:prstClr val="black"/>
              </a:solidFill>
            </a:endParaRPr>
          </a:p>
        </p:txBody>
      </p:sp>
      <p:sp>
        <p:nvSpPr>
          <p:cNvPr id="27" name="TextBox 26"/>
          <p:cNvSpPr txBox="1"/>
          <p:nvPr/>
        </p:nvSpPr>
        <p:spPr>
          <a:xfrm>
            <a:off x="6700435" y="5343406"/>
            <a:ext cx="1857105" cy="677104"/>
          </a:xfrm>
          <a:prstGeom prst="rect">
            <a:avLst/>
          </a:prstGeom>
          <a:noFill/>
        </p:spPr>
        <p:txBody>
          <a:bodyPr wrap="none" lIns="121917" tIns="60958" rIns="121917" bIns="60958" rtlCol="0">
            <a:spAutoFit/>
          </a:bodyPr>
          <a:lstStyle/>
          <a:p>
            <a:r>
              <a:rPr lang="en-US" b="1" dirty="0" smtClean="0">
                <a:solidFill>
                  <a:prstClr val="black"/>
                </a:solidFill>
              </a:rPr>
              <a:t>SAR </a:t>
            </a:r>
            <a:r>
              <a:rPr lang="en-US" b="1" dirty="0">
                <a:solidFill>
                  <a:prstClr val="black"/>
                </a:solidFill>
              </a:rPr>
              <a:t>I</a:t>
            </a:r>
            <a:r>
              <a:rPr lang="en-US" b="1" dirty="0" smtClean="0">
                <a:solidFill>
                  <a:prstClr val="black"/>
                </a:solidFill>
              </a:rPr>
              <a:t>magery</a:t>
            </a:r>
          </a:p>
          <a:p>
            <a:r>
              <a:rPr lang="en-US" b="1" dirty="0" smtClean="0">
                <a:solidFill>
                  <a:prstClr val="black"/>
                </a:solidFill>
              </a:rPr>
              <a:t>Ground Segment</a:t>
            </a:r>
            <a:endParaRPr lang="en-US" b="1" dirty="0">
              <a:solidFill>
                <a:prstClr val="black"/>
              </a:solidFill>
            </a:endParaRPr>
          </a:p>
        </p:txBody>
      </p:sp>
      <p:sp>
        <p:nvSpPr>
          <p:cNvPr id="28" name="TextBox 27"/>
          <p:cNvSpPr txBox="1"/>
          <p:nvPr/>
        </p:nvSpPr>
        <p:spPr>
          <a:xfrm>
            <a:off x="9421381" y="5343405"/>
            <a:ext cx="1112991" cy="677104"/>
          </a:xfrm>
          <a:prstGeom prst="rect">
            <a:avLst/>
          </a:prstGeom>
          <a:noFill/>
        </p:spPr>
        <p:txBody>
          <a:bodyPr wrap="none" lIns="121917" tIns="60958" rIns="121917" bIns="60958" rtlCol="0">
            <a:spAutoFit/>
          </a:bodyPr>
          <a:lstStyle/>
          <a:p>
            <a:r>
              <a:rPr lang="en-US" b="1" dirty="0" smtClean="0">
                <a:solidFill>
                  <a:prstClr val="black"/>
                </a:solidFill>
              </a:rPr>
              <a:t>Analytics</a:t>
            </a:r>
          </a:p>
          <a:p>
            <a:r>
              <a:rPr lang="en-US" b="1" dirty="0" smtClean="0">
                <a:solidFill>
                  <a:prstClr val="black"/>
                </a:solidFill>
              </a:rPr>
              <a:t>ML/AI</a:t>
            </a:r>
            <a:endParaRPr lang="en-US" b="1" dirty="0">
              <a:solidFill>
                <a:prstClr val="black"/>
              </a:solidFill>
            </a:endParaRPr>
          </a:p>
        </p:txBody>
      </p:sp>
    </p:spTree>
    <p:extLst>
      <p:ext uri="{BB962C8B-B14F-4D97-AF65-F5344CB8AC3E}">
        <p14:creationId xmlns:p14="http://schemas.microsoft.com/office/powerpoint/2010/main" val="131465185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WS W.Scott_RapidSequence_16x9reformat_v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4750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603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DC68CA-A6C0-F940-AB03-546D7B30F215}"/>
              </a:ext>
            </a:extLst>
          </p:cNvPr>
          <p:cNvPicPr>
            <a:picLocks noChangeAspect="1"/>
          </p:cNvPicPr>
          <p:nvPr/>
        </p:nvPicPr>
        <p:blipFill rotWithShape="1">
          <a:blip r:embed="rId3">
            <a:extLst>
              <a:ext uri="{28A0092B-C50C-407E-A947-70E740481C1C}">
                <a14:useLocalDpi xmlns:a14="http://schemas.microsoft.com/office/drawing/2010/main" val="0"/>
              </a:ext>
            </a:extLst>
          </a:blip>
          <a:srcRect b="55000"/>
          <a:stretch/>
        </p:blipFill>
        <p:spPr>
          <a:xfrm>
            <a:off x="-1" y="0"/>
            <a:ext cx="12192000" cy="3086100"/>
          </a:xfrm>
          <a:prstGeom prst="rect">
            <a:avLst/>
          </a:prstGeom>
        </p:spPr>
      </p:pic>
      <p:pic>
        <p:nvPicPr>
          <p:cNvPr id="6" name="Picture 5">
            <a:extLst>
              <a:ext uri="{FF2B5EF4-FFF2-40B4-BE49-F238E27FC236}">
                <a16:creationId xmlns:a16="http://schemas.microsoft.com/office/drawing/2014/main" xmlns="" id="{8E8A128A-7F05-214D-8996-0D86654018D8}"/>
              </a:ext>
            </a:extLst>
          </p:cNvPr>
          <p:cNvPicPr>
            <a:picLocks noChangeAspect="1"/>
          </p:cNvPicPr>
          <p:nvPr/>
        </p:nvPicPr>
        <p:blipFill rotWithShape="1">
          <a:blip r:embed="rId4">
            <a:extLst>
              <a:ext uri="{28A0092B-C50C-407E-A947-70E740481C1C}">
                <a14:useLocalDpi xmlns:a14="http://schemas.microsoft.com/office/drawing/2010/main" val="0"/>
              </a:ext>
            </a:extLst>
          </a:blip>
          <a:srcRect t="42807" r="76842" b="10799"/>
          <a:stretch/>
        </p:blipFill>
        <p:spPr>
          <a:xfrm>
            <a:off x="0" y="3320716"/>
            <a:ext cx="2823411" cy="3181684"/>
          </a:xfrm>
          <a:prstGeom prst="rect">
            <a:avLst/>
          </a:prstGeom>
        </p:spPr>
      </p:pic>
      <p:pic>
        <p:nvPicPr>
          <p:cNvPr id="8" name="Picture 7">
            <a:extLst>
              <a:ext uri="{FF2B5EF4-FFF2-40B4-BE49-F238E27FC236}">
                <a16:creationId xmlns:a16="http://schemas.microsoft.com/office/drawing/2014/main" xmlns="" id="{F6312E7C-EC6F-D04A-A96E-3C65E883115B}"/>
              </a:ext>
            </a:extLst>
          </p:cNvPr>
          <p:cNvPicPr>
            <a:picLocks noChangeAspect="1"/>
          </p:cNvPicPr>
          <p:nvPr/>
        </p:nvPicPr>
        <p:blipFill rotWithShape="1">
          <a:blip r:embed="rId4">
            <a:extLst>
              <a:ext uri="{28A0092B-C50C-407E-A947-70E740481C1C}">
                <a14:useLocalDpi xmlns:a14="http://schemas.microsoft.com/office/drawing/2010/main" val="0"/>
              </a:ext>
            </a:extLst>
          </a:blip>
          <a:srcRect l="23159" t="42807" r="46709" b="11646"/>
          <a:stretch/>
        </p:blipFill>
        <p:spPr>
          <a:xfrm>
            <a:off x="2823411" y="3320714"/>
            <a:ext cx="3673642" cy="3123629"/>
          </a:xfrm>
          <a:prstGeom prst="rect">
            <a:avLst/>
          </a:prstGeom>
        </p:spPr>
      </p:pic>
      <p:pic>
        <p:nvPicPr>
          <p:cNvPr id="9" name="Picture 8">
            <a:extLst>
              <a:ext uri="{FF2B5EF4-FFF2-40B4-BE49-F238E27FC236}">
                <a16:creationId xmlns:a16="http://schemas.microsoft.com/office/drawing/2014/main" xmlns="" id="{BAF92425-88A6-0348-B90A-1CBF498B78BF}"/>
              </a:ext>
            </a:extLst>
          </p:cNvPr>
          <p:cNvPicPr>
            <a:picLocks noChangeAspect="1"/>
          </p:cNvPicPr>
          <p:nvPr/>
        </p:nvPicPr>
        <p:blipFill rotWithShape="1">
          <a:blip r:embed="rId4">
            <a:extLst>
              <a:ext uri="{28A0092B-C50C-407E-A947-70E740481C1C}">
                <a14:useLocalDpi xmlns:a14="http://schemas.microsoft.com/office/drawing/2010/main" val="0"/>
              </a:ext>
            </a:extLst>
          </a:blip>
          <a:srcRect l="53290" t="42807" r="21315" b="12281"/>
          <a:stretch/>
        </p:blipFill>
        <p:spPr>
          <a:xfrm>
            <a:off x="6497053" y="3320717"/>
            <a:ext cx="3096126" cy="3080084"/>
          </a:xfrm>
          <a:prstGeom prst="rect">
            <a:avLst/>
          </a:prstGeom>
        </p:spPr>
      </p:pic>
      <p:pic>
        <p:nvPicPr>
          <p:cNvPr id="10" name="Picture 9">
            <a:extLst>
              <a:ext uri="{FF2B5EF4-FFF2-40B4-BE49-F238E27FC236}">
                <a16:creationId xmlns:a16="http://schemas.microsoft.com/office/drawing/2014/main" xmlns="" id="{04553B9D-7FD9-C04D-B691-D68FBB25685A}"/>
              </a:ext>
            </a:extLst>
          </p:cNvPr>
          <p:cNvPicPr>
            <a:picLocks noChangeAspect="1"/>
          </p:cNvPicPr>
          <p:nvPr/>
        </p:nvPicPr>
        <p:blipFill rotWithShape="1">
          <a:blip r:embed="rId4">
            <a:extLst>
              <a:ext uri="{28A0092B-C50C-407E-A947-70E740481C1C}">
                <a14:useLocalDpi xmlns:a14="http://schemas.microsoft.com/office/drawing/2010/main" val="0"/>
              </a:ext>
            </a:extLst>
          </a:blip>
          <a:srcRect l="78686" t="42807" r="-2" b="12704"/>
          <a:stretch/>
        </p:blipFill>
        <p:spPr>
          <a:xfrm>
            <a:off x="9593179" y="3320712"/>
            <a:ext cx="2598820" cy="3051059"/>
          </a:xfrm>
          <a:prstGeom prst="rect">
            <a:avLst/>
          </a:prstGeom>
        </p:spPr>
      </p:pic>
    </p:spTree>
    <p:extLst>
      <p:ext uri="{BB962C8B-B14F-4D97-AF65-F5344CB8AC3E}">
        <p14:creationId xmlns:p14="http://schemas.microsoft.com/office/powerpoint/2010/main" val="14078297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5B447D45-A277-1849-BEF7-97CFBB2A6EF2}"/>
              </a:ext>
            </a:extLst>
          </p:cNvPr>
          <p:cNvSpPr txBox="1">
            <a:spLocks/>
          </p:cNvSpPr>
          <p:nvPr/>
        </p:nvSpPr>
        <p:spPr>
          <a:xfrm>
            <a:off x="556193" y="456879"/>
            <a:ext cx="11079615" cy="792240"/>
          </a:xfrm>
          <a:prstGeom prst="rect">
            <a:avLst/>
          </a:prstGeom>
          <a:noFill/>
        </p:spPr>
        <p:txBody>
          <a:bodyPr wrap="none" lIns="0" tIns="0" rIns="0" bIns="0">
            <a:noAutofit/>
          </a:bodyPr>
          <a:lstStyle>
            <a:lvl1pPr marL="0" indent="0" algn="l" defTabSz="914400" rtl="0" eaLnBrk="1" latinLnBrk="0" hangingPunct="1">
              <a:lnSpc>
                <a:spcPct val="90000"/>
              </a:lnSpc>
              <a:spcBef>
                <a:spcPts val="1000"/>
              </a:spcBef>
              <a:buFont typeface="Wingdings" pitchFamily="2" charset="2"/>
              <a:buNone/>
              <a:defRPr sz="32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Key growth drivers / market trends</a:t>
            </a:r>
          </a:p>
        </p:txBody>
      </p:sp>
      <p:pic>
        <p:nvPicPr>
          <p:cNvPr id="3" name="Picture 2">
            <a:extLst>
              <a:ext uri="{FF2B5EF4-FFF2-40B4-BE49-F238E27FC236}">
                <a16:creationId xmlns:a16="http://schemas.microsoft.com/office/drawing/2014/main" xmlns="" id="{4A8FF35C-2407-9B47-A057-AA3356F70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830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DigitalGlobe Open Data Program</a:t>
            </a:r>
            <a:endParaRPr lang="en-US" dirty="0"/>
          </a:p>
        </p:txBody>
      </p:sp>
      <p:sp>
        <p:nvSpPr>
          <p:cNvPr id="10" name="Text Placeholder 9"/>
          <p:cNvSpPr>
            <a:spLocks noGrp="1"/>
          </p:cNvSpPr>
          <p:nvPr>
            <p:ph type="body" sz="half" idx="1"/>
          </p:nvPr>
        </p:nvSpPr>
        <p:spPr>
          <a:xfrm>
            <a:off x="508000" y="1143000"/>
            <a:ext cx="11328400" cy="5257799"/>
          </a:xfrm>
        </p:spPr>
        <p:txBody>
          <a:bodyPr>
            <a:normAutofit lnSpcReduction="10000"/>
          </a:bodyPr>
          <a:lstStyle/>
          <a:p>
            <a:r>
              <a:rPr lang="en-GB" dirty="0" smtClean="0"/>
              <a:t>Supporting Response to Natural Disasters</a:t>
            </a:r>
          </a:p>
          <a:p>
            <a:r>
              <a:rPr lang="en-GB" dirty="0" smtClean="0"/>
              <a:t>Aims at providing essential information required for emergency planning, risk assessment, monitoring, damage assessment and emergency response</a:t>
            </a:r>
          </a:p>
          <a:p>
            <a:r>
              <a:rPr lang="en-GB" dirty="0" smtClean="0"/>
              <a:t>What’s included - Open Imagery &amp; Data:</a:t>
            </a:r>
          </a:p>
          <a:p>
            <a:pPr lvl="1"/>
            <a:r>
              <a:rPr lang="en-GB" dirty="0" smtClean="0"/>
              <a:t>Access to archive imagery of the location</a:t>
            </a:r>
          </a:p>
          <a:p>
            <a:pPr lvl="1"/>
            <a:r>
              <a:rPr lang="en-GB" dirty="0" smtClean="0"/>
              <a:t>Tasking for the most up-to-date imagery</a:t>
            </a:r>
          </a:p>
          <a:p>
            <a:pPr lvl="1"/>
            <a:r>
              <a:rPr lang="en-GB" dirty="0" smtClean="0"/>
              <a:t>Crowdsourcing for additional data layers (damaged structures, impassable roads, areas of major destruction)</a:t>
            </a:r>
          </a:p>
          <a:p>
            <a:endParaRPr lang="en-US" dirty="0"/>
          </a:p>
        </p:txBody>
      </p:sp>
    </p:spTree>
    <p:extLst>
      <p:ext uri="{BB962C8B-B14F-4D97-AF65-F5344CB8AC3E}">
        <p14:creationId xmlns:p14="http://schemas.microsoft.com/office/powerpoint/2010/main" val="3551896497"/>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DigitalGlobe Open Data Program</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1143000"/>
            <a:ext cx="11490727" cy="4678680"/>
          </a:xfrm>
          <a:prstGeom prst="rect">
            <a:avLst/>
          </a:prstGeom>
        </p:spPr>
      </p:pic>
    </p:spTree>
    <p:extLst>
      <p:ext uri="{BB962C8B-B14F-4D97-AF65-F5344CB8AC3E}">
        <p14:creationId xmlns:p14="http://schemas.microsoft.com/office/powerpoint/2010/main" val="2606391367"/>
      </p:ext>
    </p:extLst>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ntent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igital Globe Theme">
  <a:themeElements>
    <a:clrScheme name="Digital Globe Theme">
      <a:dk1>
        <a:srgbClr val="000000"/>
      </a:dk1>
      <a:lt1>
        <a:srgbClr val="FFFFFF"/>
      </a:lt1>
      <a:dk2>
        <a:srgbClr val="A7A7A7"/>
      </a:dk2>
      <a:lt2>
        <a:srgbClr val="535353"/>
      </a:lt2>
      <a:accent1>
        <a:srgbClr val="1CADE4"/>
      </a:accent1>
      <a:accent2>
        <a:srgbClr val="0087B0"/>
      </a:accent2>
      <a:accent3>
        <a:srgbClr val="004B71"/>
      </a:accent3>
      <a:accent4>
        <a:srgbClr val="6F9900"/>
      </a:accent4>
      <a:accent5>
        <a:srgbClr val="81B428"/>
      </a:accent5>
      <a:accent6>
        <a:srgbClr val="92D050"/>
      </a:accent6>
      <a:hlink>
        <a:srgbClr val="0000FF"/>
      </a:hlink>
      <a:folHlink>
        <a:srgbClr val="FF00FF"/>
      </a:folHlink>
    </a:clrScheme>
    <a:fontScheme name="Digital Globe Theme">
      <a:majorFont>
        <a:latin typeface="Calibri"/>
        <a:ea typeface="Calibri"/>
        <a:cs typeface="Calibri"/>
      </a:majorFont>
      <a:minorFont>
        <a:latin typeface="Helvetica"/>
        <a:ea typeface="Helvetica"/>
        <a:cs typeface="Helvetica"/>
      </a:minorFont>
    </a:fontScheme>
    <a:fmtScheme name="Digital Glob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018 GK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Content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Digital Globe Theme">
  <a:themeElements>
    <a:clrScheme name="Digital Globe 3">
      <a:dk1>
        <a:srgbClr val="000000"/>
      </a:dk1>
      <a:lt1>
        <a:srgbClr val="FFFFFF"/>
      </a:lt1>
      <a:dk2>
        <a:srgbClr val="A6A6A6"/>
      </a:dk2>
      <a:lt2>
        <a:srgbClr val="CCCCCC"/>
      </a:lt2>
      <a:accent1>
        <a:srgbClr val="1CADE4"/>
      </a:accent1>
      <a:accent2>
        <a:srgbClr val="0087B0"/>
      </a:accent2>
      <a:accent3>
        <a:srgbClr val="004B71"/>
      </a:accent3>
      <a:accent4>
        <a:srgbClr val="6F9900"/>
      </a:accent4>
      <a:accent5>
        <a:srgbClr val="81B428"/>
      </a:accent5>
      <a:accent6>
        <a:srgbClr val="92D050"/>
      </a:accent6>
      <a:hlink>
        <a:srgbClr val="1CADE4"/>
      </a:hlink>
      <a:folHlink>
        <a:srgbClr val="003A5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14530</TotalTime>
  <Words>2133</Words>
  <Application>Microsoft Office PowerPoint</Application>
  <PresentationFormat>Custom</PresentationFormat>
  <Paragraphs>144</Paragraphs>
  <Slides>25</Slides>
  <Notes>17</Notes>
  <HiddenSlides>0</HiddenSlides>
  <MMClips>1</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25</vt:i4>
      </vt:variant>
    </vt:vector>
  </HeadingPairs>
  <TitlesOfParts>
    <vt:vector size="31" baseType="lpstr">
      <vt:lpstr>Content Layouts</vt:lpstr>
      <vt:lpstr>Digital Globe Theme</vt:lpstr>
      <vt:lpstr>2018 GKO</vt:lpstr>
      <vt:lpstr>1_Content Layouts</vt:lpstr>
      <vt:lpstr>1_Digital Globe Theme</vt:lpstr>
      <vt:lpstr>think-cell Slide</vt:lpstr>
      <vt:lpstr>Expanding Access to Geospatial Data</vt:lpstr>
      <vt:lpstr>Four Business Units, complementary capabilities</vt:lpstr>
      <vt:lpstr>End-to-end spectrum for space-based solutions</vt:lpstr>
      <vt:lpstr>PowerPoint Presentation</vt:lpstr>
      <vt:lpstr>PowerPoint Presentation</vt:lpstr>
      <vt:lpstr>PowerPoint Presentation</vt:lpstr>
      <vt:lpstr>PowerPoint Presentation</vt:lpstr>
      <vt:lpstr>The DigitalGlobe Open Data Program</vt:lpstr>
      <vt:lpstr>The DigitalGlobe Open Data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finalist teams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Craven, Deland</dc:creator>
  <cp:lastModifiedBy>Iain MacInnes</cp:lastModifiedBy>
  <cp:revision>161</cp:revision>
  <cp:lastPrinted>2018-02-12T22:24:00Z</cp:lastPrinted>
  <dcterms:created xsi:type="dcterms:W3CDTF">2018-02-05T20:55:56Z</dcterms:created>
  <dcterms:modified xsi:type="dcterms:W3CDTF">2018-05-03T19:50:29Z</dcterms:modified>
</cp:coreProperties>
</file>