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3" r:id="rId4"/>
    <p:sldId id="272" r:id="rId5"/>
    <p:sldId id="274" r:id="rId6"/>
    <p:sldId id="275" r:id="rId7"/>
    <p:sldId id="276" r:id="rId8"/>
    <p:sldId id="279" r:id="rId9"/>
    <p:sldId id="277" r:id="rId10"/>
    <p:sldId id="278" r:id="rId11"/>
    <p:sldId id="280" r:id="rId12"/>
    <p:sldId id="283" r:id="rId13"/>
    <p:sldId id="282" r:id="rId14"/>
    <p:sldId id="281" r:id="rId15"/>
    <p:sldId id="261" r:id="rId16"/>
    <p:sldId id="257" r:id="rId17"/>
    <p:sldId id="26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9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12.jpeg"/><Relationship Id="rId9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14790-86AB-DB43-87F3-6FD541BF0879}" type="doc">
      <dgm:prSet loTypeId="urn:microsoft.com/office/officeart/2008/layout/HexagonCluster" loCatId="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BBDC131D-D753-3843-9876-61C2649A73BB}">
      <dgm:prSet phldrT="[Text]"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Food Security &amp; Agriculture</a:t>
          </a:r>
        </a:p>
      </dgm:t>
    </dgm:pt>
    <dgm:pt modelId="{67225BC0-1BB2-584C-932B-FC89FEDC254F}" type="parTrans" cxnId="{0E764EFB-CD6A-1041-B617-D37D2FDA9A98}">
      <dgm:prSet/>
      <dgm:spPr/>
      <dgm:t>
        <a:bodyPr/>
        <a:lstStyle/>
        <a:p>
          <a:endParaRPr lang="en-US" sz="2400"/>
        </a:p>
      </dgm:t>
    </dgm:pt>
    <dgm:pt modelId="{8888B653-43C5-934B-8902-310906AB2760}" type="sibTrans" cxnId="{0E764EFB-CD6A-1041-B617-D37D2FDA9A98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A24E4AA1-775A-624F-A0FA-F4F20ADFC614}">
      <dgm:prSet phldrT="[Text]"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Property Rights</a:t>
          </a:r>
        </a:p>
      </dgm:t>
    </dgm:pt>
    <dgm:pt modelId="{0528DD3E-6950-F34B-A21B-7FCCFB278B88}" type="parTrans" cxnId="{BC42CCC2-7638-564F-8760-D4D5FDD4DF70}">
      <dgm:prSet/>
      <dgm:spPr/>
      <dgm:t>
        <a:bodyPr/>
        <a:lstStyle/>
        <a:p>
          <a:endParaRPr lang="en-US" sz="2400"/>
        </a:p>
      </dgm:t>
    </dgm:pt>
    <dgm:pt modelId="{5C75B83C-5B66-B143-A6F1-221753CE3B65}" type="sibTrans" cxnId="{BC42CCC2-7638-564F-8760-D4D5FDD4DF70}">
      <dgm:prSet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213EC3CC-BBCD-0646-B8A6-DB0605232EB2}">
      <dgm:prSet phldrT="[Text]"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Humanitarian Response</a:t>
          </a:r>
        </a:p>
      </dgm:t>
    </dgm:pt>
    <dgm:pt modelId="{8C862BA8-9CFB-6147-929E-E6C76E07673C}" type="parTrans" cxnId="{DF9207AD-ACA7-DE4F-898B-3B80635D402E}">
      <dgm:prSet/>
      <dgm:spPr/>
      <dgm:t>
        <a:bodyPr/>
        <a:lstStyle/>
        <a:p>
          <a:endParaRPr lang="en-US" sz="2400"/>
        </a:p>
      </dgm:t>
    </dgm:pt>
    <dgm:pt modelId="{CD6019A0-611F-7E4F-ABFD-160DA4377BA8}" type="sibTrans" cxnId="{DF9207AD-ACA7-DE4F-898B-3B80635D402E}">
      <dgm:prSet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025B33AC-C91E-814F-B978-B3AFF7ED6A98}">
      <dgm:prSet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Water</a:t>
          </a:r>
        </a:p>
      </dgm:t>
    </dgm:pt>
    <dgm:pt modelId="{C1C986D5-8CF7-4443-A852-7681E849C4D7}" type="sibTrans" cxnId="{B6F65583-28A0-E248-94B7-382A80081C13}">
      <dgm:prSet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21CBA7EA-6ABB-034F-9F8B-5F4F3E9806FF}" type="parTrans" cxnId="{B6F65583-28A0-E248-94B7-382A80081C13}">
      <dgm:prSet/>
      <dgm:spPr/>
      <dgm:t>
        <a:bodyPr/>
        <a:lstStyle/>
        <a:p>
          <a:endParaRPr lang="en-US" sz="2400"/>
        </a:p>
      </dgm:t>
    </dgm:pt>
    <dgm:pt modelId="{617BE33B-68A1-0F4D-B947-38A28075CA0F}">
      <dgm:prSet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Poverty Reduction</a:t>
          </a:r>
        </a:p>
      </dgm:t>
    </dgm:pt>
    <dgm:pt modelId="{FDC00072-E5FB-7F43-8115-8588919B657D}" type="parTrans" cxnId="{513CC563-3A1C-7E41-B72A-023687363422}">
      <dgm:prSet/>
      <dgm:spPr/>
      <dgm:t>
        <a:bodyPr/>
        <a:lstStyle/>
        <a:p>
          <a:endParaRPr lang="en-US" sz="2400"/>
        </a:p>
      </dgm:t>
    </dgm:pt>
    <dgm:pt modelId="{A87D1FC8-AEE9-3B4E-B2B6-11F66100FE0B}" type="sibTrans" cxnId="{513CC563-3A1C-7E41-B72A-023687363422}">
      <dgm:prSet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8264A34A-90BF-A846-A333-5A49F1E959EC}">
      <dgm:prSet phldrT="[Text]"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Conservation, Forestry &amp; Environment</a:t>
          </a:r>
        </a:p>
      </dgm:t>
    </dgm:pt>
    <dgm:pt modelId="{0745495B-133A-BD4C-A9C2-A8C58328FBB0}" type="parTrans" cxnId="{9C531A5B-919A-EC47-A806-66F035F70DB4}">
      <dgm:prSet/>
      <dgm:spPr/>
      <dgm:t>
        <a:bodyPr/>
        <a:lstStyle/>
        <a:p>
          <a:endParaRPr lang="en-US" sz="2400"/>
        </a:p>
      </dgm:t>
    </dgm:pt>
    <dgm:pt modelId="{DFB4BF28-DC36-3940-9FAE-9A9472FC1764}" type="sibTrans" cxnId="{9C531A5B-919A-EC47-A806-66F035F70DB4}">
      <dgm:prSet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A9BAE9A3-B029-BD47-8D95-F7A60DE8A7E2}">
      <dgm:prSet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Climate Change</a:t>
          </a:r>
        </a:p>
      </dgm:t>
    </dgm:pt>
    <dgm:pt modelId="{C0BAA697-5F4A-D345-8886-90710608E403}" type="parTrans" cxnId="{F1FAE939-8758-1842-8E9F-6A7ACB622DD8}">
      <dgm:prSet/>
      <dgm:spPr/>
      <dgm:t>
        <a:bodyPr/>
        <a:lstStyle/>
        <a:p>
          <a:endParaRPr lang="en-US" sz="2400"/>
        </a:p>
      </dgm:t>
    </dgm:pt>
    <dgm:pt modelId="{D52CA225-721B-C04D-AD15-0E7EBACEFF0F}" type="sibTrans" cxnId="{F1FAE939-8758-1842-8E9F-6A7ACB622DD8}">
      <dgm:prSet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0D87D476-5E3D-0A42-B1D0-EE1245CEE534}">
      <dgm:prSet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Transparency &amp; Journalism</a:t>
          </a:r>
        </a:p>
      </dgm:t>
    </dgm:pt>
    <dgm:pt modelId="{84E3A6F2-301C-A549-95F7-050FFBCE7082}" type="parTrans" cxnId="{6B1B5728-F767-FB47-B144-7B07B43D4BE7}">
      <dgm:prSet/>
      <dgm:spPr/>
      <dgm:t>
        <a:bodyPr/>
        <a:lstStyle/>
        <a:p>
          <a:endParaRPr lang="en-US" sz="2400"/>
        </a:p>
      </dgm:t>
    </dgm:pt>
    <dgm:pt modelId="{29F3ABF7-4E56-E74C-BE47-C9A7177066D8}" type="sibTrans" cxnId="{6B1B5728-F767-FB47-B144-7B07B43D4BE7}">
      <dgm:prSet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8D2AE0F3-53D2-E149-84FA-DF53603D316D}">
      <dgm:prSet phldrT="[Text]" custT="1"/>
      <dgm:spPr>
        <a:noFill/>
        <a:ln>
          <a:solidFill>
            <a:srgbClr val="B27830"/>
          </a:solidFill>
        </a:ln>
      </dgm:spPr>
      <dgm:t>
        <a:bodyPr/>
        <a:lstStyle/>
        <a:p>
          <a:r>
            <a:rPr lang="en-US" sz="2400" b="1" dirty="0">
              <a:solidFill>
                <a:srgbClr val="3D444C"/>
              </a:solidFill>
            </a:rPr>
            <a:t>Global Health</a:t>
          </a:r>
        </a:p>
      </dgm:t>
    </dgm:pt>
    <dgm:pt modelId="{6A9D7271-6832-2C40-87FD-B2E828C24D68}" type="parTrans" cxnId="{1CB78593-1986-B44A-8CCA-DB3C20A40FFC}">
      <dgm:prSet/>
      <dgm:spPr/>
      <dgm:t>
        <a:bodyPr/>
        <a:lstStyle/>
        <a:p>
          <a:endParaRPr lang="en-US" sz="2400"/>
        </a:p>
      </dgm:t>
    </dgm:pt>
    <dgm:pt modelId="{019CBC16-0E94-4F4A-B64A-A3D7E9348326}" type="sibTrans" cxnId="{1CB78593-1986-B44A-8CCA-DB3C20A40FFC}">
      <dgm:prSet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2400"/>
        </a:p>
      </dgm:t>
    </dgm:pt>
    <dgm:pt modelId="{72314113-83D5-3541-B64D-FE36E3A01AC3}" type="pres">
      <dgm:prSet presAssocID="{C1C14790-86AB-DB43-87F3-6FD541BF087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6C45E4B1-6B35-3444-9D1A-6AABD1118B31}" type="pres">
      <dgm:prSet presAssocID="{BBDC131D-D753-3843-9876-61C2649A73BB}" presName="text1" presStyleCnt="0"/>
      <dgm:spPr/>
    </dgm:pt>
    <dgm:pt modelId="{0514F3DC-2A67-6B4D-86F6-3F5E75C1C8A7}" type="pres">
      <dgm:prSet presAssocID="{BBDC131D-D753-3843-9876-61C2649A73BB}" presName="textRepeatNode" presStyleLbl="alignNode1" presStyleIdx="0" presStyleCnt="9" custLinFactNeighborX="-82191" custLinFactNeighborY="554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FC412-2D4B-7D42-9D1F-FF260BDAC45E}" type="pres">
      <dgm:prSet presAssocID="{BBDC131D-D753-3843-9876-61C2649A73BB}" presName="textaccent1" presStyleCnt="0"/>
      <dgm:spPr/>
    </dgm:pt>
    <dgm:pt modelId="{4B316561-3361-684B-B0C2-A9C873CEA076}" type="pres">
      <dgm:prSet presAssocID="{BBDC131D-D753-3843-9876-61C2649A73BB}" presName="accentRepeatNode" presStyleLbl="solidAlignAcc1" presStyleIdx="0" presStyleCnt="18" custLinFactX="255269" custLinFactY="111705" custLinFactNeighborX="300000" custLinFactNeighborY="200000"/>
      <dgm:spPr/>
    </dgm:pt>
    <dgm:pt modelId="{2A395F84-FFEE-0E45-8A7C-4684D83DB5E5}" type="pres">
      <dgm:prSet presAssocID="{8888B653-43C5-934B-8902-310906AB2760}" presName="image1" presStyleCnt="0"/>
      <dgm:spPr/>
    </dgm:pt>
    <dgm:pt modelId="{9CE16238-F006-254E-9417-A1D829907049}" type="pres">
      <dgm:prSet presAssocID="{8888B653-43C5-934B-8902-310906AB2760}" presName="imageRepeatNode" presStyleLbl="alignAcc1" presStyleIdx="0" presStyleCnt="9"/>
      <dgm:spPr/>
      <dgm:t>
        <a:bodyPr/>
        <a:lstStyle/>
        <a:p>
          <a:endParaRPr lang="en-US"/>
        </a:p>
      </dgm:t>
    </dgm:pt>
    <dgm:pt modelId="{D4756AD6-405A-F94A-B69F-A81B1D9B02A1}" type="pres">
      <dgm:prSet presAssocID="{8888B653-43C5-934B-8902-310906AB2760}" presName="imageaccent1" presStyleCnt="0"/>
      <dgm:spPr/>
    </dgm:pt>
    <dgm:pt modelId="{85F07478-A72B-5F49-A293-7E9AE39B2743}" type="pres">
      <dgm:prSet presAssocID="{8888B653-43C5-934B-8902-310906AB2760}" presName="accentRepeatNode" presStyleLbl="solidAlignAcc1" presStyleIdx="1" presStyleCnt="18"/>
      <dgm:spPr>
        <a:noFill/>
        <a:ln>
          <a:noFill/>
        </a:ln>
      </dgm:spPr>
    </dgm:pt>
    <dgm:pt modelId="{5AE18C8D-7091-3D42-88C9-4C9100940CF9}" type="pres">
      <dgm:prSet presAssocID="{A24E4AA1-775A-624F-A0FA-F4F20ADFC614}" presName="text2" presStyleCnt="0"/>
      <dgm:spPr/>
    </dgm:pt>
    <dgm:pt modelId="{002348F0-2028-544C-B5F3-B975F19D3F48}" type="pres">
      <dgm:prSet presAssocID="{A24E4AA1-775A-624F-A0FA-F4F20ADFC614}" presName="textRepeatNode" presStyleLbl="alignNode1" presStyleIdx="1" presStyleCnt="9" custLinFactNeighborX="89374" custLinFactNeighborY="56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B8B01-7F8F-514E-A4D4-5D92739351A3}" type="pres">
      <dgm:prSet presAssocID="{A24E4AA1-775A-624F-A0FA-F4F20ADFC614}" presName="textaccent2" presStyleCnt="0"/>
      <dgm:spPr/>
    </dgm:pt>
    <dgm:pt modelId="{8EB34EC6-4B06-8449-B8FA-E54382C31079}" type="pres">
      <dgm:prSet presAssocID="{A24E4AA1-775A-624F-A0FA-F4F20ADFC614}" presName="accentRepeatNode" presStyleLbl="solidAlignAcc1" presStyleIdx="2" presStyleCnt="18"/>
      <dgm:spPr/>
    </dgm:pt>
    <dgm:pt modelId="{3983F371-4624-8E40-9388-5F7AF5017795}" type="pres">
      <dgm:prSet presAssocID="{5C75B83C-5B66-B143-A6F1-221753CE3B65}" presName="image2" presStyleCnt="0"/>
      <dgm:spPr/>
    </dgm:pt>
    <dgm:pt modelId="{94EF13B2-C7ED-7D43-9508-A6FDF071ACF3}" type="pres">
      <dgm:prSet presAssocID="{5C75B83C-5B66-B143-A6F1-221753CE3B65}" presName="imageRepeatNode" presStyleLbl="alignAcc1" presStyleIdx="1" presStyleCnt="9" custLinFactNeighborX="-86241" custLinFactNeighborY="-50235"/>
      <dgm:spPr/>
      <dgm:t>
        <a:bodyPr/>
        <a:lstStyle/>
        <a:p>
          <a:endParaRPr lang="en-US"/>
        </a:p>
      </dgm:t>
    </dgm:pt>
    <dgm:pt modelId="{6E150454-BAC8-D34A-97F8-FD299E5760FC}" type="pres">
      <dgm:prSet presAssocID="{5C75B83C-5B66-B143-A6F1-221753CE3B65}" presName="imageaccent2" presStyleCnt="0"/>
      <dgm:spPr/>
    </dgm:pt>
    <dgm:pt modelId="{045DF4BF-6E4B-684F-9D34-1A3EC9970478}" type="pres">
      <dgm:prSet presAssocID="{5C75B83C-5B66-B143-A6F1-221753CE3B65}" presName="accentRepeatNode" presStyleLbl="solidAlignAcc1" presStyleIdx="3" presStyleCnt="18"/>
      <dgm:spPr>
        <a:noFill/>
        <a:ln>
          <a:noFill/>
        </a:ln>
      </dgm:spPr>
    </dgm:pt>
    <dgm:pt modelId="{DA723623-29F6-D746-A63F-A0A24E6929B3}" type="pres">
      <dgm:prSet presAssocID="{213EC3CC-BBCD-0646-B8A6-DB0605232EB2}" presName="text3" presStyleCnt="0"/>
      <dgm:spPr/>
    </dgm:pt>
    <dgm:pt modelId="{558FC97E-0B65-B549-A6FC-8EC63413F7A6}" type="pres">
      <dgm:prSet presAssocID="{213EC3CC-BBCD-0646-B8A6-DB0605232EB2}" presName="textRepeatNode" presStyleLbl="alignNode1" presStyleIdx="2" presStyleCnt="9" custLinFactNeighborX="88877" custLinFactNeighborY="-494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A4937-1E4B-F947-995C-0EFAA83E9ACB}" type="pres">
      <dgm:prSet presAssocID="{213EC3CC-BBCD-0646-B8A6-DB0605232EB2}" presName="textaccent3" presStyleCnt="0"/>
      <dgm:spPr/>
    </dgm:pt>
    <dgm:pt modelId="{642993F7-0E06-BB42-B0FA-43B57A96073D}" type="pres">
      <dgm:prSet presAssocID="{213EC3CC-BBCD-0646-B8A6-DB0605232EB2}" presName="accentRepeatNode" presStyleLbl="solidAlignAcc1" presStyleIdx="4" presStyleCnt="18" custLinFactX="-336666" custLinFactY="100000" custLinFactNeighborX="-400000" custLinFactNeighborY="172143"/>
      <dgm:spPr>
        <a:noFill/>
        <a:ln>
          <a:noFill/>
        </a:ln>
      </dgm:spPr>
    </dgm:pt>
    <dgm:pt modelId="{79ABCBD9-CCEC-C14E-AD77-B6F36977B992}" type="pres">
      <dgm:prSet presAssocID="{CD6019A0-611F-7E4F-ABFD-160DA4377BA8}" presName="image3" presStyleCnt="0"/>
      <dgm:spPr/>
    </dgm:pt>
    <dgm:pt modelId="{0B647D9F-4FEB-604F-B386-C46C1E8D4B4A}" type="pres">
      <dgm:prSet presAssocID="{CD6019A0-611F-7E4F-ABFD-160DA4377BA8}" presName="imageRepeatNode" presStyleLbl="alignAcc1" presStyleIdx="2" presStyleCnt="9" custLinFactNeighborX="-86408" custLinFactNeighborY="66252"/>
      <dgm:spPr/>
      <dgm:t>
        <a:bodyPr/>
        <a:lstStyle/>
        <a:p>
          <a:endParaRPr lang="en-US"/>
        </a:p>
      </dgm:t>
    </dgm:pt>
    <dgm:pt modelId="{CAEC99D8-5055-B64E-98BC-E34DE239C6B8}" type="pres">
      <dgm:prSet presAssocID="{CD6019A0-611F-7E4F-ABFD-160DA4377BA8}" presName="imageaccent3" presStyleCnt="0"/>
      <dgm:spPr/>
    </dgm:pt>
    <dgm:pt modelId="{320B4E8D-E004-D34E-A0E3-D0FFBEEB6E6D}" type="pres">
      <dgm:prSet presAssocID="{CD6019A0-611F-7E4F-ABFD-160DA4377BA8}" presName="accentRepeatNode" presStyleLbl="solidAlignAcc1" presStyleIdx="5" presStyleCnt="18" custLinFactX="-419527" custLinFactY="132620" custLinFactNeighborX="-500000" custLinFactNeighborY="200000"/>
      <dgm:spPr>
        <a:noFill/>
        <a:ln>
          <a:noFill/>
        </a:ln>
      </dgm:spPr>
    </dgm:pt>
    <dgm:pt modelId="{4E7BFCB8-7289-8E4B-A573-D807D9826EBF}" type="pres">
      <dgm:prSet presAssocID="{8D2AE0F3-53D2-E149-84FA-DF53603D316D}" presName="text4" presStyleCnt="0"/>
      <dgm:spPr/>
    </dgm:pt>
    <dgm:pt modelId="{A6353FFA-7308-A74E-88A9-2E4C7A1624B9}" type="pres">
      <dgm:prSet presAssocID="{8D2AE0F3-53D2-E149-84FA-DF53603D316D}" presName="textRepeatNode" presStyleLbl="alignNode1" presStyleIdx="3" presStyleCnt="9" custLinFactX="-100000" custLinFactNeighborX="-155644" custLinFactNeighborY="-50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A7A4E-78E5-3D42-9F11-0A9F74DDF8A3}" type="pres">
      <dgm:prSet presAssocID="{8D2AE0F3-53D2-E149-84FA-DF53603D316D}" presName="textaccent4" presStyleCnt="0"/>
      <dgm:spPr/>
    </dgm:pt>
    <dgm:pt modelId="{C918F00D-A54F-1D45-B774-04BFAC0D0EBF}" type="pres">
      <dgm:prSet presAssocID="{8D2AE0F3-53D2-E149-84FA-DF53603D316D}" presName="accentRepeatNode" presStyleLbl="solidAlignAcc1" presStyleIdx="6" presStyleCnt="18"/>
      <dgm:spPr/>
    </dgm:pt>
    <dgm:pt modelId="{5CE918CE-F7C5-9641-8924-FFD9992C910E}" type="pres">
      <dgm:prSet presAssocID="{019CBC16-0E94-4F4A-B64A-A3D7E9348326}" presName="image4" presStyleCnt="0"/>
      <dgm:spPr/>
    </dgm:pt>
    <dgm:pt modelId="{192804A7-17D5-1C4A-AD93-3B20D7CC1027}" type="pres">
      <dgm:prSet presAssocID="{019CBC16-0E94-4F4A-B64A-A3D7E9348326}" presName="imageRepeatNode" presStyleLbl="alignAcc1" presStyleIdx="3" presStyleCnt="9"/>
      <dgm:spPr/>
      <dgm:t>
        <a:bodyPr/>
        <a:lstStyle/>
        <a:p>
          <a:endParaRPr lang="en-US"/>
        </a:p>
      </dgm:t>
    </dgm:pt>
    <dgm:pt modelId="{68475519-6168-804D-A3F8-3FE204207FAC}" type="pres">
      <dgm:prSet presAssocID="{019CBC16-0E94-4F4A-B64A-A3D7E9348326}" presName="imageaccent4" presStyleCnt="0"/>
      <dgm:spPr/>
    </dgm:pt>
    <dgm:pt modelId="{826EA2F6-76A0-5446-A6FB-BD58D32CE244}" type="pres">
      <dgm:prSet presAssocID="{019CBC16-0E94-4F4A-B64A-A3D7E9348326}" presName="accentRepeatNode" presStyleLbl="solidAlignAcc1" presStyleIdx="7" presStyleCnt="18"/>
      <dgm:spPr>
        <a:noFill/>
        <a:ln>
          <a:noFill/>
        </a:ln>
      </dgm:spPr>
    </dgm:pt>
    <dgm:pt modelId="{43BB98BA-2F40-CE45-8213-00FD47175D77}" type="pres">
      <dgm:prSet presAssocID="{8264A34A-90BF-A846-A333-5A49F1E959EC}" presName="text5" presStyleCnt="0"/>
      <dgm:spPr/>
    </dgm:pt>
    <dgm:pt modelId="{C79310D1-D06E-6949-9A5D-4DFBA7267E5A}" type="pres">
      <dgm:prSet presAssocID="{8264A34A-90BF-A846-A333-5A49F1E959EC}" presName="textRepeatNode" presStyleLbl="alignNode1" presStyleIdx="4" presStyleCnt="9" custScaleX="108067" custLinFactNeighborX="-1969" custLinFactNeighborY="44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87AAB-ADEB-7E41-97B0-D8353B88A208}" type="pres">
      <dgm:prSet presAssocID="{8264A34A-90BF-A846-A333-5A49F1E959EC}" presName="textaccent5" presStyleCnt="0"/>
      <dgm:spPr/>
    </dgm:pt>
    <dgm:pt modelId="{A0DBD7D5-B3E1-354B-B523-E196E80E94D6}" type="pres">
      <dgm:prSet presAssocID="{8264A34A-90BF-A846-A333-5A49F1E959EC}" presName="accentRepeatNode" presStyleLbl="solidAlignAcc1" presStyleIdx="8" presStyleCnt="18"/>
      <dgm:spPr>
        <a:noFill/>
        <a:ln>
          <a:noFill/>
        </a:ln>
      </dgm:spPr>
    </dgm:pt>
    <dgm:pt modelId="{F1C55A6B-CD2F-CC40-8B25-C2D62EFC3E79}" type="pres">
      <dgm:prSet presAssocID="{DFB4BF28-DC36-3940-9FAE-9A9472FC1764}" presName="image5" presStyleCnt="0"/>
      <dgm:spPr/>
    </dgm:pt>
    <dgm:pt modelId="{A4094803-8BE1-344D-9E1E-4083011191BC}" type="pres">
      <dgm:prSet presAssocID="{DFB4BF28-DC36-3940-9FAE-9A9472FC1764}" presName="imageRepeatNode" presStyleLbl="alignAcc1" presStyleIdx="4" presStyleCnt="9" custLinFactX="-70513" custLinFactNeighborX="-100000" custLinFactNeighborY="2267"/>
      <dgm:spPr/>
      <dgm:t>
        <a:bodyPr/>
        <a:lstStyle/>
        <a:p>
          <a:endParaRPr lang="en-US"/>
        </a:p>
      </dgm:t>
    </dgm:pt>
    <dgm:pt modelId="{1F1805D7-00D6-3540-B40B-BA2FBEC465BE}" type="pres">
      <dgm:prSet presAssocID="{DFB4BF28-DC36-3940-9FAE-9A9472FC1764}" presName="imageaccent5" presStyleCnt="0"/>
      <dgm:spPr/>
    </dgm:pt>
    <dgm:pt modelId="{C24FEB36-0A04-7E4D-BA83-F8CEE59A15AB}" type="pres">
      <dgm:prSet presAssocID="{DFB4BF28-DC36-3940-9FAE-9A9472FC1764}" presName="accentRepeatNode" presStyleLbl="solidAlignAcc1" presStyleIdx="9" presStyleCnt="18"/>
      <dgm:spPr/>
    </dgm:pt>
    <dgm:pt modelId="{E3F34F04-D745-DA43-86A8-4E09A405AF5B}" type="pres">
      <dgm:prSet presAssocID="{025B33AC-C91E-814F-B978-B3AFF7ED6A98}" presName="text6" presStyleCnt="0"/>
      <dgm:spPr/>
    </dgm:pt>
    <dgm:pt modelId="{361A5765-FE87-2447-A4D3-2BE8F774EAF2}" type="pres">
      <dgm:prSet presAssocID="{025B33AC-C91E-814F-B978-B3AFF7ED6A98}" presName="textRepeatNode" presStyleLbl="alignNode1" presStyleIdx="5" presStyleCnt="9" custLinFactNeighborX="-88858" custLinFactNeighborY="576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3B154-5D2C-9841-B0EA-D39F86F73AB7}" type="pres">
      <dgm:prSet presAssocID="{025B33AC-C91E-814F-B978-B3AFF7ED6A98}" presName="textaccent6" presStyleCnt="0"/>
      <dgm:spPr/>
    </dgm:pt>
    <dgm:pt modelId="{618BEB95-F556-564F-9067-0136BCA1376C}" type="pres">
      <dgm:prSet presAssocID="{025B33AC-C91E-814F-B978-B3AFF7ED6A98}" presName="accentRepeatNode" presStyleLbl="solidAlignAcc1" presStyleIdx="10" presStyleCnt="18"/>
      <dgm:spPr/>
    </dgm:pt>
    <dgm:pt modelId="{B305D19A-DED2-164B-A35D-028FA2DDA34A}" type="pres">
      <dgm:prSet presAssocID="{C1C986D5-8CF7-4443-A852-7681E849C4D7}" presName="image6" presStyleCnt="0"/>
      <dgm:spPr/>
    </dgm:pt>
    <dgm:pt modelId="{770D0B6A-1426-054C-A2D4-3E145E10056D}" type="pres">
      <dgm:prSet presAssocID="{C1C986D5-8CF7-4443-A852-7681E849C4D7}" presName="imageRepeatNode" presStyleLbl="alignAcc1" presStyleIdx="5" presStyleCnt="9" custScaleX="108529" custScaleY="104818" custLinFactNeighborX="82480" custLinFactNeighborY="-52468"/>
      <dgm:spPr/>
      <dgm:t>
        <a:bodyPr/>
        <a:lstStyle/>
        <a:p>
          <a:endParaRPr lang="en-US"/>
        </a:p>
      </dgm:t>
    </dgm:pt>
    <dgm:pt modelId="{579B0A70-36D8-9544-BECF-AB9ECA8C3DB3}" type="pres">
      <dgm:prSet presAssocID="{C1C986D5-8CF7-4443-A852-7681E849C4D7}" presName="imageaccent6" presStyleCnt="0"/>
      <dgm:spPr/>
    </dgm:pt>
    <dgm:pt modelId="{CFCBA41F-EA03-B149-BFF9-C63576EA4A3C}" type="pres">
      <dgm:prSet presAssocID="{C1C986D5-8CF7-4443-A852-7681E849C4D7}" presName="accentRepeatNode" presStyleLbl="solidAlignAcc1" presStyleIdx="11" presStyleCnt="18"/>
      <dgm:spPr>
        <a:noFill/>
        <a:ln>
          <a:noFill/>
        </a:ln>
      </dgm:spPr>
    </dgm:pt>
    <dgm:pt modelId="{B4A481A0-459F-5E44-B1A8-A5E188DA9B91}" type="pres">
      <dgm:prSet presAssocID="{617BE33B-68A1-0F4D-B947-38A28075CA0F}" presName="text7" presStyleCnt="0"/>
      <dgm:spPr/>
    </dgm:pt>
    <dgm:pt modelId="{778421BE-C4B1-C74F-9DF4-73CB1DDB857C}" type="pres">
      <dgm:prSet presAssocID="{617BE33B-68A1-0F4D-B947-38A28075CA0F}" presName="textRepeatNode" presStyleLbl="alignNode1" presStyleIdx="6" presStyleCnt="9" custLinFactNeighborX="1217" custLinFactNeighborY="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50F97-4067-454B-9D4E-A3E794FAAA73}" type="pres">
      <dgm:prSet presAssocID="{617BE33B-68A1-0F4D-B947-38A28075CA0F}" presName="textaccent7" presStyleCnt="0"/>
      <dgm:spPr/>
    </dgm:pt>
    <dgm:pt modelId="{FBC13016-4606-FC4D-B55E-066C3499DB20}" type="pres">
      <dgm:prSet presAssocID="{617BE33B-68A1-0F4D-B947-38A28075CA0F}" presName="accentRepeatNode" presStyleLbl="solidAlignAcc1" presStyleIdx="12" presStyleCnt="18"/>
      <dgm:spPr>
        <a:noFill/>
        <a:ln>
          <a:noFill/>
        </a:ln>
      </dgm:spPr>
    </dgm:pt>
    <dgm:pt modelId="{0398C3EE-48F5-7E48-8CF6-954A5BE01D11}" type="pres">
      <dgm:prSet presAssocID="{A87D1FC8-AEE9-3B4E-B2B6-11F66100FE0B}" presName="image7" presStyleCnt="0"/>
      <dgm:spPr/>
    </dgm:pt>
    <dgm:pt modelId="{C62D69EC-3198-0343-A1A3-947293E381E7}" type="pres">
      <dgm:prSet presAssocID="{A87D1FC8-AEE9-3B4E-B2B6-11F66100FE0B}" presName="imageRepeatNode" presStyleLbl="alignAcc1" presStyleIdx="6" presStyleCnt="9" custLinFactY="-8285" custLinFactNeighborX="-958" custLinFactNeighborY="-100000"/>
      <dgm:spPr/>
      <dgm:t>
        <a:bodyPr/>
        <a:lstStyle/>
        <a:p>
          <a:endParaRPr lang="en-US"/>
        </a:p>
      </dgm:t>
    </dgm:pt>
    <dgm:pt modelId="{A92113F7-5FBF-A742-80E4-0501624BB3F8}" type="pres">
      <dgm:prSet presAssocID="{A87D1FC8-AEE9-3B4E-B2B6-11F66100FE0B}" presName="imageaccent7" presStyleCnt="0"/>
      <dgm:spPr/>
    </dgm:pt>
    <dgm:pt modelId="{5533EBD6-4755-014D-A0A0-3B7FE62CD47A}" type="pres">
      <dgm:prSet presAssocID="{A87D1FC8-AEE9-3B4E-B2B6-11F66100FE0B}" presName="accentRepeatNode" presStyleLbl="solidAlignAcc1" presStyleIdx="13" presStyleCnt="18" custLinFactX="-315768" custLinFactY="100000" custLinFactNeighborX="-400000" custLinFactNeighborY="135858"/>
      <dgm:spPr>
        <a:noFill/>
        <a:ln>
          <a:noFill/>
        </a:ln>
      </dgm:spPr>
    </dgm:pt>
    <dgm:pt modelId="{AAFD8D0D-EABE-E149-A051-A2E0CD57CFB2}" type="pres">
      <dgm:prSet presAssocID="{A9BAE9A3-B029-BD47-8D95-F7A60DE8A7E2}" presName="text8" presStyleCnt="0"/>
      <dgm:spPr/>
    </dgm:pt>
    <dgm:pt modelId="{B0F086E2-094F-6946-8BFD-C862C0EF2A50}" type="pres">
      <dgm:prSet presAssocID="{A9BAE9A3-B029-BD47-8D95-F7A60DE8A7E2}" presName="textRepeatNode" presStyleLbl="alignNode1" presStyleIdx="7" presStyleCnt="9" custLinFactNeighborX="1217" custLinFactNeighborY="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DB2EE-362B-E14B-98BC-CF3604CC7668}" type="pres">
      <dgm:prSet presAssocID="{A9BAE9A3-B029-BD47-8D95-F7A60DE8A7E2}" presName="textaccent8" presStyleCnt="0"/>
      <dgm:spPr/>
    </dgm:pt>
    <dgm:pt modelId="{ADF4ACC5-C99D-D44C-BBE5-F9689FAA77D2}" type="pres">
      <dgm:prSet presAssocID="{A9BAE9A3-B029-BD47-8D95-F7A60DE8A7E2}" presName="accentRepeatNode" presStyleLbl="solidAlignAcc1" presStyleIdx="14" presStyleCnt="18"/>
      <dgm:spPr>
        <a:noFill/>
        <a:ln>
          <a:noFill/>
        </a:ln>
      </dgm:spPr>
    </dgm:pt>
    <dgm:pt modelId="{0DD596A4-7A62-1A46-B7D4-A03F9FC83C70}" type="pres">
      <dgm:prSet presAssocID="{D52CA225-721B-C04D-AD15-0E7EBACEFF0F}" presName="image8" presStyleCnt="0"/>
      <dgm:spPr/>
    </dgm:pt>
    <dgm:pt modelId="{E2F471E2-3B20-0545-BD93-56886907DF54}" type="pres">
      <dgm:prSet presAssocID="{D52CA225-721B-C04D-AD15-0E7EBACEFF0F}" presName="imageRepeatNode" presStyleLbl="alignAcc1" presStyleIdx="7" presStyleCnt="9" custLinFactY="-100000" custLinFactNeighborX="-968" custLinFactNeighborY="-121168"/>
      <dgm:spPr/>
      <dgm:t>
        <a:bodyPr/>
        <a:lstStyle/>
        <a:p>
          <a:endParaRPr lang="en-US"/>
        </a:p>
      </dgm:t>
    </dgm:pt>
    <dgm:pt modelId="{87A4545A-3B6B-E743-8660-3DE7F27A56A7}" type="pres">
      <dgm:prSet presAssocID="{D52CA225-721B-C04D-AD15-0E7EBACEFF0F}" presName="imageaccent8" presStyleCnt="0"/>
      <dgm:spPr/>
    </dgm:pt>
    <dgm:pt modelId="{6AEC4CFD-B6D1-C24D-8811-718E5A79F2E7}" type="pres">
      <dgm:prSet presAssocID="{D52CA225-721B-C04D-AD15-0E7EBACEFF0F}" presName="accentRepeatNode" presStyleLbl="solidAlignAcc1" presStyleIdx="15" presStyleCnt="18" custLinFactX="-348647" custLinFactY="-200000" custLinFactNeighborX="-400000" custLinFactNeighborY="-276808"/>
      <dgm:spPr>
        <a:noFill/>
        <a:ln>
          <a:noFill/>
        </a:ln>
      </dgm:spPr>
    </dgm:pt>
    <dgm:pt modelId="{F4DCBC6E-E2E3-804A-9E25-F1317CB2D6F6}" type="pres">
      <dgm:prSet presAssocID="{0D87D476-5E3D-0A42-B1D0-EE1245CEE534}" presName="text9" presStyleCnt="0"/>
      <dgm:spPr/>
    </dgm:pt>
    <dgm:pt modelId="{7629DF03-2133-984B-85EB-EC1DEA3EEC74}" type="pres">
      <dgm:prSet presAssocID="{0D87D476-5E3D-0A42-B1D0-EE1245CEE534}" presName="textRepeatNode" presStyleLbl="alignNode1" presStyleIdx="8" presStyleCnt="9" custLinFactNeighborX="-958" custLinFactNeighborY="5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6DE66-0D14-4D46-92E2-6EB05970916D}" type="pres">
      <dgm:prSet presAssocID="{0D87D476-5E3D-0A42-B1D0-EE1245CEE534}" presName="textaccent9" presStyleCnt="0"/>
      <dgm:spPr/>
    </dgm:pt>
    <dgm:pt modelId="{B3AF510D-6C79-6346-ACAC-8E60AC6554F7}" type="pres">
      <dgm:prSet presAssocID="{0D87D476-5E3D-0A42-B1D0-EE1245CEE534}" presName="accentRepeatNode" presStyleLbl="solidAlignAcc1" presStyleIdx="16" presStyleCnt="18" custLinFactX="200000" custLinFactY="-300000" custLinFactNeighborX="229000" custLinFactNeighborY="-390884"/>
      <dgm:spPr>
        <a:noFill/>
        <a:ln>
          <a:noFill/>
        </a:ln>
      </dgm:spPr>
    </dgm:pt>
    <dgm:pt modelId="{D626FBF8-2C4A-B742-9076-3D7BEF91ABE2}" type="pres">
      <dgm:prSet presAssocID="{29F3ABF7-4E56-E74C-BE47-C9A7177066D8}" presName="image9" presStyleCnt="0"/>
      <dgm:spPr/>
    </dgm:pt>
    <dgm:pt modelId="{3D791143-0258-1A46-9F03-EECECC6BA69D}" type="pres">
      <dgm:prSet presAssocID="{29F3ABF7-4E56-E74C-BE47-C9A7177066D8}" presName="imageRepeatNode" presStyleLbl="alignAcc1" presStyleIdx="8" presStyleCnt="9" custLinFactNeighborX="-2874" custLinFactNeighborY="3006"/>
      <dgm:spPr/>
      <dgm:t>
        <a:bodyPr/>
        <a:lstStyle/>
        <a:p>
          <a:endParaRPr lang="en-US"/>
        </a:p>
      </dgm:t>
    </dgm:pt>
    <dgm:pt modelId="{33E42CFE-6186-164B-9A71-B4D836C91A60}" type="pres">
      <dgm:prSet presAssocID="{29F3ABF7-4E56-E74C-BE47-C9A7177066D8}" presName="imageaccent9" presStyleCnt="0"/>
      <dgm:spPr/>
    </dgm:pt>
    <dgm:pt modelId="{7563C108-3E61-C342-B057-DBFEE0AD523C}" type="pres">
      <dgm:prSet presAssocID="{29F3ABF7-4E56-E74C-BE47-C9A7177066D8}" presName="accentRepeatNode" presStyleLbl="solidAlignAcc1" presStyleIdx="17" presStyleCnt="18" custLinFactX="238354" custLinFactY="-500000" custLinFactNeighborX="300000" custLinFactNeighborY="-550922"/>
      <dgm:spPr>
        <a:noFill/>
        <a:ln>
          <a:noFill/>
        </a:ln>
      </dgm:spPr>
    </dgm:pt>
  </dgm:ptLst>
  <dgm:cxnLst>
    <dgm:cxn modelId="{DF9207AD-ACA7-DE4F-898B-3B80635D402E}" srcId="{C1C14790-86AB-DB43-87F3-6FD541BF0879}" destId="{213EC3CC-BBCD-0646-B8A6-DB0605232EB2}" srcOrd="2" destOrd="0" parTransId="{8C862BA8-9CFB-6147-929E-E6C76E07673C}" sibTransId="{CD6019A0-611F-7E4F-ABFD-160DA4377BA8}"/>
    <dgm:cxn modelId="{1CB78593-1986-B44A-8CCA-DB3C20A40FFC}" srcId="{C1C14790-86AB-DB43-87F3-6FD541BF0879}" destId="{8D2AE0F3-53D2-E149-84FA-DF53603D316D}" srcOrd="3" destOrd="0" parTransId="{6A9D7271-6832-2C40-87FD-B2E828C24D68}" sibTransId="{019CBC16-0E94-4F4A-B64A-A3D7E9348326}"/>
    <dgm:cxn modelId="{3836C81B-7D88-2F4C-8E67-35EAF8CAB2AA}" type="presOf" srcId="{8D2AE0F3-53D2-E149-84FA-DF53603D316D}" destId="{A6353FFA-7308-A74E-88A9-2E4C7A1624B9}" srcOrd="0" destOrd="0" presId="urn:microsoft.com/office/officeart/2008/layout/HexagonCluster"/>
    <dgm:cxn modelId="{0E764EFB-CD6A-1041-B617-D37D2FDA9A98}" srcId="{C1C14790-86AB-DB43-87F3-6FD541BF0879}" destId="{BBDC131D-D753-3843-9876-61C2649A73BB}" srcOrd="0" destOrd="0" parTransId="{67225BC0-1BB2-584C-932B-FC89FEDC254F}" sibTransId="{8888B653-43C5-934B-8902-310906AB2760}"/>
    <dgm:cxn modelId="{914814AD-2D9E-D14C-AC3A-720AACF79C51}" type="presOf" srcId="{DFB4BF28-DC36-3940-9FAE-9A9472FC1764}" destId="{A4094803-8BE1-344D-9E1E-4083011191BC}" srcOrd="0" destOrd="0" presId="urn:microsoft.com/office/officeart/2008/layout/HexagonCluster"/>
    <dgm:cxn modelId="{D7388732-EBAC-8543-AB88-DE4C9AEB6B66}" type="presOf" srcId="{BBDC131D-D753-3843-9876-61C2649A73BB}" destId="{0514F3DC-2A67-6B4D-86F6-3F5E75C1C8A7}" srcOrd="0" destOrd="0" presId="urn:microsoft.com/office/officeart/2008/layout/HexagonCluster"/>
    <dgm:cxn modelId="{FD5EAB8E-568B-874A-A185-C08FFEB3215D}" type="presOf" srcId="{617BE33B-68A1-0F4D-B947-38A28075CA0F}" destId="{778421BE-C4B1-C74F-9DF4-73CB1DDB857C}" srcOrd="0" destOrd="0" presId="urn:microsoft.com/office/officeart/2008/layout/HexagonCluster"/>
    <dgm:cxn modelId="{DBC481F5-F6A2-3B46-9108-A40A76516A33}" type="presOf" srcId="{A87D1FC8-AEE9-3B4E-B2B6-11F66100FE0B}" destId="{C62D69EC-3198-0343-A1A3-947293E381E7}" srcOrd="0" destOrd="0" presId="urn:microsoft.com/office/officeart/2008/layout/HexagonCluster"/>
    <dgm:cxn modelId="{2740602E-8EE1-0D49-B1FB-31C096201473}" type="presOf" srcId="{019CBC16-0E94-4F4A-B64A-A3D7E9348326}" destId="{192804A7-17D5-1C4A-AD93-3B20D7CC1027}" srcOrd="0" destOrd="0" presId="urn:microsoft.com/office/officeart/2008/layout/HexagonCluster"/>
    <dgm:cxn modelId="{BC42CCC2-7638-564F-8760-D4D5FDD4DF70}" srcId="{C1C14790-86AB-DB43-87F3-6FD541BF0879}" destId="{A24E4AA1-775A-624F-A0FA-F4F20ADFC614}" srcOrd="1" destOrd="0" parTransId="{0528DD3E-6950-F34B-A21B-7FCCFB278B88}" sibTransId="{5C75B83C-5B66-B143-A6F1-221753CE3B65}"/>
    <dgm:cxn modelId="{BEE2F654-B8DE-2847-BAD6-4200BFAB564E}" type="presOf" srcId="{A9BAE9A3-B029-BD47-8D95-F7A60DE8A7E2}" destId="{B0F086E2-094F-6946-8BFD-C862C0EF2A50}" srcOrd="0" destOrd="0" presId="urn:microsoft.com/office/officeart/2008/layout/HexagonCluster"/>
    <dgm:cxn modelId="{225AF38C-7707-DA49-9FBB-9050AE4E81A7}" type="presOf" srcId="{025B33AC-C91E-814F-B978-B3AFF7ED6A98}" destId="{361A5765-FE87-2447-A4D3-2BE8F774EAF2}" srcOrd="0" destOrd="0" presId="urn:microsoft.com/office/officeart/2008/layout/HexagonCluster"/>
    <dgm:cxn modelId="{B35B42B9-40A5-1941-8C7E-0FCD3E439054}" type="presOf" srcId="{29F3ABF7-4E56-E74C-BE47-C9A7177066D8}" destId="{3D791143-0258-1A46-9F03-EECECC6BA69D}" srcOrd="0" destOrd="0" presId="urn:microsoft.com/office/officeart/2008/layout/HexagonCluster"/>
    <dgm:cxn modelId="{85542F3D-B5BA-F746-A813-6191432CC061}" type="presOf" srcId="{C1C14790-86AB-DB43-87F3-6FD541BF0879}" destId="{72314113-83D5-3541-B64D-FE36E3A01AC3}" srcOrd="0" destOrd="0" presId="urn:microsoft.com/office/officeart/2008/layout/HexagonCluster"/>
    <dgm:cxn modelId="{9C531A5B-919A-EC47-A806-66F035F70DB4}" srcId="{C1C14790-86AB-DB43-87F3-6FD541BF0879}" destId="{8264A34A-90BF-A846-A333-5A49F1E959EC}" srcOrd="4" destOrd="0" parTransId="{0745495B-133A-BD4C-A9C2-A8C58328FBB0}" sibTransId="{DFB4BF28-DC36-3940-9FAE-9A9472FC1764}"/>
    <dgm:cxn modelId="{7DB1BA0E-A681-4D4A-A1D5-9291C1EF7B18}" type="presOf" srcId="{D52CA225-721B-C04D-AD15-0E7EBACEFF0F}" destId="{E2F471E2-3B20-0545-BD93-56886907DF54}" srcOrd="0" destOrd="0" presId="urn:microsoft.com/office/officeart/2008/layout/HexagonCluster"/>
    <dgm:cxn modelId="{51234D6D-A6FD-F04B-8516-299D07A194D7}" type="presOf" srcId="{C1C986D5-8CF7-4443-A852-7681E849C4D7}" destId="{770D0B6A-1426-054C-A2D4-3E145E10056D}" srcOrd="0" destOrd="0" presId="urn:microsoft.com/office/officeart/2008/layout/HexagonCluster"/>
    <dgm:cxn modelId="{F1FAE939-8758-1842-8E9F-6A7ACB622DD8}" srcId="{C1C14790-86AB-DB43-87F3-6FD541BF0879}" destId="{A9BAE9A3-B029-BD47-8D95-F7A60DE8A7E2}" srcOrd="7" destOrd="0" parTransId="{C0BAA697-5F4A-D345-8886-90710608E403}" sibTransId="{D52CA225-721B-C04D-AD15-0E7EBACEFF0F}"/>
    <dgm:cxn modelId="{9D237867-1383-1B44-B948-F0E39F3B8656}" type="presOf" srcId="{213EC3CC-BBCD-0646-B8A6-DB0605232EB2}" destId="{558FC97E-0B65-B549-A6FC-8EC63413F7A6}" srcOrd="0" destOrd="0" presId="urn:microsoft.com/office/officeart/2008/layout/HexagonCluster"/>
    <dgm:cxn modelId="{6B1B5728-F767-FB47-B144-7B07B43D4BE7}" srcId="{C1C14790-86AB-DB43-87F3-6FD541BF0879}" destId="{0D87D476-5E3D-0A42-B1D0-EE1245CEE534}" srcOrd="8" destOrd="0" parTransId="{84E3A6F2-301C-A549-95F7-050FFBCE7082}" sibTransId="{29F3ABF7-4E56-E74C-BE47-C9A7177066D8}"/>
    <dgm:cxn modelId="{513CC563-3A1C-7E41-B72A-023687363422}" srcId="{C1C14790-86AB-DB43-87F3-6FD541BF0879}" destId="{617BE33B-68A1-0F4D-B947-38A28075CA0F}" srcOrd="6" destOrd="0" parTransId="{FDC00072-E5FB-7F43-8115-8588919B657D}" sibTransId="{A87D1FC8-AEE9-3B4E-B2B6-11F66100FE0B}"/>
    <dgm:cxn modelId="{3A6A3C57-3B86-8E45-8A9C-9D6E704C981F}" type="presOf" srcId="{8264A34A-90BF-A846-A333-5A49F1E959EC}" destId="{C79310D1-D06E-6949-9A5D-4DFBA7267E5A}" srcOrd="0" destOrd="0" presId="urn:microsoft.com/office/officeart/2008/layout/HexagonCluster"/>
    <dgm:cxn modelId="{5DE7CE2A-26EB-A741-8126-B6C483A620AC}" type="presOf" srcId="{8888B653-43C5-934B-8902-310906AB2760}" destId="{9CE16238-F006-254E-9417-A1D829907049}" srcOrd="0" destOrd="0" presId="urn:microsoft.com/office/officeart/2008/layout/HexagonCluster"/>
    <dgm:cxn modelId="{A542019D-47F6-114E-9A5C-232FF0AB28CE}" type="presOf" srcId="{0D87D476-5E3D-0A42-B1D0-EE1245CEE534}" destId="{7629DF03-2133-984B-85EB-EC1DEA3EEC74}" srcOrd="0" destOrd="0" presId="urn:microsoft.com/office/officeart/2008/layout/HexagonCluster"/>
    <dgm:cxn modelId="{8992761A-8104-D34C-A2FE-9F32CFB79BC3}" type="presOf" srcId="{A24E4AA1-775A-624F-A0FA-F4F20ADFC614}" destId="{002348F0-2028-544C-B5F3-B975F19D3F48}" srcOrd="0" destOrd="0" presId="urn:microsoft.com/office/officeart/2008/layout/HexagonCluster"/>
    <dgm:cxn modelId="{49AE81B7-5331-1840-B844-22E803D87DF6}" type="presOf" srcId="{5C75B83C-5B66-B143-A6F1-221753CE3B65}" destId="{94EF13B2-C7ED-7D43-9508-A6FDF071ACF3}" srcOrd="0" destOrd="0" presId="urn:microsoft.com/office/officeart/2008/layout/HexagonCluster"/>
    <dgm:cxn modelId="{857B5076-1834-C54B-8860-5EA9131707BE}" type="presOf" srcId="{CD6019A0-611F-7E4F-ABFD-160DA4377BA8}" destId="{0B647D9F-4FEB-604F-B386-C46C1E8D4B4A}" srcOrd="0" destOrd="0" presId="urn:microsoft.com/office/officeart/2008/layout/HexagonCluster"/>
    <dgm:cxn modelId="{B6F65583-28A0-E248-94B7-382A80081C13}" srcId="{C1C14790-86AB-DB43-87F3-6FD541BF0879}" destId="{025B33AC-C91E-814F-B978-B3AFF7ED6A98}" srcOrd="5" destOrd="0" parTransId="{21CBA7EA-6ABB-034F-9F8B-5F4F3E9806FF}" sibTransId="{C1C986D5-8CF7-4443-A852-7681E849C4D7}"/>
    <dgm:cxn modelId="{4F2F7E4E-A177-CE43-88B7-B074072CE9B8}" type="presParOf" srcId="{72314113-83D5-3541-B64D-FE36E3A01AC3}" destId="{6C45E4B1-6B35-3444-9D1A-6AABD1118B31}" srcOrd="0" destOrd="0" presId="urn:microsoft.com/office/officeart/2008/layout/HexagonCluster"/>
    <dgm:cxn modelId="{1D0E266A-C75C-0147-9DFE-73D081A5B9C7}" type="presParOf" srcId="{6C45E4B1-6B35-3444-9D1A-6AABD1118B31}" destId="{0514F3DC-2A67-6B4D-86F6-3F5E75C1C8A7}" srcOrd="0" destOrd="0" presId="urn:microsoft.com/office/officeart/2008/layout/HexagonCluster"/>
    <dgm:cxn modelId="{C25E8C68-3F63-394B-855F-6D0051A19957}" type="presParOf" srcId="{72314113-83D5-3541-B64D-FE36E3A01AC3}" destId="{23BFC412-2D4B-7D42-9D1F-FF260BDAC45E}" srcOrd="1" destOrd="0" presId="urn:microsoft.com/office/officeart/2008/layout/HexagonCluster"/>
    <dgm:cxn modelId="{520B5465-A43F-7343-BB4B-231A4FECFE17}" type="presParOf" srcId="{23BFC412-2D4B-7D42-9D1F-FF260BDAC45E}" destId="{4B316561-3361-684B-B0C2-A9C873CEA076}" srcOrd="0" destOrd="0" presId="urn:microsoft.com/office/officeart/2008/layout/HexagonCluster"/>
    <dgm:cxn modelId="{7D47C66C-B210-0D4E-B66C-A62B8D5A1287}" type="presParOf" srcId="{72314113-83D5-3541-B64D-FE36E3A01AC3}" destId="{2A395F84-FFEE-0E45-8A7C-4684D83DB5E5}" srcOrd="2" destOrd="0" presId="urn:microsoft.com/office/officeart/2008/layout/HexagonCluster"/>
    <dgm:cxn modelId="{2A5A5A2E-1A41-304B-B03B-7D7929BB5BC1}" type="presParOf" srcId="{2A395F84-FFEE-0E45-8A7C-4684D83DB5E5}" destId="{9CE16238-F006-254E-9417-A1D829907049}" srcOrd="0" destOrd="0" presId="urn:microsoft.com/office/officeart/2008/layout/HexagonCluster"/>
    <dgm:cxn modelId="{B01F1626-DF17-8C47-BDCA-6DCD2D7C457A}" type="presParOf" srcId="{72314113-83D5-3541-B64D-FE36E3A01AC3}" destId="{D4756AD6-405A-F94A-B69F-A81B1D9B02A1}" srcOrd="3" destOrd="0" presId="urn:microsoft.com/office/officeart/2008/layout/HexagonCluster"/>
    <dgm:cxn modelId="{3C50D2CB-0C4C-394B-AE12-6E7669C6BC94}" type="presParOf" srcId="{D4756AD6-405A-F94A-B69F-A81B1D9B02A1}" destId="{85F07478-A72B-5F49-A293-7E9AE39B2743}" srcOrd="0" destOrd="0" presId="urn:microsoft.com/office/officeart/2008/layout/HexagonCluster"/>
    <dgm:cxn modelId="{912D8417-54CB-E649-A42E-6A2B1CAC6A5D}" type="presParOf" srcId="{72314113-83D5-3541-B64D-FE36E3A01AC3}" destId="{5AE18C8D-7091-3D42-88C9-4C9100940CF9}" srcOrd="4" destOrd="0" presId="urn:microsoft.com/office/officeart/2008/layout/HexagonCluster"/>
    <dgm:cxn modelId="{19567E06-5DEE-9046-B8AA-D3DD78500BEE}" type="presParOf" srcId="{5AE18C8D-7091-3D42-88C9-4C9100940CF9}" destId="{002348F0-2028-544C-B5F3-B975F19D3F48}" srcOrd="0" destOrd="0" presId="urn:microsoft.com/office/officeart/2008/layout/HexagonCluster"/>
    <dgm:cxn modelId="{27CF8580-0615-B547-B256-A8873EE62CC1}" type="presParOf" srcId="{72314113-83D5-3541-B64D-FE36E3A01AC3}" destId="{FBAB8B01-7F8F-514E-A4D4-5D92739351A3}" srcOrd="5" destOrd="0" presId="urn:microsoft.com/office/officeart/2008/layout/HexagonCluster"/>
    <dgm:cxn modelId="{011DB359-C707-BD42-B156-D47121A67028}" type="presParOf" srcId="{FBAB8B01-7F8F-514E-A4D4-5D92739351A3}" destId="{8EB34EC6-4B06-8449-B8FA-E54382C31079}" srcOrd="0" destOrd="0" presId="urn:microsoft.com/office/officeart/2008/layout/HexagonCluster"/>
    <dgm:cxn modelId="{03E52AA1-1FD3-8B47-907A-786101955D73}" type="presParOf" srcId="{72314113-83D5-3541-B64D-FE36E3A01AC3}" destId="{3983F371-4624-8E40-9388-5F7AF5017795}" srcOrd="6" destOrd="0" presId="urn:microsoft.com/office/officeart/2008/layout/HexagonCluster"/>
    <dgm:cxn modelId="{84AC4020-8FDB-0F4B-9D96-419002D41A97}" type="presParOf" srcId="{3983F371-4624-8E40-9388-5F7AF5017795}" destId="{94EF13B2-C7ED-7D43-9508-A6FDF071ACF3}" srcOrd="0" destOrd="0" presId="urn:microsoft.com/office/officeart/2008/layout/HexagonCluster"/>
    <dgm:cxn modelId="{F65BB340-740D-DD4F-AAF5-6F9D5106EB24}" type="presParOf" srcId="{72314113-83D5-3541-B64D-FE36E3A01AC3}" destId="{6E150454-BAC8-D34A-97F8-FD299E5760FC}" srcOrd="7" destOrd="0" presId="urn:microsoft.com/office/officeart/2008/layout/HexagonCluster"/>
    <dgm:cxn modelId="{2529CE46-2A46-E343-A68B-89243A67B8B9}" type="presParOf" srcId="{6E150454-BAC8-D34A-97F8-FD299E5760FC}" destId="{045DF4BF-6E4B-684F-9D34-1A3EC9970478}" srcOrd="0" destOrd="0" presId="urn:microsoft.com/office/officeart/2008/layout/HexagonCluster"/>
    <dgm:cxn modelId="{9F0DD374-1BD6-0A44-8658-6D4E63A4C696}" type="presParOf" srcId="{72314113-83D5-3541-B64D-FE36E3A01AC3}" destId="{DA723623-29F6-D746-A63F-A0A24E6929B3}" srcOrd="8" destOrd="0" presId="urn:microsoft.com/office/officeart/2008/layout/HexagonCluster"/>
    <dgm:cxn modelId="{3A564F77-C21B-D04F-B283-2F14A7E457A5}" type="presParOf" srcId="{DA723623-29F6-D746-A63F-A0A24E6929B3}" destId="{558FC97E-0B65-B549-A6FC-8EC63413F7A6}" srcOrd="0" destOrd="0" presId="urn:microsoft.com/office/officeart/2008/layout/HexagonCluster"/>
    <dgm:cxn modelId="{31EF94F3-CDAE-1D46-BD0C-32854054442B}" type="presParOf" srcId="{72314113-83D5-3541-B64D-FE36E3A01AC3}" destId="{D0EA4937-1E4B-F947-995C-0EFAA83E9ACB}" srcOrd="9" destOrd="0" presId="urn:microsoft.com/office/officeart/2008/layout/HexagonCluster"/>
    <dgm:cxn modelId="{FAAD5F3D-2952-E14C-84D5-BB91CF096311}" type="presParOf" srcId="{D0EA4937-1E4B-F947-995C-0EFAA83E9ACB}" destId="{642993F7-0E06-BB42-B0FA-43B57A96073D}" srcOrd="0" destOrd="0" presId="urn:microsoft.com/office/officeart/2008/layout/HexagonCluster"/>
    <dgm:cxn modelId="{51FAAD80-218B-D74C-89BE-A3A8415F2D0B}" type="presParOf" srcId="{72314113-83D5-3541-B64D-FE36E3A01AC3}" destId="{79ABCBD9-CCEC-C14E-AD77-B6F36977B992}" srcOrd="10" destOrd="0" presId="urn:microsoft.com/office/officeart/2008/layout/HexagonCluster"/>
    <dgm:cxn modelId="{5E42BFCA-CAC4-EF47-BB99-892EF734BAAF}" type="presParOf" srcId="{79ABCBD9-CCEC-C14E-AD77-B6F36977B992}" destId="{0B647D9F-4FEB-604F-B386-C46C1E8D4B4A}" srcOrd="0" destOrd="0" presId="urn:microsoft.com/office/officeart/2008/layout/HexagonCluster"/>
    <dgm:cxn modelId="{1279A3D0-D6F2-0F4A-B41C-8F9B03DED2C8}" type="presParOf" srcId="{72314113-83D5-3541-B64D-FE36E3A01AC3}" destId="{CAEC99D8-5055-B64E-98BC-E34DE239C6B8}" srcOrd="11" destOrd="0" presId="urn:microsoft.com/office/officeart/2008/layout/HexagonCluster"/>
    <dgm:cxn modelId="{E9F95A4F-4FCF-F54A-864A-0F954DD54762}" type="presParOf" srcId="{CAEC99D8-5055-B64E-98BC-E34DE239C6B8}" destId="{320B4E8D-E004-D34E-A0E3-D0FFBEEB6E6D}" srcOrd="0" destOrd="0" presId="urn:microsoft.com/office/officeart/2008/layout/HexagonCluster"/>
    <dgm:cxn modelId="{21B67093-816E-BE41-87C9-59284B8866AB}" type="presParOf" srcId="{72314113-83D5-3541-B64D-FE36E3A01AC3}" destId="{4E7BFCB8-7289-8E4B-A573-D807D9826EBF}" srcOrd="12" destOrd="0" presId="urn:microsoft.com/office/officeart/2008/layout/HexagonCluster"/>
    <dgm:cxn modelId="{64BA89C2-B7BF-0243-9034-0549E4536C36}" type="presParOf" srcId="{4E7BFCB8-7289-8E4B-A573-D807D9826EBF}" destId="{A6353FFA-7308-A74E-88A9-2E4C7A1624B9}" srcOrd="0" destOrd="0" presId="urn:microsoft.com/office/officeart/2008/layout/HexagonCluster"/>
    <dgm:cxn modelId="{ED2A3BAC-7A2C-7B4E-BB2D-716C3350C363}" type="presParOf" srcId="{72314113-83D5-3541-B64D-FE36E3A01AC3}" destId="{9D3A7A4E-78E5-3D42-9F11-0A9F74DDF8A3}" srcOrd="13" destOrd="0" presId="urn:microsoft.com/office/officeart/2008/layout/HexagonCluster"/>
    <dgm:cxn modelId="{E33BCC74-D91D-F540-B354-61C51BA259B8}" type="presParOf" srcId="{9D3A7A4E-78E5-3D42-9F11-0A9F74DDF8A3}" destId="{C918F00D-A54F-1D45-B774-04BFAC0D0EBF}" srcOrd="0" destOrd="0" presId="urn:microsoft.com/office/officeart/2008/layout/HexagonCluster"/>
    <dgm:cxn modelId="{F4DB881F-168A-5C47-91D6-2F0C6CC0CF61}" type="presParOf" srcId="{72314113-83D5-3541-B64D-FE36E3A01AC3}" destId="{5CE918CE-F7C5-9641-8924-FFD9992C910E}" srcOrd="14" destOrd="0" presId="urn:microsoft.com/office/officeart/2008/layout/HexagonCluster"/>
    <dgm:cxn modelId="{B88698EE-0458-E142-846E-BBCF62AC263A}" type="presParOf" srcId="{5CE918CE-F7C5-9641-8924-FFD9992C910E}" destId="{192804A7-17D5-1C4A-AD93-3B20D7CC1027}" srcOrd="0" destOrd="0" presId="urn:microsoft.com/office/officeart/2008/layout/HexagonCluster"/>
    <dgm:cxn modelId="{059B7A77-C763-754F-88AF-7D403E60C390}" type="presParOf" srcId="{72314113-83D5-3541-B64D-FE36E3A01AC3}" destId="{68475519-6168-804D-A3F8-3FE204207FAC}" srcOrd="15" destOrd="0" presId="urn:microsoft.com/office/officeart/2008/layout/HexagonCluster"/>
    <dgm:cxn modelId="{0B63126D-9C66-7E4D-8D49-0A211AC0DC8D}" type="presParOf" srcId="{68475519-6168-804D-A3F8-3FE204207FAC}" destId="{826EA2F6-76A0-5446-A6FB-BD58D32CE244}" srcOrd="0" destOrd="0" presId="urn:microsoft.com/office/officeart/2008/layout/HexagonCluster"/>
    <dgm:cxn modelId="{422C100B-E8EC-9242-ACC4-17183E11FB65}" type="presParOf" srcId="{72314113-83D5-3541-B64D-FE36E3A01AC3}" destId="{43BB98BA-2F40-CE45-8213-00FD47175D77}" srcOrd="16" destOrd="0" presId="urn:microsoft.com/office/officeart/2008/layout/HexagonCluster"/>
    <dgm:cxn modelId="{742D31E5-843A-9148-B284-428740F5AC89}" type="presParOf" srcId="{43BB98BA-2F40-CE45-8213-00FD47175D77}" destId="{C79310D1-D06E-6949-9A5D-4DFBA7267E5A}" srcOrd="0" destOrd="0" presId="urn:microsoft.com/office/officeart/2008/layout/HexagonCluster"/>
    <dgm:cxn modelId="{236780D7-9720-B64D-AA35-C6E788EBE9EF}" type="presParOf" srcId="{72314113-83D5-3541-B64D-FE36E3A01AC3}" destId="{33987AAB-ADEB-7E41-97B0-D8353B88A208}" srcOrd="17" destOrd="0" presId="urn:microsoft.com/office/officeart/2008/layout/HexagonCluster"/>
    <dgm:cxn modelId="{6944A536-174A-0F40-ABD9-8F1021B73877}" type="presParOf" srcId="{33987AAB-ADEB-7E41-97B0-D8353B88A208}" destId="{A0DBD7D5-B3E1-354B-B523-E196E80E94D6}" srcOrd="0" destOrd="0" presId="urn:microsoft.com/office/officeart/2008/layout/HexagonCluster"/>
    <dgm:cxn modelId="{C30ECDC3-DF89-5443-B752-7D2ACB5A77B2}" type="presParOf" srcId="{72314113-83D5-3541-B64D-FE36E3A01AC3}" destId="{F1C55A6B-CD2F-CC40-8B25-C2D62EFC3E79}" srcOrd="18" destOrd="0" presId="urn:microsoft.com/office/officeart/2008/layout/HexagonCluster"/>
    <dgm:cxn modelId="{5681B941-43E8-D043-A99B-407ED52C5120}" type="presParOf" srcId="{F1C55A6B-CD2F-CC40-8B25-C2D62EFC3E79}" destId="{A4094803-8BE1-344D-9E1E-4083011191BC}" srcOrd="0" destOrd="0" presId="urn:microsoft.com/office/officeart/2008/layout/HexagonCluster"/>
    <dgm:cxn modelId="{101994CE-0339-4742-8AB1-C277EC74093A}" type="presParOf" srcId="{72314113-83D5-3541-B64D-FE36E3A01AC3}" destId="{1F1805D7-00D6-3540-B40B-BA2FBEC465BE}" srcOrd="19" destOrd="0" presId="urn:microsoft.com/office/officeart/2008/layout/HexagonCluster"/>
    <dgm:cxn modelId="{23D437C5-39BC-3C40-B1E8-71A28F09E1E9}" type="presParOf" srcId="{1F1805D7-00D6-3540-B40B-BA2FBEC465BE}" destId="{C24FEB36-0A04-7E4D-BA83-F8CEE59A15AB}" srcOrd="0" destOrd="0" presId="urn:microsoft.com/office/officeart/2008/layout/HexagonCluster"/>
    <dgm:cxn modelId="{72E57212-53C4-4B43-8C29-3CCC6C8B550E}" type="presParOf" srcId="{72314113-83D5-3541-B64D-FE36E3A01AC3}" destId="{E3F34F04-D745-DA43-86A8-4E09A405AF5B}" srcOrd="20" destOrd="0" presId="urn:microsoft.com/office/officeart/2008/layout/HexagonCluster"/>
    <dgm:cxn modelId="{091A3469-15BE-BA48-90D2-CCA193986B2E}" type="presParOf" srcId="{E3F34F04-D745-DA43-86A8-4E09A405AF5B}" destId="{361A5765-FE87-2447-A4D3-2BE8F774EAF2}" srcOrd="0" destOrd="0" presId="urn:microsoft.com/office/officeart/2008/layout/HexagonCluster"/>
    <dgm:cxn modelId="{0EBBD9DB-0056-EC47-8118-D15EBB0CEB00}" type="presParOf" srcId="{72314113-83D5-3541-B64D-FE36E3A01AC3}" destId="{09F3B154-5D2C-9841-B0EA-D39F86F73AB7}" srcOrd="21" destOrd="0" presId="urn:microsoft.com/office/officeart/2008/layout/HexagonCluster"/>
    <dgm:cxn modelId="{F5283A7A-FE91-B240-B6AC-78646D26EC09}" type="presParOf" srcId="{09F3B154-5D2C-9841-B0EA-D39F86F73AB7}" destId="{618BEB95-F556-564F-9067-0136BCA1376C}" srcOrd="0" destOrd="0" presId="urn:microsoft.com/office/officeart/2008/layout/HexagonCluster"/>
    <dgm:cxn modelId="{29BEABC3-A957-E64C-BAD6-A6A7628766CA}" type="presParOf" srcId="{72314113-83D5-3541-B64D-FE36E3A01AC3}" destId="{B305D19A-DED2-164B-A35D-028FA2DDA34A}" srcOrd="22" destOrd="0" presId="urn:microsoft.com/office/officeart/2008/layout/HexagonCluster"/>
    <dgm:cxn modelId="{9EB07E53-368F-8C4D-8DA7-3698875508EA}" type="presParOf" srcId="{B305D19A-DED2-164B-A35D-028FA2DDA34A}" destId="{770D0B6A-1426-054C-A2D4-3E145E10056D}" srcOrd="0" destOrd="0" presId="urn:microsoft.com/office/officeart/2008/layout/HexagonCluster"/>
    <dgm:cxn modelId="{257B0F4E-115F-0C4F-86A9-E345F28BBD05}" type="presParOf" srcId="{72314113-83D5-3541-B64D-FE36E3A01AC3}" destId="{579B0A70-36D8-9544-BECF-AB9ECA8C3DB3}" srcOrd="23" destOrd="0" presId="urn:microsoft.com/office/officeart/2008/layout/HexagonCluster"/>
    <dgm:cxn modelId="{1C59DDE8-C081-3941-8CA0-595AD7032865}" type="presParOf" srcId="{579B0A70-36D8-9544-BECF-AB9ECA8C3DB3}" destId="{CFCBA41F-EA03-B149-BFF9-C63576EA4A3C}" srcOrd="0" destOrd="0" presId="urn:microsoft.com/office/officeart/2008/layout/HexagonCluster"/>
    <dgm:cxn modelId="{D836FC83-90C1-EE42-A18E-49349B794F4F}" type="presParOf" srcId="{72314113-83D5-3541-B64D-FE36E3A01AC3}" destId="{B4A481A0-459F-5E44-B1A8-A5E188DA9B91}" srcOrd="24" destOrd="0" presId="urn:microsoft.com/office/officeart/2008/layout/HexagonCluster"/>
    <dgm:cxn modelId="{6A14E926-0A6F-CE47-AB16-0DCDFBF15B84}" type="presParOf" srcId="{B4A481A0-459F-5E44-B1A8-A5E188DA9B91}" destId="{778421BE-C4B1-C74F-9DF4-73CB1DDB857C}" srcOrd="0" destOrd="0" presId="urn:microsoft.com/office/officeart/2008/layout/HexagonCluster"/>
    <dgm:cxn modelId="{C35FF428-D48D-3C48-9C0C-5C32672AFC79}" type="presParOf" srcId="{72314113-83D5-3541-B64D-FE36E3A01AC3}" destId="{11250F97-4067-454B-9D4E-A3E794FAAA73}" srcOrd="25" destOrd="0" presId="urn:microsoft.com/office/officeart/2008/layout/HexagonCluster"/>
    <dgm:cxn modelId="{B6054F3C-787D-C64D-9044-62AB68487AE7}" type="presParOf" srcId="{11250F97-4067-454B-9D4E-A3E794FAAA73}" destId="{FBC13016-4606-FC4D-B55E-066C3499DB20}" srcOrd="0" destOrd="0" presId="urn:microsoft.com/office/officeart/2008/layout/HexagonCluster"/>
    <dgm:cxn modelId="{33A92440-7E6E-994B-B2AE-7FF243E2FA76}" type="presParOf" srcId="{72314113-83D5-3541-B64D-FE36E3A01AC3}" destId="{0398C3EE-48F5-7E48-8CF6-954A5BE01D11}" srcOrd="26" destOrd="0" presId="urn:microsoft.com/office/officeart/2008/layout/HexagonCluster"/>
    <dgm:cxn modelId="{7013B56B-C883-284A-B030-C6119583A208}" type="presParOf" srcId="{0398C3EE-48F5-7E48-8CF6-954A5BE01D11}" destId="{C62D69EC-3198-0343-A1A3-947293E381E7}" srcOrd="0" destOrd="0" presId="urn:microsoft.com/office/officeart/2008/layout/HexagonCluster"/>
    <dgm:cxn modelId="{2C9A672B-5D1B-B848-B5DC-27C297FCAA75}" type="presParOf" srcId="{72314113-83D5-3541-B64D-FE36E3A01AC3}" destId="{A92113F7-5FBF-A742-80E4-0501624BB3F8}" srcOrd="27" destOrd="0" presId="urn:microsoft.com/office/officeart/2008/layout/HexagonCluster"/>
    <dgm:cxn modelId="{2C78B194-3A0A-E947-A5D6-3D252B3D1844}" type="presParOf" srcId="{A92113F7-5FBF-A742-80E4-0501624BB3F8}" destId="{5533EBD6-4755-014D-A0A0-3B7FE62CD47A}" srcOrd="0" destOrd="0" presId="urn:microsoft.com/office/officeart/2008/layout/HexagonCluster"/>
    <dgm:cxn modelId="{4C976BF4-1054-BF42-815E-2DFAB4D534F1}" type="presParOf" srcId="{72314113-83D5-3541-B64D-FE36E3A01AC3}" destId="{AAFD8D0D-EABE-E149-A051-A2E0CD57CFB2}" srcOrd="28" destOrd="0" presId="urn:microsoft.com/office/officeart/2008/layout/HexagonCluster"/>
    <dgm:cxn modelId="{828990A4-A2D1-C842-9317-0FB19C0FB419}" type="presParOf" srcId="{AAFD8D0D-EABE-E149-A051-A2E0CD57CFB2}" destId="{B0F086E2-094F-6946-8BFD-C862C0EF2A50}" srcOrd="0" destOrd="0" presId="urn:microsoft.com/office/officeart/2008/layout/HexagonCluster"/>
    <dgm:cxn modelId="{67B712D7-33B1-694E-A31F-D7030D1D1BFD}" type="presParOf" srcId="{72314113-83D5-3541-B64D-FE36E3A01AC3}" destId="{74BDB2EE-362B-E14B-98BC-CF3604CC7668}" srcOrd="29" destOrd="0" presId="urn:microsoft.com/office/officeart/2008/layout/HexagonCluster"/>
    <dgm:cxn modelId="{87539B2F-A9FC-3C4F-9D91-70EEFB89AA43}" type="presParOf" srcId="{74BDB2EE-362B-E14B-98BC-CF3604CC7668}" destId="{ADF4ACC5-C99D-D44C-BBE5-F9689FAA77D2}" srcOrd="0" destOrd="0" presId="urn:microsoft.com/office/officeart/2008/layout/HexagonCluster"/>
    <dgm:cxn modelId="{DE07AC11-1DEE-9A4A-8FBB-A62305900160}" type="presParOf" srcId="{72314113-83D5-3541-B64D-FE36E3A01AC3}" destId="{0DD596A4-7A62-1A46-B7D4-A03F9FC83C70}" srcOrd="30" destOrd="0" presId="urn:microsoft.com/office/officeart/2008/layout/HexagonCluster"/>
    <dgm:cxn modelId="{FE9D6730-CB3E-0646-A4C6-A851FFD8BA12}" type="presParOf" srcId="{0DD596A4-7A62-1A46-B7D4-A03F9FC83C70}" destId="{E2F471E2-3B20-0545-BD93-56886907DF54}" srcOrd="0" destOrd="0" presId="urn:microsoft.com/office/officeart/2008/layout/HexagonCluster"/>
    <dgm:cxn modelId="{C1ECBB8F-FED2-874B-BB79-E1112C16709E}" type="presParOf" srcId="{72314113-83D5-3541-B64D-FE36E3A01AC3}" destId="{87A4545A-3B6B-E743-8660-3DE7F27A56A7}" srcOrd="31" destOrd="0" presId="urn:microsoft.com/office/officeart/2008/layout/HexagonCluster"/>
    <dgm:cxn modelId="{F60353FC-7823-634D-ACC4-038B17D0035F}" type="presParOf" srcId="{87A4545A-3B6B-E743-8660-3DE7F27A56A7}" destId="{6AEC4CFD-B6D1-C24D-8811-718E5A79F2E7}" srcOrd="0" destOrd="0" presId="urn:microsoft.com/office/officeart/2008/layout/HexagonCluster"/>
    <dgm:cxn modelId="{B83D2452-77AA-8D4E-9C25-31E2F3E6B406}" type="presParOf" srcId="{72314113-83D5-3541-B64D-FE36E3A01AC3}" destId="{F4DCBC6E-E2E3-804A-9E25-F1317CB2D6F6}" srcOrd="32" destOrd="0" presId="urn:microsoft.com/office/officeart/2008/layout/HexagonCluster"/>
    <dgm:cxn modelId="{F3952FF3-0EBC-C049-9946-4B6FC8138A78}" type="presParOf" srcId="{F4DCBC6E-E2E3-804A-9E25-F1317CB2D6F6}" destId="{7629DF03-2133-984B-85EB-EC1DEA3EEC74}" srcOrd="0" destOrd="0" presId="urn:microsoft.com/office/officeart/2008/layout/HexagonCluster"/>
    <dgm:cxn modelId="{21FC0350-C0B9-6A43-B610-EA30DA2260BA}" type="presParOf" srcId="{72314113-83D5-3541-B64D-FE36E3A01AC3}" destId="{E626DE66-0D14-4D46-92E2-6EB05970916D}" srcOrd="33" destOrd="0" presId="urn:microsoft.com/office/officeart/2008/layout/HexagonCluster"/>
    <dgm:cxn modelId="{E7B65198-D9FB-9342-B21D-710738CDF35F}" type="presParOf" srcId="{E626DE66-0D14-4D46-92E2-6EB05970916D}" destId="{B3AF510D-6C79-6346-ACAC-8E60AC6554F7}" srcOrd="0" destOrd="0" presId="urn:microsoft.com/office/officeart/2008/layout/HexagonCluster"/>
    <dgm:cxn modelId="{35CD7897-3944-1541-94F1-F0C2D9F1DF15}" type="presParOf" srcId="{72314113-83D5-3541-B64D-FE36E3A01AC3}" destId="{D626FBF8-2C4A-B742-9076-3D7BEF91ABE2}" srcOrd="34" destOrd="0" presId="urn:microsoft.com/office/officeart/2008/layout/HexagonCluster"/>
    <dgm:cxn modelId="{D3BD0404-9CBA-E144-A461-063684369BC0}" type="presParOf" srcId="{D626FBF8-2C4A-B742-9076-3D7BEF91ABE2}" destId="{3D791143-0258-1A46-9F03-EECECC6BA69D}" srcOrd="0" destOrd="0" presId="urn:microsoft.com/office/officeart/2008/layout/HexagonCluster"/>
    <dgm:cxn modelId="{253CEA0C-B143-B048-AA20-EDBC902B2D1A}" type="presParOf" srcId="{72314113-83D5-3541-B64D-FE36E3A01AC3}" destId="{33E42CFE-6186-164B-9A71-B4D836C91A60}" srcOrd="35" destOrd="0" presId="urn:microsoft.com/office/officeart/2008/layout/HexagonCluster"/>
    <dgm:cxn modelId="{1CE43C0C-F45B-9B45-9067-E2BF2A80B123}" type="presParOf" srcId="{33E42CFE-6186-164B-9A71-B4D836C91A60}" destId="{7563C108-3E61-C342-B057-DBFEE0AD523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4F3DC-2A67-6B4D-86F6-3F5E75C1C8A7}">
      <dsp:nvSpPr>
        <dsp:cNvPr id="0" name=""/>
        <dsp:cNvSpPr/>
      </dsp:nvSpPr>
      <dsp:spPr>
        <a:xfrm>
          <a:off x="142287" y="7545025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Food Security &amp; Agriculture</a:t>
          </a:r>
        </a:p>
      </dsp:txBody>
      <dsp:txXfrm>
        <a:off x="718739" y="8039833"/>
        <a:ext cx="2569409" cy="2205499"/>
      </dsp:txXfrm>
    </dsp:sp>
    <dsp:sp modelId="{4B316561-3361-684B-B0C2-A9C873CEA076}">
      <dsp:nvSpPr>
        <dsp:cNvPr id="0" name=""/>
        <dsp:cNvSpPr/>
      </dsp:nvSpPr>
      <dsp:spPr>
        <a:xfrm>
          <a:off x="5698048" y="8369603"/>
          <a:ext cx="433467" cy="374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16238-F006-254E-9417-A1D829907049}">
      <dsp:nvSpPr>
        <dsp:cNvPr id="0" name=""/>
        <dsp:cNvSpPr/>
      </dsp:nvSpPr>
      <dsp:spPr>
        <a:xfrm>
          <a:off x="0" y="4007230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07478-A72B-5F49-A293-7E9AE39B2743}">
      <dsp:nvSpPr>
        <dsp:cNvPr id="0" name=""/>
        <dsp:cNvSpPr/>
      </dsp:nvSpPr>
      <dsp:spPr>
        <a:xfrm>
          <a:off x="2548053" y="6778344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348F0-2028-544C-B5F3-B975F19D3F48}">
      <dsp:nvSpPr>
        <dsp:cNvPr id="0" name=""/>
        <dsp:cNvSpPr/>
      </dsp:nvSpPr>
      <dsp:spPr>
        <a:xfrm>
          <a:off x="9732462" y="5803637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Property Rights</a:t>
          </a:r>
        </a:p>
      </dsp:txBody>
      <dsp:txXfrm>
        <a:off x="10308914" y="6298445"/>
        <a:ext cx="2569409" cy="2205499"/>
      </dsp:txXfrm>
    </dsp:sp>
    <dsp:sp modelId="{8EB34EC6-4B06-8449-B8FA-E54382C31079}">
      <dsp:nvSpPr>
        <dsp:cNvPr id="0" name=""/>
        <dsp:cNvSpPr/>
      </dsp:nvSpPr>
      <dsp:spPr>
        <a:xfrm>
          <a:off x="8967495" y="6761432"/>
          <a:ext cx="433467" cy="374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F13B2-C7ED-7D43-9508-A6FDF071ACF3}">
      <dsp:nvSpPr>
        <dsp:cNvPr id="0" name=""/>
        <dsp:cNvSpPr/>
      </dsp:nvSpPr>
      <dsp:spPr>
        <a:xfrm>
          <a:off x="6397215" y="4162195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DF4BF-6E4B-684F-9D34-1A3EC9970478}">
      <dsp:nvSpPr>
        <dsp:cNvPr id="0" name=""/>
        <dsp:cNvSpPr/>
      </dsp:nvSpPr>
      <dsp:spPr>
        <a:xfrm>
          <a:off x="9696821" y="7189058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FC97E-0B65-B549-A6FC-8EC63413F7A6}">
      <dsp:nvSpPr>
        <dsp:cNvPr id="0" name=""/>
        <dsp:cNvSpPr/>
      </dsp:nvSpPr>
      <dsp:spPr>
        <a:xfrm>
          <a:off x="6509974" y="660918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Humanitarian Response</a:t>
          </a:r>
        </a:p>
      </dsp:txBody>
      <dsp:txXfrm>
        <a:off x="7086426" y="1155726"/>
        <a:ext cx="2569409" cy="2205499"/>
      </dsp:txXfrm>
    </dsp:sp>
    <dsp:sp modelId="{642993F7-0E06-BB42-B0FA-43B57A96073D}">
      <dsp:nvSpPr>
        <dsp:cNvPr id="0" name=""/>
        <dsp:cNvSpPr/>
      </dsp:nvSpPr>
      <dsp:spPr>
        <a:xfrm>
          <a:off x="2542781" y="3303753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47D9F-4FEB-604F-B386-C46C1E8D4B4A}">
      <dsp:nvSpPr>
        <dsp:cNvPr id="0" name=""/>
        <dsp:cNvSpPr/>
      </dsp:nvSpPr>
      <dsp:spPr>
        <a:xfrm>
          <a:off x="3189305" y="2581043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B4E8D-E004-D34E-A0E3-D0FFBEEB6E6D}">
      <dsp:nvSpPr>
        <dsp:cNvPr id="0" name=""/>
        <dsp:cNvSpPr/>
      </dsp:nvSpPr>
      <dsp:spPr>
        <a:xfrm>
          <a:off x="2525333" y="3125549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53FFA-7308-A74E-88A9-2E4C7A1624B9}">
      <dsp:nvSpPr>
        <dsp:cNvPr id="0" name=""/>
        <dsp:cNvSpPr/>
      </dsp:nvSpPr>
      <dsp:spPr>
        <a:xfrm>
          <a:off x="91504" y="628844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Global Health</a:t>
          </a:r>
        </a:p>
      </dsp:txBody>
      <dsp:txXfrm>
        <a:off x="667956" y="1123652"/>
        <a:ext cx="2569409" cy="2205499"/>
      </dsp:txXfrm>
    </dsp:sp>
    <dsp:sp modelId="{C918F00D-A54F-1D45-B774-04BFAC0D0EBF}">
      <dsp:nvSpPr>
        <dsp:cNvPr id="0" name=""/>
        <dsp:cNvSpPr/>
      </dsp:nvSpPr>
      <dsp:spPr>
        <a:xfrm>
          <a:off x="12827417" y="3649667"/>
          <a:ext cx="433467" cy="374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804A7-17D5-1C4A-AD93-3B20D7CC1027}">
      <dsp:nvSpPr>
        <dsp:cNvPr id="0" name=""/>
        <dsp:cNvSpPr/>
      </dsp:nvSpPr>
      <dsp:spPr>
        <a:xfrm>
          <a:off x="12809070" y="4030182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EA2F6-76A0-5446-A6FB-BD58D32CE244}">
      <dsp:nvSpPr>
        <dsp:cNvPr id="0" name=""/>
        <dsp:cNvSpPr/>
      </dsp:nvSpPr>
      <dsp:spPr>
        <a:xfrm>
          <a:off x="13533808" y="4088165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10D1-D06E-6949-9A5D-4DFBA7267E5A}">
      <dsp:nvSpPr>
        <dsp:cNvPr id="0" name=""/>
        <dsp:cNvSpPr/>
      </dsp:nvSpPr>
      <dsp:spPr>
        <a:xfrm>
          <a:off x="12585638" y="639614"/>
          <a:ext cx="4022592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Conservation, Forestry &amp; Environment</a:t>
          </a:r>
        </a:p>
      </dsp:txBody>
      <dsp:txXfrm>
        <a:off x="13187114" y="1117362"/>
        <a:ext cx="2819640" cy="2239619"/>
      </dsp:txXfrm>
    </dsp:sp>
    <dsp:sp modelId="{A0DBD7D5-B3E1-354B-B523-E196E80E94D6}">
      <dsp:nvSpPr>
        <dsp:cNvPr id="0" name=""/>
        <dsp:cNvSpPr/>
      </dsp:nvSpPr>
      <dsp:spPr>
        <a:xfrm>
          <a:off x="16029112" y="1930707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94803-8BE1-344D-9E1E-4083011191BC}">
      <dsp:nvSpPr>
        <dsp:cNvPr id="0" name=""/>
        <dsp:cNvSpPr/>
      </dsp:nvSpPr>
      <dsp:spPr>
        <a:xfrm>
          <a:off x="9666029" y="2353455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FEB36-0A04-7E4D-BA83-F8CEE59A15AB}">
      <dsp:nvSpPr>
        <dsp:cNvPr id="0" name=""/>
        <dsp:cNvSpPr/>
      </dsp:nvSpPr>
      <dsp:spPr>
        <a:xfrm>
          <a:off x="16753850" y="2352293"/>
          <a:ext cx="433467" cy="374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A5765-FE87-2447-A4D3-2BE8F774EAF2}">
      <dsp:nvSpPr>
        <dsp:cNvPr id="0" name=""/>
        <dsp:cNvSpPr/>
      </dsp:nvSpPr>
      <dsp:spPr>
        <a:xfrm>
          <a:off x="12705484" y="7650062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Water</a:t>
          </a:r>
        </a:p>
      </dsp:txBody>
      <dsp:txXfrm>
        <a:off x="13281936" y="8144870"/>
        <a:ext cx="2569409" cy="2205499"/>
      </dsp:txXfrm>
    </dsp:sp>
    <dsp:sp modelId="{618BEB95-F556-564F-9067-0136BCA1376C}">
      <dsp:nvSpPr>
        <dsp:cNvPr id="0" name=""/>
        <dsp:cNvSpPr/>
      </dsp:nvSpPr>
      <dsp:spPr>
        <a:xfrm>
          <a:off x="16749263" y="8607231"/>
          <a:ext cx="433467" cy="374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D0B6A-1426-054C-A2D4-3E145E10056D}">
      <dsp:nvSpPr>
        <dsp:cNvPr id="0" name=""/>
        <dsp:cNvSpPr/>
      </dsp:nvSpPr>
      <dsp:spPr>
        <a:xfrm>
          <a:off x="15720496" y="5804109"/>
          <a:ext cx="4039789" cy="3349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BA41F-EA03-B149-BFF9-C63576EA4A3C}">
      <dsp:nvSpPr>
        <dsp:cNvPr id="0" name=""/>
        <dsp:cNvSpPr/>
      </dsp:nvSpPr>
      <dsp:spPr>
        <a:xfrm>
          <a:off x="16058927" y="8959962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421BE-C4B1-C74F-9DF4-73CB1DDB857C}">
      <dsp:nvSpPr>
        <dsp:cNvPr id="0" name=""/>
        <dsp:cNvSpPr/>
      </dsp:nvSpPr>
      <dsp:spPr>
        <a:xfrm>
          <a:off x="6448688" y="7560819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Poverty Reduction</a:t>
          </a:r>
        </a:p>
      </dsp:txBody>
      <dsp:txXfrm>
        <a:off x="7025140" y="8055627"/>
        <a:ext cx="2569409" cy="2205499"/>
      </dsp:txXfrm>
    </dsp:sp>
    <dsp:sp modelId="{FBC13016-4606-FC4D-B55E-066C3499DB20}">
      <dsp:nvSpPr>
        <dsp:cNvPr id="0" name=""/>
        <dsp:cNvSpPr/>
      </dsp:nvSpPr>
      <dsp:spPr>
        <a:xfrm>
          <a:off x="6508888" y="8953922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D69EC-3198-0343-A1A3-947293E381E7}">
      <dsp:nvSpPr>
        <dsp:cNvPr id="0" name=""/>
        <dsp:cNvSpPr/>
      </dsp:nvSpPr>
      <dsp:spPr>
        <a:xfrm>
          <a:off x="3163740" y="5854069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3EBD6-4755-014D-A0A0-3B7FE62CD47A}">
      <dsp:nvSpPr>
        <dsp:cNvPr id="0" name=""/>
        <dsp:cNvSpPr/>
      </dsp:nvSpPr>
      <dsp:spPr>
        <a:xfrm>
          <a:off x="2631073" y="10241825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086E2-094F-6946-8BFD-C862C0EF2A50}">
      <dsp:nvSpPr>
        <dsp:cNvPr id="0" name=""/>
        <dsp:cNvSpPr/>
      </dsp:nvSpPr>
      <dsp:spPr>
        <a:xfrm>
          <a:off x="19212458" y="7621218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Climate Change</a:t>
          </a:r>
        </a:p>
      </dsp:txBody>
      <dsp:txXfrm>
        <a:off x="19788910" y="8116026"/>
        <a:ext cx="2569409" cy="2205499"/>
      </dsp:txXfrm>
    </dsp:sp>
    <dsp:sp modelId="{ADF4ACC5-C99D-D44C-BBE5-F9689FAA77D2}">
      <dsp:nvSpPr>
        <dsp:cNvPr id="0" name=""/>
        <dsp:cNvSpPr/>
      </dsp:nvSpPr>
      <dsp:spPr>
        <a:xfrm>
          <a:off x="19937197" y="10397462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471E2-3B20-0545-BD93-56886907DF54}">
      <dsp:nvSpPr>
        <dsp:cNvPr id="0" name=""/>
        <dsp:cNvSpPr/>
      </dsp:nvSpPr>
      <dsp:spPr>
        <a:xfrm>
          <a:off x="15960971" y="2282358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C4CFD-B6D1-C24D-8811-718E5A79F2E7}">
      <dsp:nvSpPr>
        <dsp:cNvPr id="0" name=""/>
        <dsp:cNvSpPr/>
      </dsp:nvSpPr>
      <dsp:spPr>
        <a:xfrm>
          <a:off x="16001721" y="8965875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9DF03-2133-984B-85EB-EC1DEA3EEC74}">
      <dsp:nvSpPr>
        <dsp:cNvPr id="0" name=""/>
        <dsp:cNvSpPr/>
      </dsp:nvSpPr>
      <dsp:spPr>
        <a:xfrm>
          <a:off x="19176798" y="711421"/>
          <a:ext cx="3722313" cy="3195115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solidFill>
            <a:srgbClr val="B27830"/>
          </a:solidFill>
          <a:prstDash val="solid"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3D444C"/>
              </a:solidFill>
            </a:rPr>
            <a:t>Transparency &amp; Journalism</a:t>
          </a:r>
        </a:p>
      </dsp:txBody>
      <dsp:txXfrm>
        <a:off x="19753250" y="1206229"/>
        <a:ext cx="2569409" cy="2205499"/>
      </dsp:txXfrm>
    </dsp:sp>
    <dsp:sp modelId="{B3AF510D-6C79-6346-ACAC-8E60AC6554F7}">
      <dsp:nvSpPr>
        <dsp:cNvPr id="0" name=""/>
        <dsp:cNvSpPr/>
      </dsp:nvSpPr>
      <dsp:spPr>
        <a:xfrm>
          <a:off x="22501304" y="755652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91143-0258-1A46-9F03-EECECC6BA69D}">
      <dsp:nvSpPr>
        <dsp:cNvPr id="0" name=""/>
        <dsp:cNvSpPr/>
      </dsp:nvSpPr>
      <dsp:spPr>
        <a:xfrm>
          <a:off x="19105479" y="4156426"/>
          <a:ext cx="3722313" cy="31951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3C108-3E61-C342-B057-DBFEE0AD523C}">
      <dsp:nvSpPr>
        <dsp:cNvPr id="0" name=""/>
        <dsp:cNvSpPr/>
      </dsp:nvSpPr>
      <dsp:spPr>
        <a:xfrm>
          <a:off x="22501304" y="144270"/>
          <a:ext cx="433467" cy="374474"/>
        </a:xfrm>
        <a:prstGeom prst="hexagon">
          <a:avLst>
            <a:gd name="adj" fmla="val 25000"/>
            <a:gd name="vf" fmla="val 11547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04093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API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API Functionality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6BF47990-19C7-CC46-9317-6DCD8361FA17}"/>
              </a:ext>
            </a:extLst>
          </p:cNvPr>
          <p:cNvSpPr txBox="1">
            <a:spLocks/>
          </p:cNvSpPr>
          <p:nvPr/>
        </p:nvSpPr>
        <p:spPr>
          <a:xfrm>
            <a:off x="1750840" y="5436205"/>
            <a:ext cx="9361040" cy="5170640"/>
          </a:xfrm>
          <a:prstGeom prst="rect">
            <a:avLst/>
          </a:prstGeom>
          <a:noFill/>
        </p:spPr>
        <p:txBody>
          <a:bodyPr wrap="square" lIns="243834" tIns="121917" rIns="243834" bIns="121917">
            <a:spAutoFit/>
          </a:bodyPr>
          <a:lstStyle>
            <a:lvl1pPr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Imagery from Drones, Aerial, Balloons, Satellites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Projects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Area of Interests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Annotations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Band math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algos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in Labs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Sharing via OGC (e.g. WMTS,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etc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Teams, Organizations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5F837C-3B6C-1748-BD67-52199B5071FD}"/>
              </a:ext>
            </a:extLst>
          </p:cNvPr>
          <p:cNvSpPr txBox="1"/>
          <p:nvPr/>
        </p:nvSpPr>
        <p:spPr>
          <a:xfrm>
            <a:off x="1750839" y="4121696"/>
            <a:ext cx="355356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Raster APIs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56B59453-8856-FC47-91D8-4F1F293059CD}"/>
              </a:ext>
            </a:extLst>
          </p:cNvPr>
          <p:cNvSpPr txBox="1">
            <a:spLocks/>
          </p:cNvSpPr>
          <p:nvPr/>
        </p:nvSpPr>
        <p:spPr>
          <a:xfrm>
            <a:off x="13056097" y="5436205"/>
            <a:ext cx="9361040" cy="5170640"/>
          </a:xfrm>
          <a:prstGeom prst="rect">
            <a:avLst/>
          </a:prstGeom>
          <a:noFill/>
        </p:spPr>
        <p:txBody>
          <a:bodyPr wrap="square" lIns="243834" tIns="121917" rIns="243834" bIns="121917">
            <a:spAutoFit/>
          </a:bodyPr>
          <a:lstStyle>
            <a:lvl1pPr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Weather forecasts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Air Quality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Population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Global Health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Events, Notifications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Satellite Ephemeris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Global Crop Suitability</a:t>
            </a: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ML / AI Pipeline services (Planned)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22EFFB-1E5C-8240-8E57-FFED16636E29}"/>
              </a:ext>
            </a:extLst>
          </p:cNvPr>
          <p:cNvSpPr txBox="1"/>
          <p:nvPr/>
        </p:nvSpPr>
        <p:spPr>
          <a:xfrm>
            <a:off x="13056096" y="4121696"/>
            <a:ext cx="355356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Data APIs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819381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14513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Radiant.Earth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Platform Demos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443DD4-3ED2-D84C-9429-20A6F973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809"/>
          <a:stretch/>
        </p:blipFill>
        <p:spPr>
          <a:xfrm>
            <a:off x="-1055225" y="4049688"/>
            <a:ext cx="11746958" cy="6136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1E83DC-FE69-1B48-A092-133614DCB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86" b="20401"/>
          <a:stretch/>
        </p:blipFill>
        <p:spPr>
          <a:xfrm>
            <a:off x="18749394" y="3994222"/>
            <a:ext cx="5642271" cy="6792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F432AD-E0FE-104F-9D10-01609CFB7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4" t="18096" b="58095"/>
          <a:stretch/>
        </p:blipFill>
        <p:spPr>
          <a:xfrm>
            <a:off x="10691733" y="3863592"/>
            <a:ext cx="7736945" cy="66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7292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77753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Demo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South Sudan Fires Analysis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DD4118-878D-6F49-B274-F42E3C84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9" y="2057707"/>
            <a:ext cx="21297900" cy="1154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95EF2-5594-8541-9367-3049D4EC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39" y="2086589"/>
            <a:ext cx="21323300" cy="11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0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0658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Demos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Post-Hurricane Analysis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079028-37B1-424F-9148-FC84110FE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912" y="2753544"/>
            <a:ext cx="19405600" cy="100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7999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0658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Use Case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Sanitation in Senegal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BB753D2-3937-EA48-A725-EB9529F9E8B9}"/>
              </a:ext>
            </a:extLst>
          </p:cNvPr>
          <p:cNvSpPr txBox="1">
            <a:spLocks/>
          </p:cNvSpPr>
          <p:nvPr/>
        </p:nvSpPr>
        <p:spPr>
          <a:xfrm>
            <a:off x="1390800" y="2753544"/>
            <a:ext cx="13393488" cy="936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Problem</a:t>
            </a:r>
          </a:p>
          <a:p>
            <a:pPr algn="l" hangingPunct="1"/>
            <a:endParaRPr lang="en-US" sz="4000" b="1" dirty="0"/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Estimating fecal sludge volume at a treatment facility.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Developing a ML algorithm to use multi-spectral and SAR data from Sentinel satellites.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Case Study: Three sites in Dakar, Senegal.</a:t>
            </a:r>
          </a:p>
          <a:p>
            <a:pPr lvl="1" algn="l" hangingPunct="1"/>
            <a:endParaRPr lang="en-US" sz="4000" dirty="0"/>
          </a:p>
          <a:p>
            <a:pPr algn="l" hangingPunct="1"/>
            <a:r>
              <a:rPr lang="en-US" sz="4000" b="1" dirty="0"/>
              <a:t>Status</a:t>
            </a:r>
          </a:p>
          <a:p>
            <a:pPr algn="l" hangingPunct="1"/>
            <a:endParaRPr lang="en-US" sz="4000" b="1" dirty="0"/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POC under development.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Weekly data provided by the operating company.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/>
              <a:t>Investigation of Sentinel-2 data shows potential value, but Sentinel-1 SAR data can be used to monitor the dry sludge as well.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4000" dirty="0" err="1"/>
              <a:t>DigitalGlobe</a:t>
            </a:r>
            <a:r>
              <a:rPr lang="en-US" sz="4000" dirty="0"/>
              <a:t> WV sample data for POC.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D3B189-0B84-9E47-A86A-8FFF99BFE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6456" y="2753544"/>
            <a:ext cx="6264696" cy="89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636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8800054" y="5996148"/>
            <a:ext cx="6783909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/>
              <a:t>Hack the </a:t>
            </a:r>
            <a:r>
              <a:rPr lang="fr-CH" dirty="0" err="1"/>
              <a:t>Planet</a:t>
            </a:r>
            <a:endParaRPr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113377"/>
            <a:ext cx="8955523" cy="68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email@email / website / @twitter / etc.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6189724"/>
            <a:ext cx="1631696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9600" dirty="0"/>
              <a:t>Integration with </a:t>
            </a:r>
            <a:r>
              <a:rPr lang="en-US" sz="9600" dirty="0" err="1"/>
              <a:t>Radiant.Earth</a:t>
            </a:r>
            <a:endParaRPr sz="96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822340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Dan Lopez </a:t>
            </a:r>
            <a:r>
              <a:rPr dirty="0"/>
              <a:t>/ </a:t>
            </a:r>
            <a:r>
              <a:rPr lang="en-US" dirty="0"/>
              <a:t>CTO</a:t>
            </a:r>
            <a:r>
              <a:rPr dirty="0"/>
              <a:t> / </a:t>
            </a:r>
            <a:r>
              <a:rPr lang="en-US" dirty="0" err="1"/>
              <a:t>Radiant.Earth</a:t>
            </a:r>
            <a:endParaRPr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17083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Radiant.Earth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Platform Mission Support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560A552-2E14-314C-B107-B3345DF44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565279"/>
              </p:ext>
            </p:extLst>
          </p:nvPr>
        </p:nvGraphicFramePr>
        <p:xfrm>
          <a:off x="922524" y="1659293"/>
          <a:ext cx="22934772" cy="130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36765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3201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Radiant.Earth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Platform Experience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9D07F-4190-144C-9AB6-B06FFFCC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576" y="2609528"/>
            <a:ext cx="11491494" cy="6840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707F66-C593-F342-B617-70192345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6376" y="7113357"/>
            <a:ext cx="9578692" cy="6027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434C18-2B98-9641-A67B-8F5E15BD7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2" t="24480" r="39050" b="21371"/>
          <a:stretch/>
        </p:blipFill>
        <p:spPr>
          <a:xfrm>
            <a:off x="1368416" y="3359418"/>
            <a:ext cx="6035040" cy="75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029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0554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Radiant.Earth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Platform API Conceptual Architecture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F19B1D-E161-B74C-8E92-21F4A6C8A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96" y="1932662"/>
            <a:ext cx="16201800" cy="114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825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10853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solidFill>
                  <a:schemeClr val="accent6">
                    <a:lumOff val="-21524"/>
                  </a:schemeClr>
                </a:solidFill>
              </a:rPr>
              <a:t>Radiant.Earth</a:t>
            </a: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Platform API Specs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FA4BE7-7B75-E947-9D6D-C3E143740022}"/>
              </a:ext>
            </a:extLst>
          </p:cNvPr>
          <p:cNvSpPr/>
          <p:nvPr/>
        </p:nvSpPr>
        <p:spPr>
          <a:xfrm>
            <a:off x="2022190" y="4354815"/>
            <a:ext cx="7200177" cy="68898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E1734DD5-58B5-624D-B89C-4EA763966474}"/>
              </a:ext>
            </a:extLst>
          </p:cNvPr>
          <p:cNvSpPr txBox="1">
            <a:spLocks/>
          </p:cNvSpPr>
          <p:nvPr/>
        </p:nvSpPr>
        <p:spPr>
          <a:xfrm>
            <a:off x="11975976" y="4913784"/>
            <a:ext cx="11077414" cy="6401746"/>
          </a:xfrm>
          <a:prstGeom prst="rect">
            <a:avLst/>
          </a:prstGeom>
          <a:noFill/>
        </p:spPr>
        <p:txBody>
          <a:bodyPr wrap="square" lIns="243834" tIns="121917" rIns="243834" bIns="121917">
            <a:spAutoFit/>
          </a:bodyPr>
          <a:lstStyle>
            <a:lvl1pPr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Metadata based on open web standards,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GeoJSON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endParaRPr lang="en-US" sz="40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Help address things like band-band registration, on-demand rendering</a:t>
            </a:r>
          </a:p>
          <a:p>
            <a:pPr marL="571500" lvl="0" indent="-571500" algn="l">
              <a:buFont typeface="Arial" charset="0"/>
              <a:buChar char="•"/>
            </a:pPr>
            <a:endParaRPr lang="en-US" sz="40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Support federated data access</a:t>
            </a:r>
          </a:p>
          <a:p>
            <a:pPr marL="571500" lvl="0" indent="-571500" algn="l">
              <a:buFont typeface="Arial" charset="0"/>
              <a:buChar char="•"/>
            </a:pPr>
            <a:endParaRPr lang="en-US" sz="40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Scalable Pub/Sub on AOIs for tipping and queuing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0C6C8F-1C1B-0F4F-A17E-8EE0E2E29C24}"/>
              </a:ext>
            </a:extLst>
          </p:cNvPr>
          <p:cNvSpPr txBox="1"/>
          <p:nvPr/>
        </p:nvSpPr>
        <p:spPr>
          <a:xfrm>
            <a:off x="3047744" y="6919860"/>
            <a:ext cx="5317967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Events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6503BD-8055-7A47-8D65-DE4F88A67D88}"/>
              </a:ext>
            </a:extLst>
          </p:cNvPr>
          <p:cNvSpPr txBox="1"/>
          <p:nvPr/>
        </p:nvSpPr>
        <p:spPr>
          <a:xfrm>
            <a:off x="3047744" y="8201251"/>
            <a:ext cx="5317967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Notifications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5034B9-A034-F64E-A3E4-EEF6D265C06C}"/>
              </a:ext>
            </a:extLst>
          </p:cNvPr>
          <p:cNvSpPr txBox="1"/>
          <p:nvPr/>
        </p:nvSpPr>
        <p:spPr>
          <a:xfrm>
            <a:off x="3047744" y="5638469"/>
            <a:ext cx="5317967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Catalog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FBC0EA-B317-A24E-93EC-918C95B92B56}"/>
              </a:ext>
            </a:extLst>
          </p:cNvPr>
          <p:cNvSpPr txBox="1"/>
          <p:nvPr/>
        </p:nvSpPr>
        <p:spPr>
          <a:xfrm>
            <a:off x="3020480" y="9502387"/>
            <a:ext cx="1142208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1665AF-FD21-D748-9006-F8F9AE724FEA}"/>
              </a:ext>
            </a:extLst>
          </p:cNvPr>
          <p:cNvSpPr txBox="1"/>
          <p:nvPr/>
        </p:nvSpPr>
        <p:spPr>
          <a:xfrm>
            <a:off x="3500144" y="9751404"/>
            <a:ext cx="1142208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C1BE57-F050-6F44-A552-47A22B491C31}"/>
              </a:ext>
            </a:extLst>
          </p:cNvPr>
          <p:cNvSpPr txBox="1"/>
          <p:nvPr/>
        </p:nvSpPr>
        <p:spPr>
          <a:xfrm>
            <a:off x="4331120" y="9923861"/>
            <a:ext cx="1142208" cy="9137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A970DB-F90F-5146-8ABF-F85568EE8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233" y="3854668"/>
            <a:ext cx="1484310" cy="387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27D632-16FA-E84C-9649-B65F23CCD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5976" y="3742172"/>
            <a:ext cx="612769" cy="6127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B164EAB-3168-0E49-86FC-DE1CC0C510B3}"/>
              </a:ext>
            </a:extLst>
          </p:cNvPr>
          <p:cNvSpPr/>
          <p:nvPr/>
        </p:nvSpPr>
        <p:spPr>
          <a:xfrm>
            <a:off x="12941075" y="3786946"/>
            <a:ext cx="9147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radiantearth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83287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370246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STAC Repositories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Federated &amp; Decentralized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7EA367-4383-D944-9AB8-856BF45E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936" y="2753544"/>
            <a:ext cx="11619473" cy="8704436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26748CB8-06B4-D942-9CFA-A531525EC078}"/>
              </a:ext>
            </a:extLst>
          </p:cNvPr>
          <p:cNvSpPr txBox="1">
            <a:spLocks/>
          </p:cNvSpPr>
          <p:nvPr/>
        </p:nvSpPr>
        <p:spPr>
          <a:xfrm>
            <a:off x="1413795" y="4376377"/>
            <a:ext cx="9242338" cy="6340191"/>
          </a:xfrm>
          <a:prstGeom prst="rect">
            <a:avLst/>
          </a:prstGeom>
          <a:noFill/>
        </p:spPr>
        <p:txBody>
          <a:bodyPr wrap="square" lIns="243834" tIns="121917" rIns="243834" bIns="121917">
            <a:spAutoFit/>
          </a:bodyPr>
          <a:lstStyle>
            <a:lvl1pPr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5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lvl="0" indent="-571500" algn="l">
              <a:buFont typeface="Arial" charset="0"/>
              <a:buChar char="•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Faster updates to federated  JSON metadata</a:t>
            </a:r>
          </a:p>
          <a:p>
            <a:pPr marL="571500" lvl="0" indent="-571500" algn="l">
              <a:buFont typeface="Arial" charset="0"/>
              <a:buChar char="•"/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Support global availability and scale through federated data access</a:t>
            </a:r>
          </a:p>
          <a:p>
            <a:pPr marL="571500" lvl="0" indent="-571500" algn="l">
              <a:buFont typeface="Arial" charset="0"/>
              <a:buChar char="•"/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l">
              <a:buFont typeface="Arial" charset="0"/>
              <a:buChar char="•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Scalable flows similar to </a:t>
            </a:r>
            <a:r>
              <a:rPr lang="en-US" sz="4400" dirty="0" err="1">
                <a:latin typeface="Arial" charset="0"/>
                <a:ea typeface="Arial" charset="0"/>
                <a:cs typeface="Arial" charset="0"/>
              </a:rPr>
              <a:t>linux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, or other open source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296108272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28940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API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GEOS Integration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BCF8DF-839A-E04C-8EB1-9C9DE819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225" y="1525170"/>
            <a:ext cx="16633848" cy="118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895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85408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Platform API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Documentation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7A9A7-7DBD-8249-9B05-88FB8308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12" y="2825552"/>
            <a:ext cx="19226136" cy="102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3518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310</Words>
  <Application>Microsoft Office PowerPoint</Application>
  <PresentationFormat>Custom</PresentationFormat>
  <Paragraphs>74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23</cp:revision>
  <dcterms:modified xsi:type="dcterms:W3CDTF">2018-04-30T07:27:17Z</dcterms:modified>
</cp:coreProperties>
</file>