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4"/>
  </p:notesMasterIdLst>
  <p:sldIdLst>
    <p:sldId id="256" r:id="rId2"/>
    <p:sldId id="258" r:id="rId3"/>
    <p:sldId id="263" r:id="rId4"/>
    <p:sldId id="280" r:id="rId5"/>
    <p:sldId id="275" r:id="rId6"/>
    <p:sldId id="277" r:id="rId7"/>
    <p:sldId id="278" r:id="rId8"/>
    <p:sldId id="276" r:id="rId9"/>
    <p:sldId id="279" r:id="rId10"/>
    <p:sldId id="264" r:id="rId11"/>
    <p:sldId id="257" r:id="rId12"/>
    <p:sldId id="262" r:id="rId1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20" autoAdjust="0"/>
    <p:restoredTop sz="94660"/>
  </p:normalViewPr>
  <p:slideViewPr>
    <p:cSldViewPr>
      <p:cViewPr varScale="1">
        <p:scale>
          <a:sx n="43" d="100"/>
          <a:sy n="43" d="100"/>
        </p:scale>
        <p:origin x="762" y="90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5057390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2387600" y="8953500"/>
            <a:ext cx="19621500" cy="6858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–Johnny Appleseed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2387600" y="6045200"/>
            <a:ext cx="19621500" cy="889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r>
              <a:t>“Type a quote here.”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pic" idx="13"/>
          </p:nvPr>
        </p:nvSpPr>
        <p:spPr>
          <a:xfrm>
            <a:off x="3125968" y="673100"/>
            <a:ext cx="18135601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635000" y="94488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sz="quarter" idx="1"/>
          </p:nvPr>
        </p:nvSpPr>
        <p:spPr>
          <a:xfrm>
            <a:off x="635000" y="115189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13165980" y="1104900"/>
            <a:ext cx="9525001" cy="11506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1651000" y="1104900"/>
            <a:ext cx="10223500" cy="56134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1651000" y="6845300"/>
            <a:ext cx="10223500" cy="5765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13169900" y="3238500"/>
            <a:ext cx="9525000" cy="9207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1689100" y="3238500"/>
            <a:ext cx="10007600" cy="92075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4500"/>
            </a:lvl1pPr>
            <a:lvl2pPr marL="1117600" indent="-558800">
              <a:spcBef>
                <a:spcPts val="4500"/>
              </a:spcBef>
              <a:defRPr sz="4500"/>
            </a:lvl2pPr>
            <a:lvl3pPr marL="1676400" indent="-558800">
              <a:spcBef>
                <a:spcPts val="4500"/>
              </a:spcBef>
              <a:defRPr sz="4500"/>
            </a:lvl3pPr>
            <a:lvl4pPr marL="2235200" indent="-558800">
              <a:spcBef>
                <a:spcPts val="4500"/>
              </a:spcBef>
              <a:defRPr sz="4500"/>
            </a:lvl4pPr>
            <a:lvl5pPr marL="2794000" indent="-558800">
              <a:spcBef>
                <a:spcPts val="4500"/>
              </a:spcBef>
              <a:defRPr sz="45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473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15760700" y="70485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15760700" y="11303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idx="15"/>
          </p:nvPr>
        </p:nvSpPr>
        <p:spPr>
          <a:xfrm>
            <a:off x="1206500" y="11303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689100" y="9525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689100" y="3238500"/>
            <a:ext cx="21005800" cy="920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title slides-15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7" y="0"/>
            <a:ext cx="24378567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1536"/>
            <a:ext cx="18322484" cy="8989468"/>
          </a:xfrm>
          <a:prstGeom prst="rect">
            <a:avLst/>
          </a:prstGeom>
        </p:spPr>
      </p:pic>
      <p:sp>
        <p:nvSpPr>
          <p:cNvPr id="137" name="Shape 137"/>
          <p:cNvSpPr/>
          <p:nvPr/>
        </p:nvSpPr>
        <p:spPr>
          <a:xfrm>
            <a:off x="922524" y="1060628"/>
            <a:ext cx="4230325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dirty="0">
                <a:solidFill>
                  <a:schemeClr val="accent6">
                    <a:lumOff val="-21524"/>
                  </a:schemeClr>
                </a:solidFill>
              </a:rPr>
              <a:t>m</a:t>
            </a:r>
            <a:r>
              <a:rPr lang="en-GB" dirty="0" smtClean="0">
                <a:solidFill>
                  <a:schemeClr val="accent6">
                    <a:lumOff val="-21524"/>
                  </a:schemeClr>
                </a:solidFill>
              </a:rPr>
              <a:t>ore features!</a:t>
            </a:r>
            <a:endParaRPr dirty="0">
              <a:solidFill>
                <a:schemeClr val="accent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9819"/>
            <a:ext cx="18346366" cy="900118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672720" y="4697760"/>
            <a:ext cx="5040560" cy="87203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5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Blend Modes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672720" y="6296690"/>
            <a:ext cx="5040560" cy="87203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dirty="0" smtClean="0"/>
              <a:t>Compare Slider</a:t>
            </a:r>
            <a:endParaRPr kumimoji="0" lang="en-GB" sz="5000" b="0" i="0" u="none" strike="noStrike" cap="none" spc="0" normalizeH="0" baseline="0" dirty="0" smtClean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9" name="Content Placeholder 7">
            <a:extLst>
              <a:ext uri="{FF2B5EF4-FFF2-40B4-BE49-F238E27FC236}">
                <a16:creationId xmlns:a16="http://schemas.microsoft.com/office/drawing/2014/main" id="{134D29DD-21EF-47A6-95CF-31B98A0A8A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41" y="2662272"/>
            <a:ext cx="18370248" cy="90129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53929"/>
            <a:ext cx="18370248" cy="90129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82" y="2657878"/>
            <a:ext cx="18353244" cy="900455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7EFC754-054A-4C62-826A-328D254C513D}"/>
              </a:ext>
            </a:extLst>
          </p:cNvPr>
          <p:cNvSpPr txBox="1"/>
          <p:nvPr/>
        </p:nvSpPr>
        <p:spPr>
          <a:xfrm>
            <a:off x="12552040" y="1265812"/>
            <a:ext cx="540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C00000"/>
                </a:solidFill>
              </a:rPr>
              <a:t>* MODIS land surface temperature</a:t>
            </a:r>
          </a:p>
        </p:txBody>
      </p:sp>
    </p:spTree>
    <p:extLst>
      <p:ext uri="{BB962C8B-B14F-4D97-AF65-F5344CB8AC3E}">
        <p14:creationId xmlns:p14="http://schemas.microsoft.com/office/powerpoint/2010/main" val="71725810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title slides-16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7" y="0"/>
            <a:ext cx="24378566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/>
          <p:nvPr/>
        </p:nvSpPr>
        <p:spPr>
          <a:xfrm>
            <a:off x="1511803" y="6563660"/>
            <a:ext cx="9009572" cy="22363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0">
                <a:solidFill>
                  <a:schemeClr val="accent6">
                    <a:lumOff val="-21524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Thank you</a:t>
            </a:r>
          </a:p>
        </p:txBody>
      </p:sp>
      <p:sp>
        <p:nvSpPr>
          <p:cNvPr id="143" name="Shape 143"/>
          <p:cNvSpPr/>
          <p:nvPr/>
        </p:nvSpPr>
        <p:spPr>
          <a:xfrm>
            <a:off x="1889869" y="9087343"/>
            <a:ext cx="5394105" cy="7335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100">
                <a:solidFill>
                  <a:schemeClr val="accent1">
                    <a:hueOff val="273562"/>
                    <a:satOff val="2937"/>
                    <a:lumOff val="-22233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GB" dirty="0" smtClean="0"/>
              <a:t>Joakim.Adrup@esa.int</a:t>
            </a:r>
            <a:endParaRPr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/>
          <p:nvPr/>
        </p:nvSpPr>
        <p:spPr>
          <a:xfrm>
            <a:off x="1874431" y="5774226"/>
            <a:ext cx="18594834" cy="2410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5000">
                <a:solidFill>
                  <a:schemeClr val="accent6">
                    <a:lumOff val="-21524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GB" dirty="0" smtClean="0"/>
              <a:t>Browsing a data cube</a:t>
            </a:r>
            <a:endParaRPr dirty="0"/>
          </a:p>
        </p:txBody>
      </p:sp>
      <p:sp>
        <p:nvSpPr>
          <p:cNvPr id="124" name="Shape 124"/>
          <p:cNvSpPr/>
          <p:nvPr/>
        </p:nvSpPr>
        <p:spPr>
          <a:xfrm>
            <a:off x="1938145" y="8265467"/>
            <a:ext cx="9355125" cy="7643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3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GB" dirty="0" err="1" smtClean="0"/>
              <a:t>Joakim</a:t>
            </a:r>
            <a:r>
              <a:rPr lang="en-GB" dirty="0" smtClean="0"/>
              <a:t> </a:t>
            </a:r>
            <a:r>
              <a:rPr lang="en-GB" dirty="0" err="1" smtClean="0"/>
              <a:t>Adrup</a:t>
            </a:r>
            <a:r>
              <a:rPr lang="en-GB" dirty="0" smtClean="0"/>
              <a:t> </a:t>
            </a:r>
            <a:r>
              <a:rPr dirty="0" smtClean="0"/>
              <a:t>/ </a:t>
            </a:r>
            <a:r>
              <a:rPr lang="en-GB" dirty="0" smtClean="0"/>
              <a:t>Trainee </a:t>
            </a:r>
            <a:r>
              <a:rPr dirty="0" smtClean="0"/>
              <a:t>/ </a:t>
            </a:r>
            <a:r>
              <a:rPr lang="en-GB" dirty="0" smtClean="0"/>
              <a:t>ESRIN, ESA</a:t>
            </a:r>
            <a:endParaRPr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/>
        </p:nvSpPr>
        <p:spPr>
          <a:xfrm>
            <a:off x="922524" y="1060628"/>
            <a:ext cx="3448060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dirty="0" smtClean="0">
                <a:solidFill>
                  <a:schemeClr val="accent6">
                    <a:lumOff val="-21524"/>
                  </a:schemeClr>
                </a:solidFill>
              </a:rPr>
              <a:t>background</a:t>
            </a:r>
            <a:endParaRPr dirty="0">
              <a:solidFill>
                <a:schemeClr val="accent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22524" y="3429585"/>
            <a:ext cx="13069676" cy="548868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GB" sz="5000" b="0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Trainee at ESRIN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dirty="0"/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dirty="0" smtClean="0"/>
              <a:t>Writing master thesis for home university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GB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dirty="0" smtClean="0"/>
              <a:t>Looking into how to inspect, browse and interact with data cube for the GEOSS platform</a:t>
            </a:r>
            <a:endParaRPr kumimoji="0" lang="en-GB" sz="5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/>
          <p:nvPr/>
        </p:nvSpPr>
        <p:spPr>
          <a:xfrm>
            <a:off x="922524" y="1060628"/>
            <a:ext cx="1703993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dirty="0" smtClean="0">
                <a:solidFill>
                  <a:schemeClr val="accent6">
                    <a:lumOff val="-21524"/>
                  </a:schemeClr>
                </a:solidFill>
              </a:rPr>
              <a:t>demo</a:t>
            </a:r>
            <a:endParaRPr dirty="0">
              <a:solidFill>
                <a:schemeClr val="accent1"/>
              </a:solidFill>
            </a:endParaRPr>
          </a:p>
        </p:txBody>
      </p:sp>
      <p:pic>
        <p:nvPicPr>
          <p:cNvPr id="138" name="planet-2638122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9804" y="2715758"/>
            <a:ext cx="24403608" cy="9001343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Shape 139"/>
          <p:cNvSpPr/>
          <p:nvPr/>
        </p:nvSpPr>
        <p:spPr>
          <a:xfrm>
            <a:off x="9571898" y="5996148"/>
            <a:ext cx="5240217" cy="1179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7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fr-CH" dirty="0" smtClean="0"/>
              <a:t>Quick </a:t>
            </a:r>
            <a:r>
              <a:rPr lang="fr-CH" dirty="0" err="1" smtClean="0"/>
              <a:t>demo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0635439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/>
        </p:nvSpPr>
        <p:spPr>
          <a:xfrm>
            <a:off x="922524" y="1060628"/>
            <a:ext cx="1776127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dirty="0" smtClean="0">
                <a:solidFill>
                  <a:schemeClr val="accent6">
                    <a:lumOff val="-21524"/>
                  </a:schemeClr>
                </a:solidFill>
              </a:rPr>
              <a:t>Portal</a:t>
            </a:r>
            <a:endParaRPr dirty="0">
              <a:solidFill>
                <a:schemeClr val="accent1"/>
              </a:solidFill>
            </a:endParaRP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A808A7C6-7A35-4E08-9C53-B024D2A018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4" y="2656006"/>
            <a:ext cx="18368374" cy="90693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</p:spTree>
    <p:extLst>
      <p:ext uri="{BB962C8B-B14F-4D97-AF65-F5344CB8AC3E}">
        <p14:creationId xmlns:p14="http://schemas.microsoft.com/office/powerpoint/2010/main" val="374712822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/>
        </p:nvSpPr>
        <p:spPr>
          <a:xfrm>
            <a:off x="922524" y="1060628"/>
            <a:ext cx="1776127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dirty="0" smtClean="0">
                <a:solidFill>
                  <a:schemeClr val="accent6">
                    <a:lumOff val="-21524"/>
                  </a:schemeClr>
                </a:solidFill>
              </a:rPr>
              <a:t>Portal</a:t>
            </a:r>
            <a:endParaRPr dirty="0">
              <a:solidFill>
                <a:schemeClr val="accent1"/>
              </a:solidFill>
            </a:endParaRPr>
          </a:p>
        </p:txBody>
      </p:sp>
      <p:pic>
        <p:nvPicPr>
          <p:cNvPr id="5" name="Content Placeholder 14">
            <a:extLst>
              <a:ext uri="{FF2B5EF4-FFF2-40B4-BE49-F238E27FC236}">
                <a16:creationId xmlns:a16="http://schemas.microsoft.com/office/drawing/2014/main" id="{D951D36D-600B-403E-A88A-0D9466BACA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1536"/>
            <a:ext cx="18256978" cy="90429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7EFC754-054A-4C62-826A-328D254C513D}"/>
              </a:ext>
            </a:extLst>
          </p:cNvPr>
          <p:cNvSpPr txBox="1"/>
          <p:nvPr/>
        </p:nvSpPr>
        <p:spPr>
          <a:xfrm>
            <a:off x="12552040" y="1265812"/>
            <a:ext cx="540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C00000"/>
                </a:solidFill>
              </a:rPr>
              <a:t>* MODIS land surface temperature</a:t>
            </a:r>
          </a:p>
        </p:txBody>
      </p:sp>
    </p:spTree>
    <p:extLst>
      <p:ext uri="{BB962C8B-B14F-4D97-AF65-F5344CB8AC3E}">
        <p14:creationId xmlns:p14="http://schemas.microsoft.com/office/powerpoint/2010/main" val="26270219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/>
        </p:nvSpPr>
        <p:spPr>
          <a:xfrm>
            <a:off x="922524" y="1060628"/>
            <a:ext cx="1776127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dirty="0" smtClean="0">
                <a:solidFill>
                  <a:schemeClr val="accent6">
                    <a:lumOff val="-21524"/>
                  </a:schemeClr>
                </a:solidFill>
              </a:rPr>
              <a:t>Portal</a:t>
            </a:r>
            <a:endParaRPr dirty="0">
              <a:solidFill>
                <a:schemeClr val="accent1"/>
              </a:solidFill>
            </a:endParaRPr>
          </a:p>
        </p:txBody>
      </p:sp>
      <p:pic>
        <p:nvPicPr>
          <p:cNvPr id="4" name="Content Placeholder 6">
            <a:extLst>
              <a:ext uri="{FF2B5EF4-FFF2-40B4-BE49-F238E27FC236}">
                <a16:creationId xmlns:a16="http://schemas.microsoft.com/office/drawing/2014/main" id="{EBEF82F7-F98E-46BD-A7D8-2FEAA2408C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681536"/>
            <a:ext cx="18329599" cy="90597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7EFC754-054A-4C62-826A-328D254C513D}"/>
              </a:ext>
            </a:extLst>
          </p:cNvPr>
          <p:cNvSpPr txBox="1"/>
          <p:nvPr/>
        </p:nvSpPr>
        <p:spPr>
          <a:xfrm>
            <a:off x="12552040" y="1265812"/>
            <a:ext cx="540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C00000"/>
                </a:solidFill>
              </a:rPr>
              <a:t>* MODIS land surface temperature</a:t>
            </a:r>
          </a:p>
        </p:txBody>
      </p:sp>
    </p:spTree>
    <p:extLst>
      <p:ext uri="{BB962C8B-B14F-4D97-AF65-F5344CB8AC3E}">
        <p14:creationId xmlns:p14="http://schemas.microsoft.com/office/powerpoint/2010/main" val="134805570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/>
        </p:nvSpPr>
        <p:spPr>
          <a:xfrm>
            <a:off x="922524" y="1060628"/>
            <a:ext cx="1776127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dirty="0" smtClean="0">
                <a:solidFill>
                  <a:schemeClr val="accent6">
                    <a:lumOff val="-21524"/>
                  </a:schemeClr>
                </a:solidFill>
              </a:rPr>
              <a:t>Portal</a:t>
            </a:r>
            <a:endParaRPr dirty="0">
              <a:solidFill>
                <a:schemeClr val="accent1"/>
              </a:solidFill>
            </a:endParaRPr>
          </a:p>
        </p:txBody>
      </p:sp>
      <p:pic>
        <p:nvPicPr>
          <p:cNvPr id="6" name="Content Placeholder 12">
            <a:extLst>
              <a:ext uri="{FF2B5EF4-FFF2-40B4-BE49-F238E27FC236}">
                <a16:creationId xmlns:a16="http://schemas.microsoft.com/office/drawing/2014/main" id="{5EC5105E-5ACA-4AD8-BE28-6A633E8B25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8" y="2681536"/>
            <a:ext cx="18317742" cy="90730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7EFC754-054A-4C62-826A-328D254C513D}"/>
              </a:ext>
            </a:extLst>
          </p:cNvPr>
          <p:cNvSpPr txBox="1"/>
          <p:nvPr/>
        </p:nvSpPr>
        <p:spPr>
          <a:xfrm>
            <a:off x="12552040" y="1265812"/>
            <a:ext cx="540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C00000"/>
                </a:solidFill>
              </a:rPr>
              <a:t>* MODIS land surface temperature</a:t>
            </a:r>
          </a:p>
        </p:txBody>
      </p:sp>
    </p:spTree>
    <p:extLst>
      <p:ext uri="{BB962C8B-B14F-4D97-AF65-F5344CB8AC3E}">
        <p14:creationId xmlns:p14="http://schemas.microsoft.com/office/powerpoint/2010/main" val="115734672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/>
        </p:nvSpPr>
        <p:spPr>
          <a:xfrm>
            <a:off x="922524" y="1060628"/>
            <a:ext cx="1776127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GB" dirty="0" smtClean="0">
                <a:solidFill>
                  <a:schemeClr val="accent6">
                    <a:lumOff val="-21524"/>
                  </a:schemeClr>
                </a:solidFill>
              </a:rPr>
              <a:t>Portal</a:t>
            </a:r>
            <a:endParaRPr dirty="0">
              <a:solidFill>
                <a:schemeClr val="accent1"/>
              </a:solidFill>
            </a:endParaRPr>
          </a:p>
        </p:txBody>
      </p:sp>
      <p:pic>
        <p:nvPicPr>
          <p:cNvPr id="5" name="Content Placeholder 6">
            <a:extLst>
              <a:ext uri="{FF2B5EF4-FFF2-40B4-BE49-F238E27FC236}">
                <a16:creationId xmlns:a16="http://schemas.microsoft.com/office/drawing/2014/main" id="{14FAD2D1-B04A-4724-85DD-868A4B7B3F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90505"/>
            <a:ext cx="18312680" cy="9060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7EFC754-054A-4C62-826A-328D254C513D}"/>
              </a:ext>
            </a:extLst>
          </p:cNvPr>
          <p:cNvSpPr txBox="1"/>
          <p:nvPr/>
        </p:nvSpPr>
        <p:spPr>
          <a:xfrm>
            <a:off x="12552040" y="1265812"/>
            <a:ext cx="540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C00000"/>
                </a:solidFill>
              </a:rPr>
              <a:t>* MODIS land surface temperature</a:t>
            </a:r>
          </a:p>
        </p:txBody>
      </p:sp>
    </p:spTree>
    <p:extLst>
      <p:ext uri="{BB962C8B-B14F-4D97-AF65-F5344CB8AC3E}">
        <p14:creationId xmlns:p14="http://schemas.microsoft.com/office/powerpoint/2010/main" val="390954923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81</Words>
  <Application>Microsoft Office PowerPoint</Application>
  <PresentationFormat>Custom</PresentationFormat>
  <Paragraphs>25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Helvetica</vt:lpstr>
      <vt:lpstr>Helvetica Light</vt:lpstr>
      <vt:lpstr>Helvetica Neue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Paola De Salvo</dc:creator>
  <cp:lastModifiedBy>3rd Geo</cp:lastModifiedBy>
  <cp:revision>13</cp:revision>
  <dcterms:modified xsi:type="dcterms:W3CDTF">2018-05-04T06:08:49Z</dcterms:modified>
</cp:coreProperties>
</file>