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9.xml" ContentType="application/vnd.openxmlformats-officedocument.themeOverride+xml"/>
  <Override PartName="/ppt/theme/themeOverride20.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2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9"/>
  </p:sldMasterIdLst>
  <p:notesMasterIdLst>
    <p:notesMasterId r:id="rId36"/>
  </p:notesMasterIdLst>
  <p:sldIdLst>
    <p:sldId id="256" r:id="rId10"/>
    <p:sldId id="258" r:id="rId11"/>
    <p:sldId id="263" r:id="rId12"/>
    <p:sldId id="271" r:id="rId13"/>
    <p:sldId id="266" r:id="rId14"/>
    <p:sldId id="269" r:id="rId15"/>
    <p:sldId id="603" r:id="rId16"/>
    <p:sldId id="604" r:id="rId17"/>
    <p:sldId id="605" r:id="rId18"/>
    <p:sldId id="606" r:id="rId19"/>
    <p:sldId id="607" r:id="rId20"/>
    <p:sldId id="608" r:id="rId21"/>
    <p:sldId id="640" r:id="rId22"/>
    <p:sldId id="260" r:id="rId23"/>
    <p:sldId id="261" r:id="rId24"/>
    <p:sldId id="626" r:id="rId25"/>
    <p:sldId id="381" r:id="rId26"/>
    <p:sldId id="265" r:id="rId27"/>
    <p:sldId id="629" r:id="rId28"/>
    <p:sldId id="272" r:id="rId29"/>
    <p:sldId id="634" r:id="rId30"/>
    <p:sldId id="273" r:id="rId31"/>
    <p:sldId id="635" r:id="rId32"/>
    <p:sldId id="636" r:id="rId33"/>
    <p:sldId id="638" r:id="rId34"/>
    <p:sldId id="262" r:id="rId3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2" d="100"/>
          <a:sy n="52" d="100"/>
        </p:scale>
        <p:origin x="84" y="264"/>
      </p:cViewPr>
      <p:guideLst>
        <p:guide orient="horz" pos="4320"/>
        <p:guide pos="76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customXml" Target="../customXml/item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customXml" Target="../customXml/item4.xml"/><Relationship Id="rId9" Type="http://schemas.openxmlformats.org/officeDocument/2006/relationships/slideMaster" Target="slideMasters/slideMaster1.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customXml" Target="../customXml/item8.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47532F-B8D7-4A81-8597-7EE86F9808AF}"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zh-CN" altLang="en-US"/>
        </a:p>
      </dgm:t>
    </dgm:pt>
    <dgm:pt modelId="{48A175EF-D24F-4C24-8D66-A7EC2B9B41DD}">
      <dgm:prSet phldrT="[文本]"/>
      <dgm:spPr>
        <a:solidFill>
          <a:schemeClr val="tx1"/>
        </a:solidFill>
      </dgm:spPr>
      <dgm:t>
        <a:bodyPr/>
        <a:lstStyle/>
        <a:p>
          <a:r>
            <a:rPr lang="en-US" altLang="zh-CN" dirty="0">
              <a:latin typeface="+mn-lt"/>
              <a:ea typeface="+mn-ea"/>
              <a:cs typeface="+mn-ea"/>
              <a:sym typeface="+mn-lt"/>
            </a:rPr>
            <a:t>Pre-processing</a:t>
          </a:r>
          <a:endParaRPr lang="zh-CN" altLang="en-US" dirty="0">
            <a:latin typeface="+mn-lt"/>
            <a:ea typeface="+mn-ea"/>
            <a:cs typeface="+mn-ea"/>
            <a:sym typeface="+mn-lt"/>
          </a:endParaRPr>
        </a:p>
      </dgm:t>
    </dgm:pt>
    <dgm:pt modelId="{05C547D6-86D4-4581-9ABF-5A7A4B508851}" type="parTrans" cxnId="{8482175C-EC99-4D3E-8C01-74D6063CB164}">
      <dgm:prSet/>
      <dgm:spPr/>
      <dgm:t>
        <a:bodyPr/>
        <a:lstStyle/>
        <a:p>
          <a:endParaRPr lang="zh-CN" altLang="en-US"/>
        </a:p>
      </dgm:t>
    </dgm:pt>
    <dgm:pt modelId="{B87F1DC1-C5F2-4968-A908-D7F821DBD833}" type="sibTrans" cxnId="{8482175C-EC99-4D3E-8C01-74D6063CB164}">
      <dgm:prSet/>
      <dgm:spPr/>
      <dgm:t>
        <a:bodyPr/>
        <a:lstStyle/>
        <a:p>
          <a:endParaRPr lang="zh-CN" altLang="en-US"/>
        </a:p>
      </dgm:t>
    </dgm:pt>
    <dgm:pt modelId="{99C17853-E951-4883-AB6F-D8B84FD767FA}">
      <dgm:prSet phldrT="[文本]"/>
      <dgm:spPr>
        <a:solidFill>
          <a:srgbClr val="00B050">
            <a:alpha val="90000"/>
          </a:srgbClr>
        </a:solidFill>
      </dgm:spPr>
      <dgm:t>
        <a:bodyPr/>
        <a:lstStyle/>
        <a:p>
          <a:r>
            <a:rPr lang="en-US" altLang="en-US" dirty="0">
              <a:solidFill>
                <a:schemeClr val="bg1"/>
              </a:solidFill>
              <a:latin typeface="+mn-lt"/>
              <a:ea typeface="+mn-ea"/>
              <a:cs typeface="+mn-ea"/>
              <a:sym typeface="+mn-lt"/>
            </a:rPr>
            <a:t>Data conversion</a:t>
          </a:r>
          <a:endParaRPr lang="zh-CN" altLang="en-US" dirty="0">
            <a:solidFill>
              <a:schemeClr val="bg1"/>
            </a:solidFill>
            <a:latin typeface="+mn-lt"/>
            <a:ea typeface="+mn-ea"/>
            <a:cs typeface="+mn-ea"/>
            <a:sym typeface="+mn-lt"/>
          </a:endParaRPr>
        </a:p>
      </dgm:t>
    </dgm:pt>
    <dgm:pt modelId="{189B7B5C-E144-488F-8098-1EC77FDE4246}" type="parTrans" cxnId="{47F25F3C-BB3E-40EE-A569-CE8BD172C383}">
      <dgm:prSet/>
      <dgm:spPr/>
      <dgm:t>
        <a:bodyPr/>
        <a:lstStyle/>
        <a:p>
          <a:endParaRPr lang="zh-CN" altLang="en-US"/>
        </a:p>
      </dgm:t>
    </dgm:pt>
    <dgm:pt modelId="{B953D7A0-70A8-4E80-8821-DA6650D734BD}" type="sibTrans" cxnId="{47F25F3C-BB3E-40EE-A569-CE8BD172C383}">
      <dgm:prSet/>
      <dgm:spPr/>
      <dgm:t>
        <a:bodyPr/>
        <a:lstStyle/>
        <a:p>
          <a:endParaRPr lang="zh-CN" altLang="en-US"/>
        </a:p>
      </dgm:t>
    </dgm:pt>
    <dgm:pt modelId="{FBB3809F-92CA-424A-81C5-0C5421C8046A}">
      <dgm:prSet phldrT="[文本]"/>
      <dgm:spPr>
        <a:solidFill>
          <a:srgbClr val="00B050">
            <a:alpha val="90000"/>
          </a:srgbClr>
        </a:solidFill>
      </dgm:spPr>
      <dgm:t>
        <a:bodyPr/>
        <a:lstStyle/>
        <a:p>
          <a:r>
            <a:rPr lang="en-US" altLang="en-US" dirty="0">
              <a:solidFill>
                <a:schemeClr val="bg1"/>
              </a:solidFill>
              <a:latin typeface="+mn-lt"/>
              <a:ea typeface="+mn-ea"/>
              <a:cs typeface="+mn-ea"/>
              <a:sym typeface="+mn-lt"/>
            </a:rPr>
            <a:t>Projection and transformation</a:t>
          </a:r>
          <a:endParaRPr lang="zh-CN" altLang="en-US" dirty="0">
            <a:solidFill>
              <a:schemeClr val="bg1"/>
            </a:solidFill>
            <a:latin typeface="+mn-lt"/>
            <a:ea typeface="+mn-ea"/>
            <a:cs typeface="+mn-ea"/>
            <a:sym typeface="+mn-lt"/>
          </a:endParaRPr>
        </a:p>
      </dgm:t>
    </dgm:pt>
    <dgm:pt modelId="{D71E2CCF-D257-4E41-95A4-5C4A0B86CC62}" type="parTrans" cxnId="{BDD5FDD6-9E89-4C76-9522-47A66A17AE59}">
      <dgm:prSet/>
      <dgm:spPr/>
      <dgm:t>
        <a:bodyPr/>
        <a:lstStyle/>
        <a:p>
          <a:endParaRPr lang="zh-CN" altLang="en-US"/>
        </a:p>
      </dgm:t>
    </dgm:pt>
    <dgm:pt modelId="{4BC3CDE1-1128-4DD8-A617-C69734109811}" type="sibTrans" cxnId="{BDD5FDD6-9E89-4C76-9522-47A66A17AE59}">
      <dgm:prSet/>
      <dgm:spPr/>
      <dgm:t>
        <a:bodyPr/>
        <a:lstStyle/>
        <a:p>
          <a:endParaRPr lang="zh-CN" altLang="en-US"/>
        </a:p>
      </dgm:t>
    </dgm:pt>
    <dgm:pt modelId="{0031DC02-C40B-4C16-B640-AD7CBF953FE3}">
      <dgm:prSet phldrT="[文本]"/>
      <dgm:spPr>
        <a:solidFill>
          <a:schemeClr val="tx1"/>
        </a:solidFill>
      </dgm:spPr>
      <dgm:t>
        <a:bodyPr/>
        <a:lstStyle/>
        <a:p>
          <a:r>
            <a:rPr lang="en-US" altLang="zh-CN" dirty="0">
              <a:latin typeface="+mn-lt"/>
              <a:ea typeface="+mn-ea"/>
              <a:cs typeface="+mn-ea"/>
              <a:sym typeface="+mn-lt"/>
            </a:rPr>
            <a:t>Agro-meteorology</a:t>
          </a:r>
          <a:endParaRPr lang="zh-CN" altLang="en-US" dirty="0">
            <a:latin typeface="+mn-lt"/>
            <a:ea typeface="+mn-ea"/>
            <a:cs typeface="+mn-ea"/>
            <a:sym typeface="+mn-lt"/>
          </a:endParaRPr>
        </a:p>
      </dgm:t>
    </dgm:pt>
    <dgm:pt modelId="{8B8FF8A6-4C94-4D68-BE38-34AF3333FCE3}" type="parTrans" cxnId="{F0B90DC2-49EA-4A47-A181-47E7632EAA10}">
      <dgm:prSet/>
      <dgm:spPr/>
      <dgm:t>
        <a:bodyPr/>
        <a:lstStyle/>
        <a:p>
          <a:endParaRPr lang="zh-CN" altLang="en-US"/>
        </a:p>
      </dgm:t>
    </dgm:pt>
    <dgm:pt modelId="{C8507347-B4E5-47B1-AB1E-453B4AED93B1}" type="sibTrans" cxnId="{F0B90DC2-49EA-4A47-A181-47E7632EAA10}">
      <dgm:prSet/>
      <dgm:spPr/>
      <dgm:t>
        <a:bodyPr/>
        <a:lstStyle/>
        <a:p>
          <a:endParaRPr lang="zh-CN" altLang="en-US"/>
        </a:p>
      </dgm:t>
    </dgm:pt>
    <dgm:pt modelId="{4CA4D062-F2CD-4DDF-963D-DD89BA6648DD}">
      <dgm:prSet phldrT="[文本]"/>
      <dgm:spPr>
        <a:solidFill>
          <a:srgbClr val="00B0F0">
            <a:alpha val="90000"/>
          </a:srgbClr>
        </a:solidFill>
      </dgm:spPr>
      <dgm:t>
        <a:bodyPr/>
        <a:lstStyle/>
        <a:p>
          <a:r>
            <a:rPr lang="en-US" altLang="en-US" dirty="0">
              <a:solidFill>
                <a:schemeClr val="bg1"/>
              </a:solidFill>
              <a:latin typeface="+mn-lt"/>
              <a:ea typeface="+mn-ea"/>
              <a:cs typeface="+mn-ea"/>
              <a:sym typeface="+mn-lt"/>
            </a:rPr>
            <a:t>PAR</a:t>
          </a:r>
          <a:endParaRPr lang="zh-CN" altLang="en-US" dirty="0">
            <a:solidFill>
              <a:schemeClr val="bg1"/>
            </a:solidFill>
            <a:latin typeface="+mn-lt"/>
            <a:ea typeface="+mn-ea"/>
            <a:cs typeface="+mn-ea"/>
            <a:sym typeface="+mn-lt"/>
          </a:endParaRPr>
        </a:p>
      </dgm:t>
    </dgm:pt>
    <dgm:pt modelId="{F6E2F6D9-7EE7-43E2-BD11-1F71AA1D5E8E}" type="parTrans" cxnId="{51369E9E-8E65-40CD-84C3-92506D28C359}">
      <dgm:prSet/>
      <dgm:spPr/>
      <dgm:t>
        <a:bodyPr/>
        <a:lstStyle/>
        <a:p>
          <a:endParaRPr lang="zh-CN" altLang="en-US"/>
        </a:p>
      </dgm:t>
    </dgm:pt>
    <dgm:pt modelId="{6FCB6300-1F33-4E66-8751-95FE86CB7294}" type="sibTrans" cxnId="{51369E9E-8E65-40CD-84C3-92506D28C359}">
      <dgm:prSet/>
      <dgm:spPr/>
      <dgm:t>
        <a:bodyPr/>
        <a:lstStyle/>
        <a:p>
          <a:endParaRPr lang="zh-CN" altLang="en-US"/>
        </a:p>
      </dgm:t>
    </dgm:pt>
    <dgm:pt modelId="{86EAD83D-579C-433E-8B46-AB96C9BF2054}">
      <dgm:prSet phldrT="[文本]"/>
      <dgm:spPr>
        <a:solidFill>
          <a:schemeClr val="tx1"/>
        </a:solidFill>
      </dgm:spPr>
      <dgm:t>
        <a:bodyPr/>
        <a:lstStyle/>
        <a:p>
          <a:r>
            <a:rPr lang="en-US" altLang="zh-CN" dirty="0">
              <a:latin typeface="+mn-lt"/>
              <a:ea typeface="+mn-ea"/>
              <a:cs typeface="+mn-ea"/>
              <a:sym typeface="+mn-lt"/>
            </a:rPr>
            <a:t>Agronomic indicator</a:t>
          </a:r>
          <a:endParaRPr lang="zh-CN" altLang="en-US" dirty="0">
            <a:latin typeface="+mn-lt"/>
            <a:ea typeface="+mn-ea"/>
            <a:cs typeface="+mn-ea"/>
            <a:sym typeface="+mn-lt"/>
          </a:endParaRPr>
        </a:p>
      </dgm:t>
    </dgm:pt>
    <dgm:pt modelId="{ACA0F8F2-00EC-4466-9C96-886EA9DBE4FE}" type="parTrans" cxnId="{C7E88E75-9404-4E33-9A54-8F58B6DA150C}">
      <dgm:prSet/>
      <dgm:spPr/>
      <dgm:t>
        <a:bodyPr/>
        <a:lstStyle/>
        <a:p>
          <a:endParaRPr lang="zh-CN" altLang="en-US"/>
        </a:p>
      </dgm:t>
    </dgm:pt>
    <dgm:pt modelId="{83F9452A-3501-4D39-82CC-CD24380F5792}" type="sibTrans" cxnId="{C7E88E75-9404-4E33-9A54-8F58B6DA150C}">
      <dgm:prSet/>
      <dgm:spPr/>
      <dgm:t>
        <a:bodyPr/>
        <a:lstStyle/>
        <a:p>
          <a:endParaRPr lang="zh-CN" altLang="en-US"/>
        </a:p>
      </dgm:t>
    </dgm:pt>
    <dgm:pt modelId="{5043001A-E107-48FC-8708-3F4960935F27}">
      <dgm:prSet phldrT="[文本]"/>
      <dgm:spPr>
        <a:solidFill>
          <a:srgbClr val="0070C0">
            <a:alpha val="90000"/>
          </a:srgbClr>
        </a:solidFill>
      </dgm:spPr>
      <dgm:t>
        <a:bodyPr/>
        <a:lstStyle/>
        <a:p>
          <a:r>
            <a:rPr lang="en-US" altLang="zh-CN" dirty="0">
              <a:solidFill>
                <a:schemeClr val="bg1"/>
              </a:solidFill>
              <a:latin typeface="+mn-lt"/>
              <a:ea typeface="+mn-ea"/>
              <a:cs typeface="+mn-ea"/>
              <a:sym typeface="+mn-lt"/>
            </a:rPr>
            <a:t>CALF</a:t>
          </a:r>
          <a:endParaRPr lang="zh-CN" altLang="en-US" dirty="0">
            <a:solidFill>
              <a:schemeClr val="bg1"/>
            </a:solidFill>
            <a:latin typeface="+mn-lt"/>
            <a:ea typeface="+mn-ea"/>
            <a:cs typeface="+mn-ea"/>
            <a:sym typeface="+mn-lt"/>
          </a:endParaRPr>
        </a:p>
      </dgm:t>
    </dgm:pt>
    <dgm:pt modelId="{CCEB88A7-5EAE-47C3-A446-7F183E02042B}" type="parTrans" cxnId="{F9B09102-6F2F-4CB6-ADB5-242FBD61A0C4}">
      <dgm:prSet/>
      <dgm:spPr/>
      <dgm:t>
        <a:bodyPr/>
        <a:lstStyle/>
        <a:p>
          <a:endParaRPr lang="zh-CN" altLang="en-US"/>
        </a:p>
      </dgm:t>
    </dgm:pt>
    <dgm:pt modelId="{D1920646-D8ED-47EB-8A04-2DF687C626DD}" type="sibTrans" cxnId="{F9B09102-6F2F-4CB6-ADB5-242FBD61A0C4}">
      <dgm:prSet/>
      <dgm:spPr/>
      <dgm:t>
        <a:bodyPr/>
        <a:lstStyle/>
        <a:p>
          <a:endParaRPr lang="zh-CN" altLang="en-US"/>
        </a:p>
      </dgm:t>
    </dgm:pt>
    <dgm:pt modelId="{826FF31F-52B6-4250-97CB-C8A2EB135F10}">
      <dgm:prSet phldrT="[文本]"/>
      <dgm:spPr>
        <a:solidFill>
          <a:schemeClr val="tx1"/>
        </a:solidFill>
      </dgm:spPr>
      <dgm:t>
        <a:bodyPr/>
        <a:lstStyle/>
        <a:p>
          <a:r>
            <a:rPr lang="en-US" altLang="zh-CN" dirty="0">
              <a:latin typeface="+mn-lt"/>
              <a:ea typeface="+mn-ea"/>
              <a:cs typeface="+mn-ea"/>
              <a:sym typeface="+mn-lt"/>
            </a:rPr>
            <a:t>Crop condition</a:t>
          </a:r>
          <a:endParaRPr lang="zh-CN" altLang="en-US" dirty="0">
            <a:latin typeface="+mn-lt"/>
            <a:ea typeface="+mn-ea"/>
            <a:cs typeface="+mn-ea"/>
            <a:sym typeface="+mn-lt"/>
          </a:endParaRPr>
        </a:p>
      </dgm:t>
    </dgm:pt>
    <dgm:pt modelId="{13D25290-3025-4569-8902-361FD25AD22B}" type="parTrans" cxnId="{0B192F32-D0E0-40A4-BF7D-DAAAF4681FEB}">
      <dgm:prSet/>
      <dgm:spPr/>
      <dgm:t>
        <a:bodyPr/>
        <a:lstStyle/>
        <a:p>
          <a:endParaRPr lang="zh-CN" altLang="en-US"/>
        </a:p>
      </dgm:t>
    </dgm:pt>
    <dgm:pt modelId="{5ACC64F7-4738-492F-9046-FDF7C249EF5A}" type="sibTrans" cxnId="{0B192F32-D0E0-40A4-BF7D-DAAAF4681FEB}">
      <dgm:prSet/>
      <dgm:spPr/>
      <dgm:t>
        <a:bodyPr/>
        <a:lstStyle/>
        <a:p>
          <a:endParaRPr lang="zh-CN" altLang="en-US"/>
        </a:p>
      </dgm:t>
    </dgm:pt>
    <dgm:pt modelId="{3E9F2391-5AE0-492A-BBBA-01035691E4B9}">
      <dgm:prSet phldrT="[文本]"/>
      <dgm:spPr>
        <a:solidFill>
          <a:schemeClr val="tx1"/>
        </a:solidFill>
      </dgm:spPr>
      <dgm:t>
        <a:bodyPr/>
        <a:lstStyle/>
        <a:p>
          <a:r>
            <a:rPr lang="en-US" altLang="zh-CN" dirty="0">
              <a:latin typeface="+mn-lt"/>
              <a:ea typeface="+mn-ea"/>
              <a:cs typeface="+mn-ea"/>
              <a:sym typeface="+mn-lt"/>
            </a:rPr>
            <a:t>Production Forecast</a:t>
          </a:r>
          <a:endParaRPr lang="zh-CN" altLang="en-US" dirty="0">
            <a:latin typeface="+mn-lt"/>
            <a:ea typeface="+mn-ea"/>
            <a:cs typeface="+mn-ea"/>
            <a:sym typeface="+mn-lt"/>
          </a:endParaRPr>
        </a:p>
      </dgm:t>
    </dgm:pt>
    <dgm:pt modelId="{08E9D57C-4CD6-4F81-A994-1DBDDAE48ADA}" type="parTrans" cxnId="{D50ACB9E-4288-4E40-BDA8-FBF5E2040EAF}">
      <dgm:prSet/>
      <dgm:spPr/>
      <dgm:t>
        <a:bodyPr/>
        <a:lstStyle/>
        <a:p>
          <a:endParaRPr lang="zh-CN" altLang="en-US"/>
        </a:p>
      </dgm:t>
    </dgm:pt>
    <dgm:pt modelId="{D810915C-F1B2-45A2-B261-5FC95549A7AC}" type="sibTrans" cxnId="{D50ACB9E-4288-4E40-BDA8-FBF5E2040EAF}">
      <dgm:prSet/>
      <dgm:spPr/>
      <dgm:t>
        <a:bodyPr/>
        <a:lstStyle/>
        <a:p>
          <a:endParaRPr lang="zh-CN" altLang="en-US"/>
        </a:p>
      </dgm:t>
    </dgm:pt>
    <dgm:pt modelId="{389022BE-FB22-474E-B22A-B29B6E84999A}">
      <dgm:prSet phldrT="[文本]"/>
      <dgm:spPr>
        <a:solidFill>
          <a:srgbClr val="00B050">
            <a:alpha val="90000"/>
          </a:srgbClr>
        </a:solidFill>
      </dgm:spPr>
      <dgm:t>
        <a:bodyPr/>
        <a:lstStyle/>
        <a:p>
          <a:r>
            <a:rPr lang="en-US" altLang="en-US" dirty="0">
              <a:solidFill>
                <a:schemeClr val="bg1"/>
              </a:solidFill>
              <a:latin typeface="+mn-lt"/>
              <a:ea typeface="+mn-ea"/>
              <a:cs typeface="+mn-ea"/>
              <a:sym typeface="+mn-lt"/>
            </a:rPr>
            <a:t>Vector to Raster</a:t>
          </a:r>
          <a:endParaRPr lang="zh-CN" altLang="en-US" dirty="0">
            <a:solidFill>
              <a:schemeClr val="bg1"/>
            </a:solidFill>
            <a:latin typeface="+mn-lt"/>
            <a:ea typeface="+mn-ea"/>
            <a:cs typeface="+mn-ea"/>
            <a:sym typeface="+mn-lt"/>
          </a:endParaRPr>
        </a:p>
      </dgm:t>
    </dgm:pt>
    <dgm:pt modelId="{0010649C-A995-44F0-A22E-378B32452A33}" type="parTrans" cxnId="{B887D9CC-ECC5-474F-B75D-B811E5F90481}">
      <dgm:prSet/>
      <dgm:spPr/>
      <dgm:t>
        <a:bodyPr/>
        <a:lstStyle/>
        <a:p>
          <a:endParaRPr lang="zh-CN" altLang="en-US"/>
        </a:p>
      </dgm:t>
    </dgm:pt>
    <dgm:pt modelId="{9FAB8BF0-2384-473A-BD8E-960F6A8D202C}" type="sibTrans" cxnId="{B887D9CC-ECC5-474F-B75D-B811E5F90481}">
      <dgm:prSet/>
      <dgm:spPr/>
      <dgm:t>
        <a:bodyPr/>
        <a:lstStyle/>
        <a:p>
          <a:endParaRPr lang="zh-CN" altLang="en-US"/>
        </a:p>
      </dgm:t>
    </dgm:pt>
    <dgm:pt modelId="{038515A3-8362-44F0-A08B-5DE42B04CD26}">
      <dgm:prSet phldrT="[文本]"/>
      <dgm:spPr>
        <a:solidFill>
          <a:srgbClr val="00B050">
            <a:alpha val="90000"/>
          </a:srgbClr>
        </a:solidFill>
      </dgm:spPr>
      <dgm:t>
        <a:bodyPr/>
        <a:lstStyle/>
        <a:p>
          <a:r>
            <a:rPr lang="en-US" altLang="en-US" dirty="0">
              <a:solidFill>
                <a:schemeClr val="bg1"/>
              </a:solidFill>
              <a:latin typeface="+mn-lt"/>
              <a:ea typeface="+mn-ea"/>
              <a:cs typeface="+mn-ea"/>
              <a:sym typeface="+mn-lt"/>
            </a:rPr>
            <a:t>Merge</a:t>
          </a:r>
          <a:endParaRPr lang="zh-CN" altLang="en-US" dirty="0">
            <a:solidFill>
              <a:schemeClr val="bg1"/>
            </a:solidFill>
            <a:latin typeface="+mn-lt"/>
            <a:ea typeface="+mn-ea"/>
            <a:cs typeface="+mn-ea"/>
            <a:sym typeface="+mn-lt"/>
          </a:endParaRPr>
        </a:p>
      </dgm:t>
    </dgm:pt>
    <dgm:pt modelId="{BA59E2B6-6960-4546-980A-3AEEC4AED5C8}" type="parTrans" cxnId="{E62B1010-4709-4AB5-BF79-8CFFF2C11941}">
      <dgm:prSet/>
      <dgm:spPr/>
      <dgm:t>
        <a:bodyPr/>
        <a:lstStyle/>
        <a:p>
          <a:endParaRPr lang="zh-CN" altLang="en-US"/>
        </a:p>
      </dgm:t>
    </dgm:pt>
    <dgm:pt modelId="{E29DCEDB-560D-46AE-8ACD-5C6DA1EC5C1D}" type="sibTrans" cxnId="{E62B1010-4709-4AB5-BF79-8CFFF2C11941}">
      <dgm:prSet/>
      <dgm:spPr/>
      <dgm:t>
        <a:bodyPr/>
        <a:lstStyle/>
        <a:p>
          <a:endParaRPr lang="zh-CN" altLang="en-US"/>
        </a:p>
      </dgm:t>
    </dgm:pt>
    <dgm:pt modelId="{6127766E-923A-40F9-9F1F-EC06588F4DD3}">
      <dgm:prSet phldrT="[文本]"/>
      <dgm:spPr>
        <a:solidFill>
          <a:srgbClr val="00B050">
            <a:alpha val="90000"/>
          </a:srgbClr>
        </a:solidFill>
      </dgm:spPr>
      <dgm:t>
        <a:bodyPr/>
        <a:lstStyle/>
        <a:p>
          <a:r>
            <a:rPr lang="en-US" altLang="en-US" dirty="0">
              <a:solidFill>
                <a:schemeClr val="bg1"/>
              </a:solidFill>
              <a:latin typeface="+mn-lt"/>
              <a:ea typeface="+mn-ea"/>
              <a:cs typeface="+mn-ea"/>
              <a:sym typeface="+mn-lt"/>
            </a:rPr>
            <a:t>Clip</a:t>
          </a:r>
          <a:endParaRPr lang="zh-CN" altLang="en-US" dirty="0">
            <a:solidFill>
              <a:schemeClr val="bg1"/>
            </a:solidFill>
            <a:latin typeface="+mn-lt"/>
            <a:ea typeface="+mn-ea"/>
            <a:cs typeface="+mn-ea"/>
            <a:sym typeface="+mn-lt"/>
          </a:endParaRPr>
        </a:p>
      </dgm:t>
    </dgm:pt>
    <dgm:pt modelId="{0B1A5505-A28B-404A-A93E-C49CA11AF072}" type="parTrans" cxnId="{4D6E4D04-2DA7-46C1-A797-13976594BE5F}">
      <dgm:prSet/>
      <dgm:spPr/>
      <dgm:t>
        <a:bodyPr/>
        <a:lstStyle/>
        <a:p>
          <a:endParaRPr lang="zh-CN" altLang="en-US"/>
        </a:p>
      </dgm:t>
    </dgm:pt>
    <dgm:pt modelId="{7854EA9C-5BB9-446D-9C25-EB28C04D6E4D}" type="sibTrans" cxnId="{4D6E4D04-2DA7-46C1-A797-13976594BE5F}">
      <dgm:prSet/>
      <dgm:spPr/>
      <dgm:t>
        <a:bodyPr/>
        <a:lstStyle/>
        <a:p>
          <a:endParaRPr lang="zh-CN" altLang="en-US"/>
        </a:p>
      </dgm:t>
    </dgm:pt>
    <dgm:pt modelId="{8D68BE20-AD1D-4EB6-8574-CFD02B5F8C0B}">
      <dgm:prSet phldrT="[文本]"/>
      <dgm:spPr>
        <a:solidFill>
          <a:srgbClr val="00B050">
            <a:alpha val="90000"/>
          </a:srgbClr>
        </a:solidFill>
      </dgm:spPr>
      <dgm:t>
        <a:bodyPr/>
        <a:lstStyle/>
        <a:p>
          <a:r>
            <a:rPr lang="en-US" altLang="en-US" dirty="0">
              <a:solidFill>
                <a:schemeClr val="bg1"/>
              </a:solidFill>
              <a:latin typeface="+mn-lt"/>
              <a:ea typeface="+mn-ea"/>
              <a:cs typeface="+mn-ea"/>
              <a:sym typeface="+mn-lt"/>
            </a:rPr>
            <a:t>Resample</a:t>
          </a:r>
          <a:endParaRPr lang="zh-CN" altLang="en-US" dirty="0">
            <a:solidFill>
              <a:schemeClr val="bg1"/>
            </a:solidFill>
            <a:latin typeface="+mn-lt"/>
            <a:ea typeface="+mn-ea"/>
            <a:cs typeface="+mn-ea"/>
            <a:sym typeface="+mn-lt"/>
          </a:endParaRPr>
        </a:p>
      </dgm:t>
    </dgm:pt>
    <dgm:pt modelId="{C29E4409-FC2F-4011-A0E6-704637127AFD}" type="parTrans" cxnId="{EFD36096-5F21-4105-A72A-534C8BA0E6C6}">
      <dgm:prSet/>
      <dgm:spPr/>
      <dgm:t>
        <a:bodyPr/>
        <a:lstStyle/>
        <a:p>
          <a:endParaRPr lang="zh-CN" altLang="en-US"/>
        </a:p>
      </dgm:t>
    </dgm:pt>
    <dgm:pt modelId="{FF5D513B-18E8-4B85-B4B7-EF6595D0BCAB}" type="sibTrans" cxnId="{EFD36096-5F21-4105-A72A-534C8BA0E6C6}">
      <dgm:prSet/>
      <dgm:spPr/>
      <dgm:t>
        <a:bodyPr/>
        <a:lstStyle/>
        <a:p>
          <a:endParaRPr lang="zh-CN" altLang="en-US"/>
        </a:p>
      </dgm:t>
    </dgm:pt>
    <dgm:pt modelId="{CB4FCFF3-B3A7-4A7B-AF60-58FEE41CFB5B}">
      <dgm:prSet/>
      <dgm:spPr>
        <a:solidFill>
          <a:srgbClr val="00B050">
            <a:alpha val="90000"/>
          </a:srgbClr>
        </a:solidFill>
      </dgm:spPr>
      <dgm:t>
        <a:bodyPr/>
        <a:lstStyle/>
        <a:p>
          <a:r>
            <a:rPr lang="en-US" altLang="en-US" dirty="0">
              <a:solidFill>
                <a:schemeClr val="bg1"/>
              </a:solidFill>
              <a:latin typeface="+mn-lt"/>
              <a:ea typeface="+mn-ea"/>
              <a:cs typeface="+mn-ea"/>
              <a:sym typeface="+mn-lt"/>
            </a:rPr>
            <a:t>Band-combination</a:t>
          </a:r>
          <a:endParaRPr lang="zh-CN" altLang="en-US" dirty="0">
            <a:solidFill>
              <a:schemeClr val="bg1"/>
            </a:solidFill>
            <a:latin typeface="+mn-lt"/>
            <a:ea typeface="+mn-ea"/>
            <a:cs typeface="+mn-ea"/>
            <a:sym typeface="+mn-lt"/>
          </a:endParaRPr>
        </a:p>
      </dgm:t>
    </dgm:pt>
    <dgm:pt modelId="{30E20325-6DE4-4363-8376-052576C253A4}" type="parTrans" cxnId="{6C4CCE90-4252-4F51-ABCC-5CD05F782899}">
      <dgm:prSet/>
      <dgm:spPr/>
      <dgm:t>
        <a:bodyPr/>
        <a:lstStyle/>
        <a:p>
          <a:endParaRPr lang="zh-CN" altLang="en-US"/>
        </a:p>
      </dgm:t>
    </dgm:pt>
    <dgm:pt modelId="{98C9F508-1E86-4B2B-B361-9766D4372835}" type="sibTrans" cxnId="{6C4CCE90-4252-4F51-ABCC-5CD05F782899}">
      <dgm:prSet/>
      <dgm:spPr/>
      <dgm:t>
        <a:bodyPr/>
        <a:lstStyle/>
        <a:p>
          <a:endParaRPr lang="zh-CN" altLang="en-US"/>
        </a:p>
      </dgm:t>
    </dgm:pt>
    <dgm:pt modelId="{E8E6C661-2DCD-45D5-A9FF-603B88024B34}">
      <dgm:prSet/>
      <dgm:spPr>
        <a:solidFill>
          <a:srgbClr val="00B050">
            <a:alpha val="90000"/>
          </a:srgbClr>
        </a:solidFill>
      </dgm:spPr>
      <dgm:t>
        <a:bodyPr/>
        <a:lstStyle/>
        <a:p>
          <a:r>
            <a:rPr lang="en-US" altLang="en-US" dirty="0">
              <a:solidFill>
                <a:schemeClr val="bg1"/>
              </a:solidFill>
              <a:latin typeface="+mn-lt"/>
              <a:ea typeface="+mn-ea"/>
              <a:cs typeface="+mn-ea"/>
              <a:sym typeface="+mn-lt"/>
            </a:rPr>
            <a:t>Spectral-merge</a:t>
          </a:r>
          <a:endParaRPr lang="zh-CN" altLang="en-US" dirty="0">
            <a:solidFill>
              <a:schemeClr val="bg1"/>
            </a:solidFill>
            <a:latin typeface="+mn-lt"/>
            <a:ea typeface="+mn-ea"/>
            <a:cs typeface="+mn-ea"/>
            <a:sym typeface="+mn-lt"/>
          </a:endParaRPr>
        </a:p>
      </dgm:t>
    </dgm:pt>
    <dgm:pt modelId="{98B585C1-E2E0-4B28-8B6C-33F0D65179FE}" type="parTrans" cxnId="{8D8B5C59-CDAE-47F8-BED0-CBF7AC660B7E}">
      <dgm:prSet/>
      <dgm:spPr/>
      <dgm:t>
        <a:bodyPr/>
        <a:lstStyle/>
        <a:p>
          <a:endParaRPr lang="zh-CN" altLang="en-US"/>
        </a:p>
      </dgm:t>
    </dgm:pt>
    <dgm:pt modelId="{95A46DC5-F3FB-42AF-8086-2E129771455C}" type="sibTrans" cxnId="{8D8B5C59-CDAE-47F8-BED0-CBF7AC660B7E}">
      <dgm:prSet/>
      <dgm:spPr/>
      <dgm:t>
        <a:bodyPr/>
        <a:lstStyle/>
        <a:p>
          <a:endParaRPr lang="zh-CN" altLang="en-US"/>
        </a:p>
      </dgm:t>
    </dgm:pt>
    <dgm:pt modelId="{8F3270DB-56BE-4BE6-BB2D-6141B93F1FC3}">
      <dgm:prSet/>
      <dgm:spPr>
        <a:solidFill>
          <a:srgbClr val="00B050">
            <a:alpha val="90000"/>
          </a:srgbClr>
        </a:solidFill>
      </dgm:spPr>
      <dgm:t>
        <a:bodyPr/>
        <a:lstStyle/>
        <a:p>
          <a:r>
            <a:rPr lang="en-US" altLang="en-US" dirty="0">
              <a:solidFill>
                <a:schemeClr val="bg1"/>
              </a:solidFill>
              <a:latin typeface="+mn-lt"/>
              <a:ea typeface="+mn-ea"/>
              <a:cs typeface="+mn-ea"/>
              <a:sym typeface="+mn-lt"/>
            </a:rPr>
            <a:t>Temporal and spatial merge</a:t>
          </a:r>
          <a:endParaRPr lang="zh-CN" altLang="en-US" dirty="0">
            <a:solidFill>
              <a:schemeClr val="bg1"/>
            </a:solidFill>
            <a:latin typeface="+mn-lt"/>
            <a:ea typeface="+mn-ea"/>
            <a:cs typeface="+mn-ea"/>
            <a:sym typeface="+mn-lt"/>
          </a:endParaRPr>
        </a:p>
      </dgm:t>
    </dgm:pt>
    <dgm:pt modelId="{723DF7E7-3A99-41DF-943D-00674C6BA28B}" type="parTrans" cxnId="{D84C11A8-DE05-42FF-9325-32415F054066}">
      <dgm:prSet/>
      <dgm:spPr/>
      <dgm:t>
        <a:bodyPr/>
        <a:lstStyle/>
        <a:p>
          <a:endParaRPr lang="zh-CN" altLang="en-US"/>
        </a:p>
      </dgm:t>
    </dgm:pt>
    <dgm:pt modelId="{B427893F-C0D1-4A35-9A8A-D41032FD3939}" type="sibTrans" cxnId="{D84C11A8-DE05-42FF-9325-32415F054066}">
      <dgm:prSet/>
      <dgm:spPr/>
      <dgm:t>
        <a:bodyPr/>
        <a:lstStyle/>
        <a:p>
          <a:endParaRPr lang="zh-CN" altLang="en-US"/>
        </a:p>
      </dgm:t>
    </dgm:pt>
    <dgm:pt modelId="{4DCB0999-9C0F-4A56-9C98-BBAADC8DF23F}">
      <dgm:prSet/>
      <dgm:spPr>
        <a:solidFill>
          <a:srgbClr val="00B0F0">
            <a:alpha val="90000"/>
          </a:srgbClr>
        </a:solidFill>
      </dgm:spPr>
      <dgm:t>
        <a:bodyPr/>
        <a:lstStyle/>
        <a:p>
          <a:r>
            <a:rPr lang="en-US" altLang="en-US" dirty="0">
              <a:solidFill>
                <a:schemeClr val="bg1"/>
              </a:solidFill>
              <a:latin typeface="+mn-lt"/>
              <a:ea typeface="+mn-ea"/>
              <a:cs typeface="+mn-ea"/>
              <a:sym typeface="+mn-lt"/>
            </a:rPr>
            <a:t>Temperature</a:t>
          </a:r>
          <a:endParaRPr lang="zh-CN" altLang="en-US" dirty="0">
            <a:solidFill>
              <a:schemeClr val="bg1"/>
            </a:solidFill>
            <a:latin typeface="+mn-lt"/>
            <a:ea typeface="+mn-ea"/>
            <a:cs typeface="+mn-ea"/>
            <a:sym typeface="+mn-lt"/>
          </a:endParaRPr>
        </a:p>
      </dgm:t>
    </dgm:pt>
    <dgm:pt modelId="{2FF23741-6D1F-44DD-AF5A-70DA8FA692F2}" type="parTrans" cxnId="{D2A802F2-21C3-4DAC-BDEF-A83B4B5A1139}">
      <dgm:prSet/>
      <dgm:spPr/>
      <dgm:t>
        <a:bodyPr/>
        <a:lstStyle/>
        <a:p>
          <a:endParaRPr lang="zh-CN" altLang="en-US"/>
        </a:p>
      </dgm:t>
    </dgm:pt>
    <dgm:pt modelId="{DA0BDA7A-262F-45BB-9930-D580B5D0CA2E}" type="sibTrans" cxnId="{D2A802F2-21C3-4DAC-BDEF-A83B4B5A1139}">
      <dgm:prSet/>
      <dgm:spPr/>
      <dgm:t>
        <a:bodyPr/>
        <a:lstStyle/>
        <a:p>
          <a:endParaRPr lang="zh-CN" altLang="en-US"/>
        </a:p>
      </dgm:t>
    </dgm:pt>
    <dgm:pt modelId="{4E8B9A73-7749-4761-BCBF-D2ACDFF1BCBA}">
      <dgm:prSet/>
      <dgm:spPr>
        <a:solidFill>
          <a:srgbClr val="00B0F0">
            <a:alpha val="90000"/>
          </a:srgbClr>
        </a:solidFill>
      </dgm:spPr>
      <dgm:t>
        <a:bodyPr/>
        <a:lstStyle/>
        <a:p>
          <a:r>
            <a:rPr lang="en-US" altLang="en-US" dirty="0">
              <a:solidFill>
                <a:schemeClr val="bg1"/>
              </a:solidFill>
              <a:latin typeface="+mn-lt"/>
              <a:ea typeface="+mn-ea"/>
              <a:cs typeface="+mn-ea"/>
              <a:sym typeface="+mn-lt"/>
            </a:rPr>
            <a:t>Rainfall</a:t>
          </a:r>
          <a:endParaRPr lang="zh-CN" altLang="en-US" dirty="0">
            <a:solidFill>
              <a:schemeClr val="bg1"/>
            </a:solidFill>
            <a:latin typeface="+mn-lt"/>
            <a:ea typeface="+mn-ea"/>
            <a:cs typeface="+mn-ea"/>
            <a:sym typeface="+mn-lt"/>
          </a:endParaRPr>
        </a:p>
      </dgm:t>
    </dgm:pt>
    <dgm:pt modelId="{DCDE1110-5193-4D78-9921-2FACC3AC714F}" type="parTrans" cxnId="{4E09279B-690F-445A-A611-9CA785D566EE}">
      <dgm:prSet/>
      <dgm:spPr/>
      <dgm:t>
        <a:bodyPr/>
        <a:lstStyle/>
        <a:p>
          <a:endParaRPr lang="zh-CN" altLang="en-US"/>
        </a:p>
      </dgm:t>
    </dgm:pt>
    <dgm:pt modelId="{AB9D9218-CBD2-46BA-96F2-D74B2F088404}" type="sibTrans" cxnId="{4E09279B-690F-445A-A611-9CA785D566EE}">
      <dgm:prSet/>
      <dgm:spPr/>
      <dgm:t>
        <a:bodyPr/>
        <a:lstStyle/>
        <a:p>
          <a:endParaRPr lang="zh-CN" altLang="en-US"/>
        </a:p>
      </dgm:t>
    </dgm:pt>
    <dgm:pt modelId="{CE01EC1A-C6B6-4F09-9922-550D844DCD9E}">
      <dgm:prSet/>
      <dgm:spPr>
        <a:solidFill>
          <a:srgbClr val="00B0F0">
            <a:alpha val="90000"/>
          </a:srgbClr>
        </a:solidFill>
      </dgm:spPr>
      <dgm:t>
        <a:bodyPr/>
        <a:lstStyle/>
        <a:p>
          <a:r>
            <a:rPr lang="en-US" altLang="zh-CN" dirty="0">
              <a:solidFill>
                <a:schemeClr val="bg1"/>
              </a:solidFill>
              <a:latin typeface="+mn-lt"/>
              <a:ea typeface="+mn-ea"/>
              <a:cs typeface="+mn-ea"/>
              <a:sym typeface="+mn-lt"/>
            </a:rPr>
            <a:t>Biomass</a:t>
          </a:r>
          <a:endParaRPr lang="zh-CN" altLang="en-US" dirty="0">
            <a:solidFill>
              <a:schemeClr val="bg1"/>
            </a:solidFill>
            <a:latin typeface="+mn-lt"/>
            <a:ea typeface="+mn-ea"/>
            <a:cs typeface="+mn-ea"/>
            <a:sym typeface="+mn-lt"/>
          </a:endParaRPr>
        </a:p>
      </dgm:t>
    </dgm:pt>
    <dgm:pt modelId="{0F337C87-2413-4D17-918F-BCA7CEC83AE1}" type="parTrans" cxnId="{5C28CC9E-4327-4CE8-A8F3-4B30E2F86F22}">
      <dgm:prSet/>
      <dgm:spPr/>
      <dgm:t>
        <a:bodyPr/>
        <a:lstStyle/>
        <a:p>
          <a:endParaRPr lang="zh-CN" altLang="en-US"/>
        </a:p>
      </dgm:t>
    </dgm:pt>
    <dgm:pt modelId="{B458D9B2-BE03-47CE-88C6-6DB11FF80A2D}" type="sibTrans" cxnId="{5C28CC9E-4327-4CE8-A8F3-4B30E2F86F22}">
      <dgm:prSet/>
      <dgm:spPr/>
      <dgm:t>
        <a:bodyPr/>
        <a:lstStyle/>
        <a:p>
          <a:endParaRPr lang="zh-CN" altLang="en-US"/>
        </a:p>
      </dgm:t>
    </dgm:pt>
    <dgm:pt modelId="{FBC447CF-76D8-44FF-A419-9168072EEEF7}">
      <dgm:prSet phldrT="[文本]"/>
      <dgm:spPr>
        <a:solidFill>
          <a:srgbClr val="0070C0">
            <a:alpha val="90000"/>
          </a:srgbClr>
        </a:solidFill>
      </dgm:spPr>
      <dgm:t>
        <a:bodyPr/>
        <a:lstStyle/>
        <a:p>
          <a:r>
            <a:rPr lang="en-US" altLang="zh-CN" dirty="0">
              <a:solidFill>
                <a:schemeClr val="bg1"/>
              </a:solidFill>
              <a:latin typeface="+mn-lt"/>
              <a:ea typeface="+mn-ea"/>
              <a:cs typeface="+mn-ea"/>
              <a:sym typeface="+mn-lt"/>
            </a:rPr>
            <a:t>CI</a:t>
          </a:r>
          <a:endParaRPr lang="zh-CN" altLang="en-US" dirty="0">
            <a:solidFill>
              <a:schemeClr val="bg1"/>
            </a:solidFill>
            <a:latin typeface="+mn-lt"/>
            <a:ea typeface="+mn-ea"/>
            <a:cs typeface="+mn-ea"/>
            <a:sym typeface="+mn-lt"/>
          </a:endParaRPr>
        </a:p>
      </dgm:t>
    </dgm:pt>
    <dgm:pt modelId="{B5D4F183-33C3-4A53-8D45-F64F2E18F2EB}" type="parTrans" cxnId="{A076305A-7C54-4621-B27A-F23151776328}">
      <dgm:prSet/>
      <dgm:spPr/>
      <dgm:t>
        <a:bodyPr/>
        <a:lstStyle/>
        <a:p>
          <a:endParaRPr lang="zh-CN" altLang="en-US"/>
        </a:p>
      </dgm:t>
    </dgm:pt>
    <dgm:pt modelId="{8FEB49D7-1316-4DFD-A193-22CA378037E2}" type="sibTrans" cxnId="{A076305A-7C54-4621-B27A-F23151776328}">
      <dgm:prSet/>
      <dgm:spPr/>
      <dgm:t>
        <a:bodyPr/>
        <a:lstStyle/>
        <a:p>
          <a:endParaRPr lang="zh-CN" altLang="en-US"/>
        </a:p>
      </dgm:t>
    </dgm:pt>
    <dgm:pt modelId="{DEE6AB9C-82D8-4A68-8010-FA7C3B0D82CD}">
      <dgm:prSet phldrT="[文本]"/>
      <dgm:spPr>
        <a:solidFill>
          <a:srgbClr val="0070C0">
            <a:alpha val="90000"/>
          </a:srgbClr>
        </a:solidFill>
      </dgm:spPr>
      <dgm:t>
        <a:bodyPr/>
        <a:lstStyle/>
        <a:p>
          <a:r>
            <a:rPr lang="en-US" altLang="zh-CN" dirty="0" err="1">
              <a:solidFill>
                <a:schemeClr val="bg1"/>
              </a:solidFill>
              <a:latin typeface="+mn-lt"/>
              <a:ea typeface="+mn-ea"/>
              <a:cs typeface="+mn-ea"/>
              <a:sym typeface="+mn-lt"/>
            </a:rPr>
            <a:t>VCIx</a:t>
          </a:r>
          <a:endParaRPr lang="zh-CN" altLang="en-US" dirty="0">
            <a:solidFill>
              <a:schemeClr val="bg1"/>
            </a:solidFill>
            <a:latin typeface="+mn-lt"/>
            <a:ea typeface="+mn-ea"/>
            <a:cs typeface="+mn-ea"/>
            <a:sym typeface="+mn-lt"/>
          </a:endParaRPr>
        </a:p>
      </dgm:t>
    </dgm:pt>
    <dgm:pt modelId="{A15CD9CF-7C3F-4048-BF59-DF5FD7DC4797}" type="parTrans" cxnId="{46F8B54B-9A73-467E-84F2-D2286C1A8C50}">
      <dgm:prSet/>
      <dgm:spPr/>
      <dgm:t>
        <a:bodyPr/>
        <a:lstStyle/>
        <a:p>
          <a:endParaRPr lang="zh-CN" altLang="en-US"/>
        </a:p>
      </dgm:t>
    </dgm:pt>
    <dgm:pt modelId="{05EA0BA9-B306-4A32-8421-1C50A8D18494}" type="sibTrans" cxnId="{46F8B54B-9A73-467E-84F2-D2286C1A8C50}">
      <dgm:prSet/>
      <dgm:spPr/>
      <dgm:t>
        <a:bodyPr/>
        <a:lstStyle/>
        <a:p>
          <a:endParaRPr lang="zh-CN" altLang="en-US"/>
        </a:p>
      </dgm:t>
    </dgm:pt>
    <dgm:pt modelId="{BDBC4F3B-EF3C-4E54-8EBD-66FF3181C0DF}">
      <dgm:prSet phldrT="[文本]"/>
      <dgm:spPr>
        <a:solidFill>
          <a:srgbClr val="0070C0">
            <a:alpha val="90000"/>
          </a:srgbClr>
        </a:solidFill>
      </dgm:spPr>
      <dgm:t>
        <a:bodyPr/>
        <a:lstStyle/>
        <a:p>
          <a:r>
            <a:rPr lang="en-US" altLang="zh-CN" dirty="0">
              <a:solidFill>
                <a:schemeClr val="bg1"/>
              </a:solidFill>
              <a:latin typeface="+mn-lt"/>
              <a:ea typeface="+mn-ea"/>
              <a:cs typeface="+mn-ea"/>
              <a:sym typeface="+mn-lt"/>
            </a:rPr>
            <a:t>VHI</a:t>
          </a:r>
          <a:endParaRPr lang="zh-CN" altLang="en-US" dirty="0">
            <a:solidFill>
              <a:schemeClr val="bg1"/>
            </a:solidFill>
            <a:latin typeface="+mn-lt"/>
            <a:ea typeface="+mn-ea"/>
            <a:cs typeface="+mn-ea"/>
            <a:sym typeface="+mn-lt"/>
          </a:endParaRPr>
        </a:p>
      </dgm:t>
    </dgm:pt>
    <dgm:pt modelId="{4E1243CE-73EB-48E9-854D-47226DBC0600}" type="parTrans" cxnId="{5BDA3F48-43CA-494D-8DAB-E7DA7634196D}">
      <dgm:prSet/>
      <dgm:spPr/>
      <dgm:t>
        <a:bodyPr/>
        <a:lstStyle/>
        <a:p>
          <a:endParaRPr lang="zh-CN" altLang="en-US"/>
        </a:p>
      </dgm:t>
    </dgm:pt>
    <dgm:pt modelId="{02352099-6FFC-44B0-8A01-95910510CACA}" type="sibTrans" cxnId="{5BDA3F48-43CA-494D-8DAB-E7DA7634196D}">
      <dgm:prSet/>
      <dgm:spPr/>
      <dgm:t>
        <a:bodyPr/>
        <a:lstStyle/>
        <a:p>
          <a:endParaRPr lang="zh-CN" altLang="en-US"/>
        </a:p>
      </dgm:t>
    </dgm:pt>
    <dgm:pt modelId="{A516FBA1-0C4D-4C26-807A-B79A38C7E3DF}">
      <dgm:prSet phldrT="[文本]"/>
      <dgm:spPr>
        <a:solidFill>
          <a:srgbClr val="002060">
            <a:alpha val="90000"/>
          </a:srgbClr>
        </a:solidFill>
      </dgm:spPr>
      <dgm:t>
        <a:bodyPr/>
        <a:lstStyle/>
        <a:p>
          <a:r>
            <a:rPr lang="en-US" altLang="zh-CN" dirty="0">
              <a:solidFill>
                <a:schemeClr val="bg1"/>
              </a:solidFill>
              <a:latin typeface="+mn-lt"/>
              <a:ea typeface="+mn-ea"/>
              <a:cs typeface="+mn-ea"/>
              <a:sym typeface="+mn-lt"/>
            </a:rPr>
            <a:t>NDVI development</a:t>
          </a:r>
          <a:endParaRPr lang="zh-CN" altLang="en-US" dirty="0">
            <a:solidFill>
              <a:schemeClr val="bg1"/>
            </a:solidFill>
            <a:latin typeface="+mn-lt"/>
            <a:ea typeface="+mn-ea"/>
            <a:cs typeface="+mn-ea"/>
            <a:sym typeface="+mn-lt"/>
          </a:endParaRPr>
        </a:p>
      </dgm:t>
    </dgm:pt>
    <dgm:pt modelId="{BEB5777C-1B18-467A-8BB3-58C5762F270C}" type="parTrans" cxnId="{C6AF812A-70AE-44C0-A818-F0B52B17CCE3}">
      <dgm:prSet/>
      <dgm:spPr/>
      <dgm:t>
        <a:bodyPr/>
        <a:lstStyle/>
        <a:p>
          <a:endParaRPr lang="zh-CN" altLang="en-US"/>
        </a:p>
      </dgm:t>
    </dgm:pt>
    <dgm:pt modelId="{CD77C0C0-B193-4BC9-9F75-8225EB26040E}" type="sibTrans" cxnId="{C6AF812A-70AE-44C0-A818-F0B52B17CCE3}">
      <dgm:prSet/>
      <dgm:spPr/>
      <dgm:t>
        <a:bodyPr/>
        <a:lstStyle/>
        <a:p>
          <a:endParaRPr lang="zh-CN" altLang="en-US"/>
        </a:p>
      </dgm:t>
    </dgm:pt>
    <dgm:pt modelId="{32F7E3E0-2566-4408-BE06-91B5DE1C9D38}">
      <dgm:prSet phldrT="[文本]"/>
      <dgm:spPr>
        <a:solidFill>
          <a:srgbClr val="002060">
            <a:alpha val="90000"/>
          </a:srgbClr>
        </a:solidFill>
      </dgm:spPr>
      <dgm:t>
        <a:bodyPr/>
        <a:lstStyle/>
        <a:p>
          <a:r>
            <a:rPr lang="en-US" altLang="zh-CN" dirty="0">
              <a:solidFill>
                <a:schemeClr val="bg1"/>
              </a:solidFill>
              <a:latin typeface="+mn-lt"/>
              <a:ea typeface="+mn-ea"/>
              <a:cs typeface="+mn-ea"/>
              <a:sym typeface="+mn-lt"/>
            </a:rPr>
            <a:t>Real Time development</a:t>
          </a:r>
          <a:endParaRPr lang="zh-CN" altLang="en-US" dirty="0">
            <a:solidFill>
              <a:schemeClr val="bg1"/>
            </a:solidFill>
            <a:latin typeface="+mn-lt"/>
            <a:ea typeface="+mn-ea"/>
            <a:cs typeface="+mn-ea"/>
            <a:sym typeface="+mn-lt"/>
          </a:endParaRPr>
        </a:p>
      </dgm:t>
    </dgm:pt>
    <dgm:pt modelId="{889FF2FA-A6CF-493D-95EE-DEEFAE56E81A}" type="parTrans" cxnId="{5E351320-A667-4123-A47A-8EBEF4A6456F}">
      <dgm:prSet/>
      <dgm:spPr/>
      <dgm:t>
        <a:bodyPr/>
        <a:lstStyle/>
        <a:p>
          <a:endParaRPr lang="zh-CN" altLang="en-US"/>
        </a:p>
      </dgm:t>
    </dgm:pt>
    <dgm:pt modelId="{68D925E2-A903-41F7-844F-43D57683550F}" type="sibTrans" cxnId="{5E351320-A667-4123-A47A-8EBEF4A6456F}">
      <dgm:prSet/>
      <dgm:spPr/>
      <dgm:t>
        <a:bodyPr/>
        <a:lstStyle/>
        <a:p>
          <a:endParaRPr lang="zh-CN" altLang="en-US"/>
        </a:p>
      </dgm:t>
    </dgm:pt>
    <dgm:pt modelId="{E83CBCA4-20AA-4FB6-B563-7D0E3A39D81B}">
      <dgm:prSet phldrT="[文本]"/>
      <dgm:spPr>
        <a:solidFill>
          <a:srgbClr val="002060">
            <a:alpha val="90000"/>
          </a:srgbClr>
        </a:solidFill>
      </dgm:spPr>
      <dgm:t>
        <a:bodyPr/>
        <a:lstStyle/>
        <a:p>
          <a:r>
            <a:rPr lang="en-US" altLang="zh-CN" dirty="0">
              <a:solidFill>
                <a:schemeClr val="bg1"/>
              </a:solidFill>
              <a:latin typeface="+mn-lt"/>
              <a:ea typeface="+mn-ea"/>
              <a:cs typeface="+mn-ea"/>
              <a:sym typeface="+mn-lt"/>
            </a:rPr>
            <a:t>Cluster</a:t>
          </a:r>
          <a:endParaRPr lang="zh-CN" altLang="en-US" dirty="0">
            <a:solidFill>
              <a:schemeClr val="bg1"/>
            </a:solidFill>
            <a:latin typeface="+mn-lt"/>
            <a:ea typeface="+mn-ea"/>
            <a:cs typeface="+mn-ea"/>
            <a:sym typeface="+mn-lt"/>
          </a:endParaRPr>
        </a:p>
      </dgm:t>
    </dgm:pt>
    <dgm:pt modelId="{AF6AE8DF-6FF7-41F7-8DC8-63250D8C03B1}" type="parTrans" cxnId="{B09E2975-3963-449F-8B08-6EBCF3978021}">
      <dgm:prSet/>
      <dgm:spPr/>
      <dgm:t>
        <a:bodyPr/>
        <a:lstStyle/>
        <a:p>
          <a:endParaRPr lang="zh-CN" altLang="en-US"/>
        </a:p>
      </dgm:t>
    </dgm:pt>
    <dgm:pt modelId="{D36D4D2A-EAD5-4865-A0B6-E001FAD4DB6E}" type="sibTrans" cxnId="{B09E2975-3963-449F-8B08-6EBCF3978021}">
      <dgm:prSet/>
      <dgm:spPr/>
      <dgm:t>
        <a:bodyPr/>
        <a:lstStyle/>
        <a:p>
          <a:endParaRPr lang="zh-CN" altLang="en-US"/>
        </a:p>
      </dgm:t>
    </dgm:pt>
    <dgm:pt modelId="{3D0DDC8B-7856-46FA-B54C-B3CCFF0BDF5C}">
      <dgm:prSet phldrT="[文本]"/>
      <dgm:spPr>
        <a:solidFill>
          <a:srgbClr val="7030A0">
            <a:alpha val="90000"/>
          </a:srgbClr>
        </a:solidFill>
      </dgm:spPr>
      <dgm:t>
        <a:bodyPr/>
        <a:lstStyle/>
        <a:p>
          <a:r>
            <a:rPr lang="en-US" altLang="zh-CN" dirty="0">
              <a:solidFill>
                <a:schemeClr val="bg1"/>
              </a:solidFill>
              <a:latin typeface="+mn-lt"/>
              <a:ea typeface="+mn-ea"/>
              <a:cs typeface="+mn-ea"/>
              <a:sym typeface="+mn-lt"/>
            </a:rPr>
            <a:t>Yield</a:t>
          </a:r>
          <a:endParaRPr lang="zh-CN" altLang="en-US" dirty="0">
            <a:solidFill>
              <a:schemeClr val="bg1"/>
            </a:solidFill>
            <a:latin typeface="+mn-lt"/>
            <a:ea typeface="+mn-ea"/>
            <a:cs typeface="+mn-ea"/>
            <a:sym typeface="+mn-lt"/>
          </a:endParaRPr>
        </a:p>
      </dgm:t>
    </dgm:pt>
    <dgm:pt modelId="{171672B5-8788-47FE-A206-C1CFD6F45DC3}" type="parTrans" cxnId="{88F63437-5712-44F6-AF67-5DC063D96AF4}">
      <dgm:prSet/>
      <dgm:spPr/>
      <dgm:t>
        <a:bodyPr/>
        <a:lstStyle/>
        <a:p>
          <a:endParaRPr lang="zh-CN" altLang="en-US"/>
        </a:p>
      </dgm:t>
    </dgm:pt>
    <dgm:pt modelId="{DEAC235D-AB1A-45D1-AA52-AD2E20DE12C1}" type="sibTrans" cxnId="{88F63437-5712-44F6-AF67-5DC063D96AF4}">
      <dgm:prSet/>
      <dgm:spPr/>
      <dgm:t>
        <a:bodyPr/>
        <a:lstStyle/>
        <a:p>
          <a:endParaRPr lang="zh-CN" altLang="en-US"/>
        </a:p>
      </dgm:t>
    </dgm:pt>
    <dgm:pt modelId="{3E948CDA-0267-46D5-A49A-6F0CD1C2A8F3}">
      <dgm:prSet phldrT="[文本]"/>
      <dgm:spPr>
        <a:solidFill>
          <a:srgbClr val="7030A0">
            <a:alpha val="90000"/>
          </a:srgbClr>
        </a:solidFill>
      </dgm:spPr>
      <dgm:t>
        <a:bodyPr/>
        <a:lstStyle/>
        <a:p>
          <a:r>
            <a:rPr lang="en-US" altLang="zh-CN" dirty="0">
              <a:solidFill>
                <a:schemeClr val="bg1"/>
              </a:solidFill>
              <a:latin typeface="+mn-lt"/>
              <a:ea typeface="+mn-ea"/>
              <a:cs typeface="+mn-ea"/>
              <a:sym typeface="+mn-lt"/>
            </a:rPr>
            <a:t>Area</a:t>
          </a:r>
          <a:endParaRPr lang="zh-CN" altLang="en-US" dirty="0">
            <a:solidFill>
              <a:schemeClr val="bg1"/>
            </a:solidFill>
            <a:latin typeface="+mn-lt"/>
            <a:ea typeface="+mn-ea"/>
            <a:cs typeface="+mn-ea"/>
            <a:sym typeface="+mn-lt"/>
          </a:endParaRPr>
        </a:p>
      </dgm:t>
    </dgm:pt>
    <dgm:pt modelId="{E330D30F-D7AD-4A05-B64E-A2C4BA63FF02}" type="parTrans" cxnId="{013D8E38-6254-4542-AA79-470EBFBC5DF3}">
      <dgm:prSet/>
      <dgm:spPr/>
      <dgm:t>
        <a:bodyPr/>
        <a:lstStyle/>
        <a:p>
          <a:endParaRPr lang="zh-CN" altLang="en-US"/>
        </a:p>
      </dgm:t>
    </dgm:pt>
    <dgm:pt modelId="{0F07F0DC-4119-4D9F-8EF1-FFA0570A0274}" type="sibTrans" cxnId="{013D8E38-6254-4542-AA79-470EBFBC5DF3}">
      <dgm:prSet/>
      <dgm:spPr/>
      <dgm:t>
        <a:bodyPr/>
        <a:lstStyle/>
        <a:p>
          <a:endParaRPr lang="zh-CN" altLang="en-US"/>
        </a:p>
      </dgm:t>
    </dgm:pt>
    <dgm:pt modelId="{1CA20A98-40DC-49BC-BFDA-E9ED9E8F7F1F}">
      <dgm:prSet phldrT="[文本]"/>
      <dgm:spPr>
        <a:solidFill>
          <a:srgbClr val="7030A0">
            <a:alpha val="90000"/>
          </a:srgbClr>
        </a:solidFill>
      </dgm:spPr>
      <dgm:t>
        <a:bodyPr/>
        <a:lstStyle/>
        <a:p>
          <a:r>
            <a:rPr lang="en-US" altLang="zh-CN" dirty="0">
              <a:solidFill>
                <a:schemeClr val="bg1"/>
              </a:solidFill>
              <a:latin typeface="+mn-lt"/>
              <a:ea typeface="+mn-ea"/>
              <a:cs typeface="+mn-ea"/>
              <a:sym typeface="+mn-lt"/>
            </a:rPr>
            <a:t>Production</a:t>
          </a:r>
          <a:endParaRPr lang="zh-CN" altLang="en-US" dirty="0">
            <a:solidFill>
              <a:schemeClr val="bg1"/>
            </a:solidFill>
            <a:latin typeface="+mn-lt"/>
            <a:ea typeface="+mn-ea"/>
            <a:cs typeface="+mn-ea"/>
            <a:sym typeface="+mn-lt"/>
          </a:endParaRPr>
        </a:p>
      </dgm:t>
    </dgm:pt>
    <dgm:pt modelId="{8F04BAED-C61F-45B5-9B1C-C4ACDE6C41D2}" type="parTrans" cxnId="{74C0EA0D-7196-48D4-BFB5-540064DB985F}">
      <dgm:prSet/>
      <dgm:spPr/>
      <dgm:t>
        <a:bodyPr/>
        <a:lstStyle/>
        <a:p>
          <a:endParaRPr lang="zh-CN" altLang="en-US"/>
        </a:p>
      </dgm:t>
    </dgm:pt>
    <dgm:pt modelId="{5F2D5DA5-5106-4A8C-A03E-53A1A781736A}" type="sibTrans" cxnId="{74C0EA0D-7196-48D4-BFB5-540064DB985F}">
      <dgm:prSet/>
      <dgm:spPr/>
      <dgm:t>
        <a:bodyPr/>
        <a:lstStyle/>
        <a:p>
          <a:endParaRPr lang="zh-CN" altLang="en-US"/>
        </a:p>
      </dgm:t>
    </dgm:pt>
    <dgm:pt modelId="{80D2127D-573F-456D-82EA-78BBF59562C8}" type="pres">
      <dgm:prSet presAssocID="{9947532F-B8D7-4A81-8597-7EE86F9808AF}" presName="Name0" presStyleCnt="0">
        <dgm:presLayoutVars>
          <dgm:dir/>
          <dgm:animLvl val="lvl"/>
          <dgm:resizeHandles val="exact"/>
        </dgm:presLayoutVars>
      </dgm:prSet>
      <dgm:spPr/>
    </dgm:pt>
    <dgm:pt modelId="{2FFB7544-F6BD-4A8A-B95E-CEBAB2CA22D3}" type="pres">
      <dgm:prSet presAssocID="{48A175EF-D24F-4C24-8D66-A7EC2B9B41DD}" presName="composite" presStyleCnt="0"/>
      <dgm:spPr/>
    </dgm:pt>
    <dgm:pt modelId="{71979C00-06CC-4881-B364-14CC1A17963D}" type="pres">
      <dgm:prSet presAssocID="{48A175EF-D24F-4C24-8D66-A7EC2B9B41DD}" presName="parTx" presStyleLbl="alignNode1" presStyleIdx="0" presStyleCnt="5" custScaleX="195503">
        <dgm:presLayoutVars>
          <dgm:chMax val="0"/>
          <dgm:chPref val="0"/>
          <dgm:bulletEnabled val="1"/>
        </dgm:presLayoutVars>
      </dgm:prSet>
      <dgm:spPr/>
    </dgm:pt>
    <dgm:pt modelId="{80263D14-D716-4684-8A6C-E745DA883CEA}" type="pres">
      <dgm:prSet presAssocID="{48A175EF-D24F-4C24-8D66-A7EC2B9B41DD}" presName="desTx" presStyleLbl="alignAccFollowNode1" presStyleIdx="0" presStyleCnt="5" custScaleX="195503">
        <dgm:presLayoutVars>
          <dgm:bulletEnabled val="1"/>
        </dgm:presLayoutVars>
      </dgm:prSet>
      <dgm:spPr/>
    </dgm:pt>
    <dgm:pt modelId="{5E1AC2B4-E68C-473A-8EAC-4865C8926480}" type="pres">
      <dgm:prSet presAssocID="{B87F1DC1-C5F2-4968-A908-D7F821DBD833}" presName="space" presStyleCnt="0"/>
      <dgm:spPr/>
    </dgm:pt>
    <dgm:pt modelId="{39310FD5-36AB-4FE9-8BE4-B77DE8457726}" type="pres">
      <dgm:prSet presAssocID="{0031DC02-C40B-4C16-B640-AD7CBF953FE3}" presName="composite" presStyleCnt="0"/>
      <dgm:spPr/>
    </dgm:pt>
    <dgm:pt modelId="{657D2260-8455-486C-903E-6B3E9942EBFA}" type="pres">
      <dgm:prSet presAssocID="{0031DC02-C40B-4C16-B640-AD7CBF953FE3}" presName="parTx" presStyleLbl="alignNode1" presStyleIdx="1" presStyleCnt="5">
        <dgm:presLayoutVars>
          <dgm:chMax val="0"/>
          <dgm:chPref val="0"/>
          <dgm:bulletEnabled val="1"/>
        </dgm:presLayoutVars>
      </dgm:prSet>
      <dgm:spPr/>
    </dgm:pt>
    <dgm:pt modelId="{80E2DA44-072F-4D7C-8549-2C638D4FC7E1}" type="pres">
      <dgm:prSet presAssocID="{0031DC02-C40B-4C16-B640-AD7CBF953FE3}" presName="desTx" presStyleLbl="alignAccFollowNode1" presStyleIdx="1" presStyleCnt="5">
        <dgm:presLayoutVars>
          <dgm:bulletEnabled val="1"/>
        </dgm:presLayoutVars>
      </dgm:prSet>
      <dgm:spPr/>
    </dgm:pt>
    <dgm:pt modelId="{D0E993EE-755D-415C-87DA-AF6D17DFED22}" type="pres">
      <dgm:prSet presAssocID="{C8507347-B4E5-47B1-AB1E-453B4AED93B1}" presName="space" presStyleCnt="0"/>
      <dgm:spPr/>
    </dgm:pt>
    <dgm:pt modelId="{863A587F-A2D1-4AF0-A23C-1DC231FA350B}" type="pres">
      <dgm:prSet presAssocID="{86EAD83D-579C-433E-8B46-AB96C9BF2054}" presName="composite" presStyleCnt="0"/>
      <dgm:spPr/>
    </dgm:pt>
    <dgm:pt modelId="{696B28BA-35B5-43BC-95E6-5E0C1A67DA76}" type="pres">
      <dgm:prSet presAssocID="{86EAD83D-579C-433E-8B46-AB96C9BF2054}" presName="parTx" presStyleLbl="alignNode1" presStyleIdx="2" presStyleCnt="5">
        <dgm:presLayoutVars>
          <dgm:chMax val="0"/>
          <dgm:chPref val="0"/>
          <dgm:bulletEnabled val="1"/>
        </dgm:presLayoutVars>
      </dgm:prSet>
      <dgm:spPr/>
    </dgm:pt>
    <dgm:pt modelId="{57D40FE3-046A-4573-9FEE-851D2779CD8A}" type="pres">
      <dgm:prSet presAssocID="{86EAD83D-579C-433E-8B46-AB96C9BF2054}" presName="desTx" presStyleLbl="alignAccFollowNode1" presStyleIdx="2" presStyleCnt="5">
        <dgm:presLayoutVars>
          <dgm:bulletEnabled val="1"/>
        </dgm:presLayoutVars>
      </dgm:prSet>
      <dgm:spPr/>
    </dgm:pt>
    <dgm:pt modelId="{7D63FE5D-8DE0-44C3-B8A0-556E8D5A5929}" type="pres">
      <dgm:prSet presAssocID="{83F9452A-3501-4D39-82CC-CD24380F5792}" presName="space" presStyleCnt="0"/>
      <dgm:spPr/>
    </dgm:pt>
    <dgm:pt modelId="{4F6A174D-7BFB-4FAE-8590-B111A9853F2B}" type="pres">
      <dgm:prSet presAssocID="{826FF31F-52B6-4250-97CB-C8A2EB135F10}" presName="composite" presStyleCnt="0"/>
      <dgm:spPr/>
    </dgm:pt>
    <dgm:pt modelId="{6150D73D-35B9-4A43-A370-F5EBF1155F3C}" type="pres">
      <dgm:prSet presAssocID="{826FF31F-52B6-4250-97CB-C8A2EB135F10}" presName="parTx" presStyleLbl="alignNode1" presStyleIdx="3" presStyleCnt="5">
        <dgm:presLayoutVars>
          <dgm:chMax val="0"/>
          <dgm:chPref val="0"/>
          <dgm:bulletEnabled val="1"/>
        </dgm:presLayoutVars>
      </dgm:prSet>
      <dgm:spPr/>
    </dgm:pt>
    <dgm:pt modelId="{BE732ED4-ECA9-4B82-9154-615E01F8D9F0}" type="pres">
      <dgm:prSet presAssocID="{826FF31F-52B6-4250-97CB-C8A2EB135F10}" presName="desTx" presStyleLbl="alignAccFollowNode1" presStyleIdx="3" presStyleCnt="5">
        <dgm:presLayoutVars>
          <dgm:bulletEnabled val="1"/>
        </dgm:presLayoutVars>
      </dgm:prSet>
      <dgm:spPr/>
    </dgm:pt>
    <dgm:pt modelId="{D9D1967D-8049-46E9-9B58-306F9365C4FD}" type="pres">
      <dgm:prSet presAssocID="{5ACC64F7-4738-492F-9046-FDF7C249EF5A}" presName="space" presStyleCnt="0"/>
      <dgm:spPr/>
    </dgm:pt>
    <dgm:pt modelId="{B92C89B2-0EE1-463A-A15F-0DB90A6719A6}" type="pres">
      <dgm:prSet presAssocID="{3E9F2391-5AE0-492A-BBBA-01035691E4B9}" presName="composite" presStyleCnt="0"/>
      <dgm:spPr/>
    </dgm:pt>
    <dgm:pt modelId="{C37878FD-25D0-4051-8470-772C29F7C474}" type="pres">
      <dgm:prSet presAssocID="{3E9F2391-5AE0-492A-BBBA-01035691E4B9}" presName="parTx" presStyleLbl="alignNode1" presStyleIdx="4" presStyleCnt="5">
        <dgm:presLayoutVars>
          <dgm:chMax val="0"/>
          <dgm:chPref val="0"/>
          <dgm:bulletEnabled val="1"/>
        </dgm:presLayoutVars>
      </dgm:prSet>
      <dgm:spPr/>
    </dgm:pt>
    <dgm:pt modelId="{FD5807D1-BA8C-41CE-9E5E-E9BCC8372428}" type="pres">
      <dgm:prSet presAssocID="{3E9F2391-5AE0-492A-BBBA-01035691E4B9}" presName="desTx" presStyleLbl="alignAccFollowNode1" presStyleIdx="4" presStyleCnt="5">
        <dgm:presLayoutVars>
          <dgm:bulletEnabled val="1"/>
        </dgm:presLayoutVars>
      </dgm:prSet>
      <dgm:spPr/>
    </dgm:pt>
  </dgm:ptLst>
  <dgm:cxnLst>
    <dgm:cxn modelId="{F9B09102-6F2F-4CB6-ADB5-242FBD61A0C4}" srcId="{86EAD83D-579C-433E-8B46-AB96C9BF2054}" destId="{5043001A-E107-48FC-8708-3F4960935F27}" srcOrd="0" destOrd="0" parTransId="{CCEB88A7-5EAE-47C3-A446-7F183E02042B}" sibTransId="{D1920646-D8ED-47EB-8A04-2DF687C626DD}"/>
    <dgm:cxn modelId="{4D6E4D04-2DA7-46C1-A797-13976594BE5F}" srcId="{48A175EF-D24F-4C24-8D66-A7EC2B9B41DD}" destId="{6127766E-923A-40F9-9F1F-EC06588F4DD3}" srcOrd="4" destOrd="0" parTransId="{0B1A5505-A28B-404A-A93E-C49CA11AF072}" sibTransId="{7854EA9C-5BB9-446D-9C25-EB28C04D6E4D}"/>
    <dgm:cxn modelId="{62AA900D-F40D-4E82-B825-7D9BFF7DA5B0}" type="presOf" srcId="{FBC447CF-76D8-44FF-A419-9168072EEEF7}" destId="{57D40FE3-046A-4573-9FEE-851D2779CD8A}" srcOrd="0" destOrd="1" presId="urn:microsoft.com/office/officeart/2005/8/layout/hList1"/>
    <dgm:cxn modelId="{74C0EA0D-7196-48D4-BFB5-540064DB985F}" srcId="{3E9F2391-5AE0-492A-BBBA-01035691E4B9}" destId="{1CA20A98-40DC-49BC-BFDA-E9ED9E8F7F1F}" srcOrd="2" destOrd="0" parTransId="{8F04BAED-C61F-45B5-9B1C-C4ACDE6C41D2}" sibTransId="{5F2D5DA5-5106-4A8C-A03E-53A1A781736A}"/>
    <dgm:cxn modelId="{E62B1010-4709-4AB5-BF79-8CFFF2C11941}" srcId="{48A175EF-D24F-4C24-8D66-A7EC2B9B41DD}" destId="{038515A3-8362-44F0-A08B-5DE42B04CD26}" srcOrd="3" destOrd="0" parTransId="{BA59E2B6-6960-4546-980A-3AEEC4AED5C8}" sibTransId="{E29DCEDB-560D-46AE-8ACD-5C6DA1EC5C1D}"/>
    <dgm:cxn modelId="{4973E312-1BE7-480A-A25B-633693DF3E1E}" type="presOf" srcId="{5043001A-E107-48FC-8708-3F4960935F27}" destId="{57D40FE3-046A-4573-9FEE-851D2779CD8A}" srcOrd="0" destOrd="0" presId="urn:microsoft.com/office/officeart/2005/8/layout/hList1"/>
    <dgm:cxn modelId="{746C4015-9BCD-438F-A5B7-80334042D1A5}" type="presOf" srcId="{1CA20A98-40DC-49BC-BFDA-E9ED9E8F7F1F}" destId="{FD5807D1-BA8C-41CE-9E5E-E9BCC8372428}" srcOrd="0" destOrd="2" presId="urn:microsoft.com/office/officeart/2005/8/layout/hList1"/>
    <dgm:cxn modelId="{FC938516-2E09-4E05-BBE7-36D24A23E66E}" type="presOf" srcId="{CE01EC1A-C6B6-4F09-9922-550D844DCD9E}" destId="{80E2DA44-072F-4D7C-8549-2C638D4FC7E1}" srcOrd="0" destOrd="3" presId="urn:microsoft.com/office/officeart/2005/8/layout/hList1"/>
    <dgm:cxn modelId="{5E351320-A667-4123-A47A-8EBEF4A6456F}" srcId="{826FF31F-52B6-4250-97CB-C8A2EB135F10}" destId="{32F7E3E0-2566-4408-BE06-91B5DE1C9D38}" srcOrd="1" destOrd="0" parTransId="{889FF2FA-A6CF-493D-95EE-DEEFAE56E81A}" sibTransId="{68D925E2-A903-41F7-844F-43D57683550F}"/>
    <dgm:cxn modelId="{C6AF812A-70AE-44C0-A818-F0B52B17CCE3}" srcId="{826FF31F-52B6-4250-97CB-C8A2EB135F10}" destId="{A516FBA1-0C4D-4C26-807A-B79A38C7E3DF}" srcOrd="0" destOrd="0" parTransId="{BEB5777C-1B18-467A-8BB3-58C5762F270C}" sibTransId="{CD77C0C0-B193-4BC9-9F75-8225EB26040E}"/>
    <dgm:cxn modelId="{5948A22F-A8D8-4FA9-B160-A07D1DF791B7}" type="presOf" srcId="{4CA4D062-F2CD-4DDF-963D-DD89BA6648DD}" destId="{80E2DA44-072F-4D7C-8549-2C638D4FC7E1}" srcOrd="0" destOrd="0" presId="urn:microsoft.com/office/officeart/2005/8/layout/hList1"/>
    <dgm:cxn modelId="{D72B8D30-4C79-45C6-81A6-F21445B30C8E}" type="presOf" srcId="{CB4FCFF3-B3A7-4A7B-AF60-58FEE41CFB5B}" destId="{80263D14-D716-4684-8A6C-E745DA883CEA}" srcOrd="0" destOrd="6" presId="urn:microsoft.com/office/officeart/2005/8/layout/hList1"/>
    <dgm:cxn modelId="{0B192F32-D0E0-40A4-BF7D-DAAAF4681FEB}" srcId="{9947532F-B8D7-4A81-8597-7EE86F9808AF}" destId="{826FF31F-52B6-4250-97CB-C8A2EB135F10}" srcOrd="3" destOrd="0" parTransId="{13D25290-3025-4569-8902-361FD25AD22B}" sibTransId="{5ACC64F7-4738-492F-9046-FDF7C249EF5A}"/>
    <dgm:cxn modelId="{88F63437-5712-44F6-AF67-5DC063D96AF4}" srcId="{3E9F2391-5AE0-492A-BBBA-01035691E4B9}" destId="{3D0DDC8B-7856-46FA-B54C-B3CCFF0BDF5C}" srcOrd="0" destOrd="0" parTransId="{171672B5-8788-47FE-A206-C1CFD6F45DC3}" sibTransId="{DEAC235D-AB1A-45D1-AA52-AD2E20DE12C1}"/>
    <dgm:cxn modelId="{013D8E38-6254-4542-AA79-470EBFBC5DF3}" srcId="{3E9F2391-5AE0-492A-BBBA-01035691E4B9}" destId="{3E948CDA-0267-46D5-A49A-6F0CD1C2A8F3}" srcOrd="1" destOrd="0" parTransId="{E330D30F-D7AD-4A05-B64E-A2C4BA63FF02}" sibTransId="{0F07F0DC-4119-4D9F-8EF1-FFA0570A0274}"/>
    <dgm:cxn modelId="{47F25F3C-BB3E-40EE-A569-CE8BD172C383}" srcId="{48A175EF-D24F-4C24-8D66-A7EC2B9B41DD}" destId="{99C17853-E951-4883-AB6F-D8B84FD767FA}" srcOrd="0" destOrd="0" parTransId="{189B7B5C-E144-488F-8098-1EC77FDE4246}" sibTransId="{B953D7A0-70A8-4E80-8821-DA6650D734BD}"/>
    <dgm:cxn modelId="{8482175C-EC99-4D3E-8C01-74D6063CB164}" srcId="{9947532F-B8D7-4A81-8597-7EE86F9808AF}" destId="{48A175EF-D24F-4C24-8D66-A7EC2B9B41DD}" srcOrd="0" destOrd="0" parTransId="{05C547D6-86D4-4581-9ABF-5A7A4B508851}" sibTransId="{B87F1DC1-C5F2-4968-A908-D7F821DBD833}"/>
    <dgm:cxn modelId="{4FD9C25F-7A60-4F4A-A114-8CEA05554E06}" type="presOf" srcId="{038515A3-8362-44F0-A08B-5DE42B04CD26}" destId="{80263D14-D716-4684-8A6C-E745DA883CEA}" srcOrd="0" destOrd="3" presId="urn:microsoft.com/office/officeart/2005/8/layout/hList1"/>
    <dgm:cxn modelId="{B6548963-9E3E-4EFA-B8ED-7971A9919E23}" type="presOf" srcId="{3D0DDC8B-7856-46FA-B54C-B3CCFF0BDF5C}" destId="{FD5807D1-BA8C-41CE-9E5E-E9BCC8372428}" srcOrd="0" destOrd="0" presId="urn:microsoft.com/office/officeart/2005/8/layout/hList1"/>
    <dgm:cxn modelId="{D6E13446-2B66-4D8D-990B-7F053AD4D15F}" type="presOf" srcId="{E8E6C661-2DCD-45D5-A9FF-603B88024B34}" destId="{80263D14-D716-4684-8A6C-E745DA883CEA}" srcOrd="0" destOrd="7" presId="urn:microsoft.com/office/officeart/2005/8/layout/hList1"/>
    <dgm:cxn modelId="{5BDA3F48-43CA-494D-8DAB-E7DA7634196D}" srcId="{86EAD83D-579C-433E-8B46-AB96C9BF2054}" destId="{BDBC4F3B-EF3C-4E54-8EBD-66FF3181C0DF}" srcOrd="3" destOrd="0" parTransId="{4E1243CE-73EB-48E9-854D-47226DBC0600}" sibTransId="{02352099-6FFC-44B0-8A01-95910510CACA}"/>
    <dgm:cxn modelId="{62B4714A-050D-4D6C-86FC-5EB2D4EA6A9D}" type="presOf" srcId="{8F3270DB-56BE-4BE6-BB2D-6141B93F1FC3}" destId="{80263D14-D716-4684-8A6C-E745DA883CEA}" srcOrd="0" destOrd="8" presId="urn:microsoft.com/office/officeart/2005/8/layout/hList1"/>
    <dgm:cxn modelId="{46F8B54B-9A73-467E-84F2-D2286C1A8C50}" srcId="{86EAD83D-579C-433E-8B46-AB96C9BF2054}" destId="{DEE6AB9C-82D8-4A68-8010-FA7C3B0D82CD}" srcOrd="2" destOrd="0" parTransId="{A15CD9CF-7C3F-4048-BF59-DF5FD7DC4797}" sibTransId="{05EA0BA9-B306-4A32-8421-1C50A8D18494}"/>
    <dgm:cxn modelId="{B09E2975-3963-449F-8B08-6EBCF3978021}" srcId="{826FF31F-52B6-4250-97CB-C8A2EB135F10}" destId="{E83CBCA4-20AA-4FB6-B563-7D0E3A39D81B}" srcOrd="2" destOrd="0" parTransId="{AF6AE8DF-6FF7-41F7-8DC8-63250D8C03B1}" sibTransId="{D36D4D2A-EAD5-4865-A0B6-E001FAD4DB6E}"/>
    <dgm:cxn modelId="{C7E88E75-9404-4E33-9A54-8F58B6DA150C}" srcId="{9947532F-B8D7-4A81-8597-7EE86F9808AF}" destId="{86EAD83D-579C-433E-8B46-AB96C9BF2054}" srcOrd="2" destOrd="0" parTransId="{ACA0F8F2-00EC-4466-9C96-886EA9DBE4FE}" sibTransId="{83F9452A-3501-4D39-82CC-CD24380F5792}"/>
    <dgm:cxn modelId="{72C2A755-6336-4689-884D-333231EA5E92}" type="presOf" srcId="{86EAD83D-579C-433E-8B46-AB96C9BF2054}" destId="{696B28BA-35B5-43BC-95E6-5E0C1A67DA76}" srcOrd="0" destOrd="0" presId="urn:microsoft.com/office/officeart/2005/8/layout/hList1"/>
    <dgm:cxn modelId="{8D8B5C59-CDAE-47F8-BED0-CBF7AC660B7E}" srcId="{48A175EF-D24F-4C24-8D66-A7EC2B9B41DD}" destId="{E8E6C661-2DCD-45D5-A9FF-603B88024B34}" srcOrd="7" destOrd="0" parTransId="{98B585C1-E2E0-4B28-8B6C-33F0D65179FE}" sibTransId="{95A46DC5-F3FB-42AF-8086-2E129771455C}"/>
    <dgm:cxn modelId="{A076305A-7C54-4621-B27A-F23151776328}" srcId="{86EAD83D-579C-433E-8B46-AB96C9BF2054}" destId="{FBC447CF-76D8-44FF-A419-9168072EEEF7}" srcOrd="1" destOrd="0" parTransId="{B5D4F183-33C3-4A53-8D45-F64F2E18F2EB}" sibTransId="{8FEB49D7-1316-4DFD-A193-22CA378037E2}"/>
    <dgm:cxn modelId="{DDDC677C-2FFD-4C3F-83A3-F1DC2A2ED4D0}" type="presOf" srcId="{6127766E-923A-40F9-9F1F-EC06588F4DD3}" destId="{80263D14-D716-4684-8A6C-E745DA883CEA}" srcOrd="0" destOrd="4" presId="urn:microsoft.com/office/officeart/2005/8/layout/hList1"/>
    <dgm:cxn modelId="{34A59683-1B87-4C50-AF8B-429D8F8159FF}" type="presOf" srcId="{8D68BE20-AD1D-4EB6-8574-CFD02B5F8C0B}" destId="{80263D14-D716-4684-8A6C-E745DA883CEA}" srcOrd="0" destOrd="5" presId="urn:microsoft.com/office/officeart/2005/8/layout/hList1"/>
    <dgm:cxn modelId="{8F0F4389-FE52-4222-BB9E-D52E4F85623B}" type="presOf" srcId="{4E8B9A73-7749-4761-BCBF-D2ACDFF1BCBA}" destId="{80E2DA44-072F-4D7C-8549-2C638D4FC7E1}" srcOrd="0" destOrd="2" presId="urn:microsoft.com/office/officeart/2005/8/layout/hList1"/>
    <dgm:cxn modelId="{17C7D58D-0FA0-451D-8A4B-B54744FEA34B}" type="presOf" srcId="{FBB3809F-92CA-424A-81C5-0C5421C8046A}" destId="{80263D14-D716-4684-8A6C-E745DA883CEA}" srcOrd="0" destOrd="1" presId="urn:microsoft.com/office/officeart/2005/8/layout/hList1"/>
    <dgm:cxn modelId="{6C4CCE90-4252-4F51-ABCC-5CD05F782899}" srcId="{48A175EF-D24F-4C24-8D66-A7EC2B9B41DD}" destId="{CB4FCFF3-B3A7-4A7B-AF60-58FEE41CFB5B}" srcOrd="6" destOrd="0" parTransId="{30E20325-6DE4-4363-8376-052576C253A4}" sibTransId="{98C9F508-1E86-4B2B-B361-9766D4372835}"/>
    <dgm:cxn modelId="{45D78F92-3C4B-4EA6-8B75-917CEB58023B}" type="presOf" srcId="{3E948CDA-0267-46D5-A49A-6F0CD1C2A8F3}" destId="{FD5807D1-BA8C-41CE-9E5E-E9BCC8372428}" srcOrd="0" destOrd="1" presId="urn:microsoft.com/office/officeart/2005/8/layout/hList1"/>
    <dgm:cxn modelId="{58D57C93-0523-4671-99F2-91327C0F5DD7}" type="presOf" srcId="{E83CBCA4-20AA-4FB6-B563-7D0E3A39D81B}" destId="{BE732ED4-ECA9-4B82-9154-615E01F8D9F0}" srcOrd="0" destOrd="2" presId="urn:microsoft.com/office/officeart/2005/8/layout/hList1"/>
    <dgm:cxn modelId="{EFD36096-5F21-4105-A72A-534C8BA0E6C6}" srcId="{48A175EF-D24F-4C24-8D66-A7EC2B9B41DD}" destId="{8D68BE20-AD1D-4EB6-8574-CFD02B5F8C0B}" srcOrd="5" destOrd="0" parTransId="{C29E4409-FC2F-4011-A0E6-704637127AFD}" sibTransId="{FF5D513B-18E8-4B85-B4B7-EF6595D0BCAB}"/>
    <dgm:cxn modelId="{93A14D96-57DA-44B0-B4DE-070C88DD81C2}" type="presOf" srcId="{BDBC4F3B-EF3C-4E54-8EBD-66FF3181C0DF}" destId="{57D40FE3-046A-4573-9FEE-851D2779CD8A}" srcOrd="0" destOrd="3" presId="urn:microsoft.com/office/officeart/2005/8/layout/hList1"/>
    <dgm:cxn modelId="{4E09279B-690F-445A-A611-9CA785D566EE}" srcId="{0031DC02-C40B-4C16-B640-AD7CBF953FE3}" destId="{4E8B9A73-7749-4761-BCBF-D2ACDFF1BCBA}" srcOrd="2" destOrd="0" parTransId="{DCDE1110-5193-4D78-9921-2FACC3AC714F}" sibTransId="{AB9D9218-CBD2-46BA-96F2-D74B2F088404}"/>
    <dgm:cxn modelId="{51369E9E-8E65-40CD-84C3-92506D28C359}" srcId="{0031DC02-C40B-4C16-B640-AD7CBF953FE3}" destId="{4CA4D062-F2CD-4DDF-963D-DD89BA6648DD}" srcOrd="0" destOrd="0" parTransId="{F6E2F6D9-7EE7-43E2-BD11-1F71AA1D5E8E}" sibTransId="{6FCB6300-1F33-4E66-8751-95FE86CB7294}"/>
    <dgm:cxn modelId="{01BAAF9E-46F0-49A5-9022-A83079571675}" type="presOf" srcId="{A516FBA1-0C4D-4C26-807A-B79A38C7E3DF}" destId="{BE732ED4-ECA9-4B82-9154-615E01F8D9F0}" srcOrd="0" destOrd="0" presId="urn:microsoft.com/office/officeart/2005/8/layout/hList1"/>
    <dgm:cxn modelId="{D50ACB9E-4288-4E40-BDA8-FBF5E2040EAF}" srcId="{9947532F-B8D7-4A81-8597-7EE86F9808AF}" destId="{3E9F2391-5AE0-492A-BBBA-01035691E4B9}" srcOrd="4" destOrd="0" parTransId="{08E9D57C-4CD6-4F81-A994-1DBDDAE48ADA}" sibTransId="{D810915C-F1B2-45A2-B261-5FC95549A7AC}"/>
    <dgm:cxn modelId="{5C28CC9E-4327-4CE8-A8F3-4B30E2F86F22}" srcId="{0031DC02-C40B-4C16-B640-AD7CBF953FE3}" destId="{CE01EC1A-C6B6-4F09-9922-550D844DCD9E}" srcOrd="3" destOrd="0" parTransId="{0F337C87-2413-4D17-918F-BCA7CEC83AE1}" sibTransId="{B458D9B2-BE03-47CE-88C6-6DB11FF80A2D}"/>
    <dgm:cxn modelId="{ED734C9F-2E54-46FC-8FE7-B53B0049A37F}" type="presOf" srcId="{3E9F2391-5AE0-492A-BBBA-01035691E4B9}" destId="{C37878FD-25D0-4051-8470-772C29F7C474}" srcOrd="0" destOrd="0" presId="urn:microsoft.com/office/officeart/2005/8/layout/hList1"/>
    <dgm:cxn modelId="{EE07FBA2-D21E-42EA-9976-67411FCCE179}" type="presOf" srcId="{32F7E3E0-2566-4408-BE06-91B5DE1C9D38}" destId="{BE732ED4-ECA9-4B82-9154-615E01F8D9F0}" srcOrd="0" destOrd="1" presId="urn:microsoft.com/office/officeart/2005/8/layout/hList1"/>
    <dgm:cxn modelId="{D84C11A8-DE05-42FF-9325-32415F054066}" srcId="{48A175EF-D24F-4C24-8D66-A7EC2B9B41DD}" destId="{8F3270DB-56BE-4BE6-BB2D-6141B93F1FC3}" srcOrd="8" destOrd="0" parTransId="{723DF7E7-3A99-41DF-943D-00674C6BA28B}" sibTransId="{B427893F-C0D1-4A35-9A8A-D41032FD3939}"/>
    <dgm:cxn modelId="{74CFD7BE-2E4D-452A-8D3D-39BACF38368D}" type="presOf" srcId="{826FF31F-52B6-4250-97CB-C8A2EB135F10}" destId="{6150D73D-35B9-4A43-A370-F5EBF1155F3C}" srcOrd="0" destOrd="0" presId="urn:microsoft.com/office/officeart/2005/8/layout/hList1"/>
    <dgm:cxn modelId="{F0B90DC2-49EA-4A47-A181-47E7632EAA10}" srcId="{9947532F-B8D7-4A81-8597-7EE86F9808AF}" destId="{0031DC02-C40B-4C16-B640-AD7CBF953FE3}" srcOrd="1" destOrd="0" parTransId="{8B8FF8A6-4C94-4D68-BE38-34AF3333FCE3}" sibTransId="{C8507347-B4E5-47B1-AB1E-453B4AED93B1}"/>
    <dgm:cxn modelId="{924552C6-14AD-4EDD-B64A-4D57AA8A7BEE}" type="presOf" srcId="{99C17853-E951-4883-AB6F-D8B84FD767FA}" destId="{80263D14-D716-4684-8A6C-E745DA883CEA}" srcOrd="0" destOrd="0" presId="urn:microsoft.com/office/officeart/2005/8/layout/hList1"/>
    <dgm:cxn modelId="{91005DC7-A010-4421-BD5C-3D3C31D8559D}" type="presOf" srcId="{9947532F-B8D7-4A81-8597-7EE86F9808AF}" destId="{80D2127D-573F-456D-82EA-78BBF59562C8}" srcOrd="0" destOrd="0" presId="urn:microsoft.com/office/officeart/2005/8/layout/hList1"/>
    <dgm:cxn modelId="{B887D9CC-ECC5-474F-B75D-B811E5F90481}" srcId="{48A175EF-D24F-4C24-8D66-A7EC2B9B41DD}" destId="{389022BE-FB22-474E-B22A-B29B6E84999A}" srcOrd="2" destOrd="0" parTransId="{0010649C-A995-44F0-A22E-378B32452A33}" sibTransId="{9FAB8BF0-2384-473A-BD8E-960F6A8D202C}"/>
    <dgm:cxn modelId="{5F8BECCE-E213-4A84-8791-EDA08AAFDC08}" type="presOf" srcId="{0031DC02-C40B-4C16-B640-AD7CBF953FE3}" destId="{657D2260-8455-486C-903E-6B3E9942EBFA}" srcOrd="0" destOrd="0" presId="urn:microsoft.com/office/officeart/2005/8/layout/hList1"/>
    <dgm:cxn modelId="{4A2754D5-6231-44B7-8D34-C7BAD0BE9C0B}" type="presOf" srcId="{4DCB0999-9C0F-4A56-9C98-BBAADC8DF23F}" destId="{80E2DA44-072F-4D7C-8549-2C638D4FC7E1}" srcOrd="0" destOrd="1" presId="urn:microsoft.com/office/officeart/2005/8/layout/hList1"/>
    <dgm:cxn modelId="{BDD5FDD6-9E89-4C76-9522-47A66A17AE59}" srcId="{48A175EF-D24F-4C24-8D66-A7EC2B9B41DD}" destId="{FBB3809F-92CA-424A-81C5-0C5421C8046A}" srcOrd="1" destOrd="0" parTransId="{D71E2CCF-D257-4E41-95A4-5C4A0B86CC62}" sibTransId="{4BC3CDE1-1128-4DD8-A617-C69734109811}"/>
    <dgm:cxn modelId="{45754FEA-17B7-4A7C-8D39-F3D029FE2454}" type="presOf" srcId="{389022BE-FB22-474E-B22A-B29B6E84999A}" destId="{80263D14-D716-4684-8A6C-E745DA883CEA}" srcOrd="0" destOrd="2" presId="urn:microsoft.com/office/officeart/2005/8/layout/hList1"/>
    <dgm:cxn modelId="{559661ED-E903-4635-87B0-5A009F5D9B38}" type="presOf" srcId="{DEE6AB9C-82D8-4A68-8010-FA7C3B0D82CD}" destId="{57D40FE3-046A-4573-9FEE-851D2779CD8A}" srcOrd="0" destOrd="2" presId="urn:microsoft.com/office/officeart/2005/8/layout/hList1"/>
    <dgm:cxn modelId="{D2A802F2-21C3-4DAC-BDEF-A83B4B5A1139}" srcId="{0031DC02-C40B-4C16-B640-AD7CBF953FE3}" destId="{4DCB0999-9C0F-4A56-9C98-BBAADC8DF23F}" srcOrd="1" destOrd="0" parTransId="{2FF23741-6D1F-44DD-AF5A-70DA8FA692F2}" sibTransId="{DA0BDA7A-262F-45BB-9930-D580B5D0CA2E}"/>
    <dgm:cxn modelId="{032E2FFE-2B44-4602-86CD-F8AF3F4CB17C}" type="presOf" srcId="{48A175EF-D24F-4C24-8D66-A7EC2B9B41DD}" destId="{71979C00-06CC-4881-B364-14CC1A17963D}" srcOrd="0" destOrd="0" presId="urn:microsoft.com/office/officeart/2005/8/layout/hList1"/>
    <dgm:cxn modelId="{33DD1A96-0458-45B4-B3EA-05AD5CE51DA5}" type="presParOf" srcId="{80D2127D-573F-456D-82EA-78BBF59562C8}" destId="{2FFB7544-F6BD-4A8A-B95E-CEBAB2CA22D3}" srcOrd="0" destOrd="0" presId="urn:microsoft.com/office/officeart/2005/8/layout/hList1"/>
    <dgm:cxn modelId="{859D990E-DF78-44DE-8969-48B2BD85B084}" type="presParOf" srcId="{2FFB7544-F6BD-4A8A-B95E-CEBAB2CA22D3}" destId="{71979C00-06CC-4881-B364-14CC1A17963D}" srcOrd="0" destOrd="0" presId="urn:microsoft.com/office/officeart/2005/8/layout/hList1"/>
    <dgm:cxn modelId="{8ABB0D80-A11C-4BA5-B52C-06D0DA9F83B5}" type="presParOf" srcId="{2FFB7544-F6BD-4A8A-B95E-CEBAB2CA22D3}" destId="{80263D14-D716-4684-8A6C-E745DA883CEA}" srcOrd="1" destOrd="0" presId="urn:microsoft.com/office/officeart/2005/8/layout/hList1"/>
    <dgm:cxn modelId="{C4D92E24-D0DC-4FD6-994B-C01789B0AE78}" type="presParOf" srcId="{80D2127D-573F-456D-82EA-78BBF59562C8}" destId="{5E1AC2B4-E68C-473A-8EAC-4865C8926480}" srcOrd="1" destOrd="0" presId="urn:microsoft.com/office/officeart/2005/8/layout/hList1"/>
    <dgm:cxn modelId="{D6C77D2E-9E5F-41C6-A4B4-36DD334B6E9F}" type="presParOf" srcId="{80D2127D-573F-456D-82EA-78BBF59562C8}" destId="{39310FD5-36AB-4FE9-8BE4-B77DE8457726}" srcOrd="2" destOrd="0" presId="urn:microsoft.com/office/officeart/2005/8/layout/hList1"/>
    <dgm:cxn modelId="{0687B0A7-38A0-4CB0-A418-AA053A8B525D}" type="presParOf" srcId="{39310FD5-36AB-4FE9-8BE4-B77DE8457726}" destId="{657D2260-8455-486C-903E-6B3E9942EBFA}" srcOrd="0" destOrd="0" presId="urn:microsoft.com/office/officeart/2005/8/layout/hList1"/>
    <dgm:cxn modelId="{90797AE1-88D5-4873-BD77-74C161EBAEC4}" type="presParOf" srcId="{39310FD5-36AB-4FE9-8BE4-B77DE8457726}" destId="{80E2DA44-072F-4D7C-8549-2C638D4FC7E1}" srcOrd="1" destOrd="0" presId="urn:microsoft.com/office/officeart/2005/8/layout/hList1"/>
    <dgm:cxn modelId="{DDA2EEDA-ED59-473E-9CE3-29B41F3412AA}" type="presParOf" srcId="{80D2127D-573F-456D-82EA-78BBF59562C8}" destId="{D0E993EE-755D-415C-87DA-AF6D17DFED22}" srcOrd="3" destOrd="0" presId="urn:microsoft.com/office/officeart/2005/8/layout/hList1"/>
    <dgm:cxn modelId="{6953C2AB-7C9C-4CA6-8739-E347365E0F3E}" type="presParOf" srcId="{80D2127D-573F-456D-82EA-78BBF59562C8}" destId="{863A587F-A2D1-4AF0-A23C-1DC231FA350B}" srcOrd="4" destOrd="0" presId="urn:microsoft.com/office/officeart/2005/8/layout/hList1"/>
    <dgm:cxn modelId="{C144FF1A-0CA4-4FC0-B7C0-B69925CAC4AF}" type="presParOf" srcId="{863A587F-A2D1-4AF0-A23C-1DC231FA350B}" destId="{696B28BA-35B5-43BC-95E6-5E0C1A67DA76}" srcOrd="0" destOrd="0" presId="urn:microsoft.com/office/officeart/2005/8/layout/hList1"/>
    <dgm:cxn modelId="{AF3DAFCB-E6CA-47E3-A62D-43072F31ABC4}" type="presParOf" srcId="{863A587F-A2D1-4AF0-A23C-1DC231FA350B}" destId="{57D40FE3-046A-4573-9FEE-851D2779CD8A}" srcOrd="1" destOrd="0" presId="urn:microsoft.com/office/officeart/2005/8/layout/hList1"/>
    <dgm:cxn modelId="{355EF602-B7D5-4B11-93C8-D8C16566BCD6}" type="presParOf" srcId="{80D2127D-573F-456D-82EA-78BBF59562C8}" destId="{7D63FE5D-8DE0-44C3-B8A0-556E8D5A5929}" srcOrd="5" destOrd="0" presId="urn:microsoft.com/office/officeart/2005/8/layout/hList1"/>
    <dgm:cxn modelId="{B49A7C3F-B415-49E7-97C4-D06C503C04B1}" type="presParOf" srcId="{80D2127D-573F-456D-82EA-78BBF59562C8}" destId="{4F6A174D-7BFB-4FAE-8590-B111A9853F2B}" srcOrd="6" destOrd="0" presId="urn:microsoft.com/office/officeart/2005/8/layout/hList1"/>
    <dgm:cxn modelId="{A142421D-1265-4BC2-867B-4371A18C1EA7}" type="presParOf" srcId="{4F6A174D-7BFB-4FAE-8590-B111A9853F2B}" destId="{6150D73D-35B9-4A43-A370-F5EBF1155F3C}" srcOrd="0" destOrd="0" presId="urn:microsoft.com/office/officeart/2005/8/layout/hList1"/>
    <dgm:cxn modelId="{FA92E703-D3F4-4A5C-9D29-A24EFC719305}" type="presParOf" srcId="{4F6A174D-7BFB-4FAE-8590-B111A9853F2B}" destId="{BE732ED4-ECA9-4B82-9154-615E01F8D9F0}" srcOrd="1" destOrd="0" presId="urn:microsoft.com/office/officeart/2005/8/layout/hList1"/>
    <dgm:cxn modelId="{8908E076-C2FA-4743-91C0-DA6D3F4F644C}" type="presParOf" srcId="{80D2127D-573F-456D-82EA-78BBF59562C8}" destId="{D9D1967D-8049-46E9-9B58-306F9365C4FD}" srcOrd="7" destOrd="0" presId="urn:microsoft.com/office/officeart/2005/8/layout/hList1"/>
    <dgm:cxn modelId="{BB7B22E2-4242-46E2-A392-7E8F40BC35BA}" type="presParOf" srcId="{80D2127D-573F-456D-82EA-78BBF59562C8}" destId="{B92C89B2-0EE1-463A-A15F-0DB90A6719A6}" srcOrd="8" destOrd="0" presId="urn:microsoft.com/office/officeart/2005/8/layout/hList1"/>
    <dgm:cxn modelId="{2FE37A34-5421-459E-A0C7-680523F691D0}" type="presParOf" srcId="{B92C89B2-0EE1-463A-A15F-0DB90A6719A6}" destId="{C37878FD-25D0-4051-8470-772C29F7C474}" srcOrd="0" destOrd="0" presId="urn:microsoft.com/office/officeart/2005/8/layout/hList1"/>
    <dgm:cxn modelId="{E3667D89-DF14-4428-AD0E-2E4EDEEA5B53}" type="presParOf" srcId="{B92C89B2-0EE1-463A-A15F-0DB90A6719A6}" destId="{FD5807D1-BA8C-41CE-9E5E-E9BCC837242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348532-BE42-4EEC-A4FC-04ECD495AE6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zh-CN" altLang="en-US"/>
        </a:p>
      </dgm:t>
    </dgm:pt>
    <dgm:pt modelId="{CCFBB671-3AE8-438E-9985-472EB5ECA4BB}">
      <dgm:prSet/>
      <dgm:spPr/>
      <dgm:t>
        <a:bodyPr/>
        <a:lstStyle/>
        <a:p>
          <a:r>
            <a:rPr lang="en-US" b="0" i="0" baseline="0"/>
            <a:t>Webgis based interface</a:t>
          </a:r>
          <a:endParaRPr lang="zh-CN"/>
        </a:p>
      </dgm:t>
    </dgm:pt>
    <dgm:pt modelId="{8CF627F8-7554-4D20-96C1-10AA34F31482}" type="parTrans" cxnId="{45591F01-7376-4438-AE16-C94B81CD595D}">
      <dgm:prSet/>
      <dgm:spPr/>
      <dgm:t>
        <a:bodyPr/>
        <a:lstStyle/>
        <a:p>
          <a:endParaRPr lang="zh-CN" altLang="en-US"/>
        </a:p>
      </dgm:t>
    </dgm:pt>
    <dgm:pt modelId="{C4F797E5-26B0-4A1A-8EFD-C419AADC022D}" type="sibTrans" cxnId="{45591F01-7376-4438-AE16-C94B81CD595D}">
      <dgm:prSet/>
      <dgm:spPr/>
      <dgm:t>
        <a:bodyPr/>
        <a:lstStyle/>
        <a:p>
          <a:endParaRPr lang="zh-CN" altLang="en-US"/>
        </a:p>
      </dgm:t>
    </dgm:pt>
    <dgm:pt modelId="{94449903-EEEB-440F-88FB-8490CE577A99}">
      <dgm:prSet/>
      <dgm:spPr/>
      <dgm:t>
        <a:bodyPr/>
        <a:lstStyle/>
        <a:p>
          <a:r>
            <a:rPr lang="en-US" b="0" i="0" baseline="0" dirty="0"/>
            <a:t>Statistical data by Vector mode</a:t>
          </a:r>
          <a:endParaRPr lang="zh-CN" dirty="0"/>
        </a:p>
      </dgm:t>
    </dgm:pt>
    <dgm:pt modelId="{1BC79A2B-DEC4-4D3D-BC19-A00DD5C5BA8B}" type="parTrans" cxnId="{59A37034-4E64-449D-B0D5-798C822261EF}">
      <dgm:prSet/>
      <dgm:spPr/>
      <dgm:t>
        <a:bodyPr/>
        <a:lstStyle/>
        <a:p>
          <a:endParaRPr lang="zh-CN" altLang="en-US"/>
        </a:p>
      </dgm:t>
    </dgm:pt>
    <dgm:pt modelId="{36C3B94F-E5D6-4D85-BA72-B1659DEF9D64}" type="sibTrans" cxnId="{59A37034-4E64-449D-B0D5-798C822261EF}">
      <dgm:prSet/>
      <dgm:spPr/>
      <dgm:t>
        <a:bodyPr/>
        <a:lstStyle/>
        <a:p>
          <a:endParaRPr lang="zh-CN" altLang="en-US"/>
        </a:p>
      </dgm:t>
    </dgm:pt>
    <dgm:pt modelId="{96A1D5D1-E386-4884-AE8F-0B5DE1716B70}">
      <dgm:prSet/>
      <dgm:spPr/>
      <dgm:t>
        <a:bodyPr/>
        <a:lstStyle/>
        <a:p>
          <a:r>
            <a:rPr lang="en-US" b="0" i="0" baseline="0" dirty="0"/>
            <a:t>Spatial distribution information by Raster mode</a:t>
          </a:r>
          <a:endParaRPr lang="zh-CN" dirty="0"/>
        </a:p>
      </dgm:t>
    </dgm:pt>
    <dgm:pt modelId="{972103FB-C8AA-4DE5-8FA3-042B9BD57409}" type="parTrans" cxnId="{C0574CA9-589C-4371-B016-C6AA3E7C7208}">
      <dgm:prSet/>
      <dgm:spPr/>
      <dgm:t>
        <a:bodyPr/>
        <a:lstStyle/>
        <a:p>
          <a:endParaRPr lang="zh-CN" altLang="en-US"/>
        </a:p>
      </dgm:t>
    </dgm:pt>
    <dgm:pt modelId="{3AFF8131-3592-4CFB-8385-967192E27652}" type="sibTrans" cxnId="{C0574CA9-589C-4371-B016-C6AA3E7C7208}">
      <dgm:prSet/>
      <dgm:spPr/>
      <dgm:t>
        <a:bodyPr/>
        <a:lstStyle/>
        <a:p>
          <a:endParaRPr lang="zh-CN" altLang="en-US"/>
        </a:p>
      </dgm:t>
    </dgm:pt>
    <dgm:pt modelId="{D7F450BE-536E-4DA2-B5D7-B64834DDBADF}">
      <dgm:prSet/>
      <dgm:spPr/>
      <dgm:t>
        <a:bodyPr/>
        <a:lstStyle/>
        <a:p>
          <a:endParaRPr lang="zh-CN" dirty="0"/>
        </a:p>
      </dgm:t>
    </dgm:pt>
    <dgm:pt modelId="{CE14D5A1-16CB-43EE-B7C8-A34EA581F6CC}" type="parTrans" cxnId="{5569D143-A6AE-443E-92E5-1DD4F408D7D5}">
      <dgm:prSet/>
      <dgm:spPr/>
      <dgm:t>
        <a:bodyPr/>
        <a:lstStyle/>
        <a:p>
          <a:endParaRPr lang="zh-CN" altLang="en-US"/>
        </a:p>
      </dgm:t>
    </dgm:pt>
    <dgm:pt modelId="{AEDA7A61-BB9F-43C8-BDA2-25F72F7F0894}" type="sibTrans" cxnId="{5569D143-A6AE-443E-92E5-1DD4F408D7D5}">
      <dgm:prSet/>
      <dgm:spPr/>
      <dgm:t>
        <a:bodyPr/>
        <a:lstStyle/>
        <a:p>
          <a:endParaRPr lang="zh-CN" altLang="en-US"/>
        </a:p>
      </dgm:t>
    </dgm:pt>
    <dgm:pt modelId="{2BA1843E-DF88-4495-9348-A0F97CDEE656}">
      <dgm:prSet/>
      <dgm:spPr/>
      <dgm:t>
        <a:bodyPr/>
        <a:lstStyle/>
        <a:p>
          <a:r>
            <a:rPr lang="en-US" altLang="zh-CN" dirty="0"/>
            <a:t>Time series analysis by chart</a:t>
          </a:r>
          <a:endParaRPr lang="zh-CN" dirty="0"/>
        </a:p>
      </dgm:t>
    </dgm:pt>
    <dgm:pt modelId="{6A0E5854-807A-43FF-A483-354847296FA3}" type="parTrans" cxnId="{06D154B5-2CB2-472C-98E7-0960B8D28FC2}">
      <dgm:prSet/>
      <dgm:spPr/>
      <dgm:t>
        <a:bodyPr/>
        <a:lstStyle/>
        <a:p>
          <a:endParaRPr lang="zh-CN" altLang="en-US"/>
        </a:p>
      </dgm:t>
    </dgm:pt>
    <dgm:pt modelId="{2D14EC91-B5B7-464C-A6DB-20B309B78B62}" type="sibTrans" cxnId="{06D154B5-2CB2-472C-98E7-0960B8D28FC2}">
      <dgm:prSet/>
      <dgm:spPr/>
      <dgm:t>
        <a:bodyPr/>
        <a:lstStyle/>
        <a:p>
          <a:endParaRPr lang="zh-CN" altLang="en-US"/>
        </a:p>
      </dgm:t>
    </dgm:pt>
    <dgm:pt modelId="{DADFFE0B-E232-4EEA-850B-225FADBCBBB4}" type="pres">
      <dgm:prSet presAssocID="{54348532-BE42-4EEC-A4FC-04ECD495AE69}" presName="diagram" presStyleCnt="0">
        <dgm:presLayoutVars>
          <dgm:dir/>
          <dgm:resizeHandles val="exact"/>
        </dgm:presLayoutVars>
      </dgm:prSet>
      <dgm:spPr/>
    </dgm:pt>
    <dgm:pt modelId="{5D20E243-AC13-4DC4-AA41-0587E7AA83BD}" type="pres">
      <dgm:prSet presAssocID="{CCFBB671-3AE8-438E-9985-472EB5ECA4BB}" presName="node" presStyleLbl="node1" presStyleIdx="0" presStyleCnt="1">
        <dgm:presLayoutVars>
          <dgm:bulletEnabled val="1"/>
        </dgm:presLayoutVars>
      </dgm:prSet>
      <dgm:spPr/>
    </dgm:pt>
  </dgm:ptLst>
  <dgm:cxnLst>
    <dgm:cxn modelId="{45591F01-7376-4438-AE16-C94B81CD595D}" srcId="{54348532-BE42-4EEC-A4FC-04ECD495AE69}" destId="{CCFBB671-3AE8-438E-9985-472EB5ECA4BB}" srcOrd="0" destOrd="0" parTransId="{8CF627F8-7554-4D20-96C1-10AA34F31482}" sibTransId="{C4F797E5-26B0-4A1A-8EFD-C419AADC022D}"/>
    <dgm:cxn modelId="{B42BAC0A-7BBD-4DA8-8874-952FD6DF7474}" type="presOf" srcId="{CCFBB671-3AE8-438E-9985-472EB5ECA4BB}" destId="{5D20E243-AC13-4DC4-AA41-0587E7AA83BD}" srcOrd="0" destOrd="0" presId="urn:microsoft.com/office/officeart/2005/8/layout/default"/>
    <dgm:cxn modelId="{15EACE26-952F-4C0B-B22D-C5272E760E63}" type="presOf" srcId="{2BA1843E-DF88-4495-9348-A0F97CDEE656}" destId="{5D20E243-AC13-4DC4-AA41-0587E7AA83BD}" srcOrd="0" destOrd="3" presId="urn:microsoft.com/office/officeart/2005/8/layout/default"/>
    <dgm:cxn modelId="{59A37034-4E64-449D-B0D5-798C822261EF}" srcId="{CCFBB671-3AE8-438E-9985-472EB5ECA4BB}" destId="{94449903-EEEB-440F-88FB-8490CE577A99}" srcOrd="0" destOrd="0" parTransId="{1BC79A2B-DEC4-4D3D-BC19-A00DD5C5BA8B}" sibTransId="{36C3B94F-E5D6-4D85-BA72-B1659DEF9D64}"/>
    <dgm:cxn modelId="{8A5ADF39-3320-469E-9772-C7B9729AE12C}" type="presOf" srcId="{96A1D5D1-E386-4884-AE8F-0B5DE1716B70}" destId="{5D20E243-AC13-4DC4-AA41-0587E7AA83BD}" srcOrd="0" destOrd="2" presId="urn:microsoft.com/office/officeart/2005/8/layout/default"/>
    <dgm:cxn modelId="{C716535D-EAC1-468F-BD23-6F4211172189}" type="presOf" srcId="{54348532-BE42-4EEC-A4FC-04ECD495AE69}" destId="{DADFFE0B-E232-4EEA-850B-225FADBCBBB4}" srcOrd="0" destOrd="0" presId="urn:microsoft.com/office/officeart/2005/8/layout/default"/>
    <dgm:cxn modelId="{7B838342-5F2D-432F-B3F4-C241949E411C}" type="presOf" srcId="{D7F450BE-536E-4DA2-B5D7-B64834DDBADF}" destId="{5D20E243-AC13-4DC4-AA41-0587E7AA83BD}" srcOrd="0" destOrd="4" presId="urn:microsoft.com/office/officeart/2005/8/layout/default"/>
    <dgm:cxn modelId="{5569D143-A6AE-443E-92E5-1DD4F408D7D5}" srcId="{CCFBB671-3AE8-438E-9985-472EB5ECA4BB}" destId="{D7F450BE-536E-4DA2-B5D7-B64834DDBADF}" srcOrd="3" destOrd="0" parTransId="{CE14D5A1-16CB-43EE-B7C8-A34EA581F6CC}" sibTransId="{AEDA7A61-BB9F-43C8-BDA2-25F72F7F0894}"/>
    <dgm:cxn modelId="{87A00294-9F05-47AE-9A63-1E3481C3ABBB}" type="presOf" srcId="{94449903-EEEB-440F-88FB-8490CE577A99}" destId="{5D20E243-AC13-4DC4-AA41-0587E7AA83BD}" srcOrd="0" destOrd="1" presId="urn:microsoft.com/office/officeart/2005/8/layout/default"/>
    <dgm:cxn modelId="{C0574CA9-589C-4371-B016-C6AA3E7C7208}" srcId="{CCFBB671-3AE8-438E-9985-472EB5ECA4BB}" destId="{96A1D5D1-E386-4884-AE8F-0B5DE1716B70}" srcOrd="1" destOrd="0" parTransId="{972103FB-C8AA-4DE5-8FA3-042B9BD57409}" sibTransId="{3AFF8131-3592-4CFB-8385-967192E27652}"/>
    <dgm:cxn modelId="{06D154B5-2CB2-472C-98E7-0960B8D28FC2}" srcId="{CCFBB671-3AE8-438E-9985-472EB5ECA4BB}" destId="{2BA1843E-DF88-4495-9348-A0F97CDEE656}" srcOrd="2" destOrd="0" parTransId="{6A0E5854-807A-43FF-A483-354847296FA3}" sibTransId="{2D14EC91-B5B7-464C-A6DB-20B309B78B62}"/>
    <dgm:cxn modelId="{9370CB5E-D8C4-44A7-8126-F8D85D43077D}" type="presParOf" srcId="{DADFFE0B-E232-4EEA-850B-225FADBCBBB4}" destId="{5D20E243-AC13-4DC4-AA41-0587E7AA83BD}"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348532-BE42-4EEC-A4FC-04ECD495AE69}"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zh-CN" altLang="en-US"/>
        </a:p>
      </dgm:t>
    </dgm:pt>
    <dgm:pt modelId="{CCFBB671-3AE8-438E-9985-472EB5ECA4BB}">
      <dgm:prSet/>
      <dgm:spPr/>
      <dgm:t>
        <a:bodyPr/>
        <a:lstStyle/>
        <a:p>
          <a:r>
            <a:rPr lang="en-US" altLang="zh-CN" dirty="0"/>
            <a:t>Create customize collaborative bulletin/report</a:t>
          </a:r>
          <a:endParaRPr lang="zh-CN" dirty="0"/>
        </a:p>
      </dgm:t>
    </dgm:pt>
    <dgm:pt modelId="{8CF627F8-7554-4D20-96C1-10AA34F31482}" type="parTrans" cxnId="{45591F01-7376-4438-AE16-C94B81CD595D}">
      <dgm:prSet/>
      <dgm:spPr/>
      <dgm:t>
        <a:bodyPr/>
        <a:lstStyle/>
        <a:p>
          <a:endParaRPr lang="zh-CN" altLang="en-US"/>
        </a:p>
      </dgm:t>
    </dgm:pt>
    <dgm:pt modelId="{C4F797E5-26B0-4A1A-8EFD-C419AADC022D}" type="sibTrans" cxnId="{45591F01-7376-4438-AE16-C94B81CD595D}">
      <dgm:prSet/>
      <dgm:spPr/>
      <dgm:t>
        <a:bodyPr/>
        <a:lstStyle/>
        <a:p>
          <a:endParaRPr lang="zh-CN" altLang="en-US"/>
        </a:p>
      </dgm:t>
    </dgm:pt>
    <dgm:pt modelId="{D77B6ED8-7D9E-4AD9-A21F-20A2FD804D4A}">
      <dgm:prSet/>
      <dgm:spPr/>
      <dgm:t>
        <a:bodyPr/>
        <a:lstStyle/>
        <a:p>
          <a:r>
            <a:rPr lang="en-US" altLang="zh-CN" dirty="0"/>
            <a:t>Create task/invite analyzer/reviewer</a:t>
          </a:r>
          <a:endParaRPr lang="zh-CN" dirty="0"/>
        </a:p>
      </dgm:t>
    </dgm:pt>
    <dgm:pt modelId="{A587A301-682E-4390-8E4C-6CCFA15983C1}" type="parTrans" cxnId="{5EDB1F8C-C484-45F5-937D-2682F4A37AC2}">
      <dgm:prSet/>
      <dgm:spPr/>
      <dgm:t>
        <a:bodyPr/>
        <a:lstStyle/>
        <a:p>
          <a:endParaRPr lang="zh-CN" altLang="en-US"/>
        </a:p>
      </dgm:t>
    </dgm:pt>
    <dgm:pt modelId="{3411FE0A-002C-41E5-8E93-7EBF2A6C2E7E}" type="sibTrans" cxnId="{5EDB1F8C-C484-45F5-937D-2682F4A37AC2}">
      <dgm:prSet/>
      <dgm:spPr/>
      <dgm:t>
        <a:bodyPr/>
        <a:lstStyle/>
        <a:p>
          <a:endParaRPr lang="zh-CN" altLang="en-US"/>
        </a:p>
      </dgm:t>
    </dgm:pt>
    <dgm:pt modelId="{6430EAB2-852F-4B0A-BC02-5A2940A3511B}">
      <dgm:prSet/>
      <dgm:spPr/>
      <dgm:t>
        <a:bodyPr/>
        <a:lstStyle/>
        <a:p>
          <a:r>
            <a:rPr lang="en-US" altLang="zh-CN" dirty="0"/>
            <a:t>Import thematic figure and write analysis</a:t>
          </a:r>
          <a:endParaRPr lang="zh-CN" dirty="0"/>
        </a:p>
      </dgm:t>
    </dgm:pt>
    <dgm:pt modelId="{DA043C05-4D96-4995-8405-4C4AF247AA18}" type="parTrans" cxnId="{9D021161-190E-4A1C-A3C0-FC75964CC554}">
      <dgm:prSet/>
      <dgm:spPr/>
      <dgm:t>
        <a:bodyPr/>
        <a:lstStyle/>
        <a:p>
          <a:endParaRPr lang="zh-CN" altLang="en-US"/>
        </a:p>
      </dgm:t>
    </dgm:pt>
    <dgm:pt modelId="{44AEA6AA-BEF5-4576-9EE6-44E9EEFB1049}" type="sibTrans" cxnId="{9D021161-190E-4A1C-A3C0-FC75964CC554}">
      <dgm:prSet/>
      <dgm:spPr/>
      <dgm:t>
        <a:bodyPr/>
        <a:lstStyle/>
        <a:p>
          <a:endParaRPr lang="zh-CN" altLang="en-US"/>
        </a:p>
      </dgm:t>
    </dgm:pt>
    <dgm:pt modelId="{B7E2DD86-D944-41BC-ACB7-F47D1AF0473F}">
      <dgm:prSet/>
      <dgm:spPr/>
      <dgm:t>
        <a:bodyPr/>
        <a:lstStyle/>
        <a:p>
          <a:r>
            <a:rPr lang="en-US" altLang="zh-CN" dirty="0"/>
            <a:t>Review/comments</a:t>
          </a:r>
          <a:endParaRPr lang="zh-CN" dirty="0"/>
        </a:p>
      </dgm:t>
    </dgm:pt>
    <dgm:pt modelId="{046997FF-67F1-4A0B-BDFF-ECD8F8D5D2F8}" type="parTrans" cxnId="{E27299F0-EF32-4E45-B280-72067D11261A}">
      <dgm:prSet/>
      <dgm:spPr/>
      <dgm:t>
        <a:bodyPr/>
        <a:lstStyle/>
        <a:p>
          <a:endParaRPr lang="zh-CN" altLang="en-US"/>
        </a:p>
      </dgm:t>
    </dgm:pt>
    <dgm:pt modelId="{0CBD5600-E46F-441D-B1FE-6FE1B7869EEF}" type="sibTrans" cxnId="{E27299F0-EF32-4E45-B280-72067D11261A}">
      <dgm:prSet/>
      <dgm:spPr/>
      <dgm:t>
        <a:bodyPr/>
        <a:lstStyle/>
        <a:p>
          <a:endParaRPr lang="zh-CN" altLang="en-US"/>
        </a:p>
      </dgm:t>
    </dgm:pt>
    <dgm:pt modelId="{905C9764-D1FD-4478-A9F7-EA1B7DC9E588}">
      <dgm:prSet/>
      <dgm:spPr/>
      <dgm:t>
        <a:bodyPr/>
        <a:lstStyle/>
        <a:p>
          <a:r>
            <a:rPr lang="en-US" altLang="zh-CN" dirty="0"/>
            <a:t>Publish</a:t>
          </a:r>
          <a:endParaRPr lang="zh-CN" dirty="0"/>
        </a:p>
      </dgm:t>
    </dgm:pt>
    <dgm:pt modelId="{F0D37750-C0FF-43EC-8F51-550EACF75F7D}" type="parTrans" cxnId="{17EAE442-FEC5-43F8-AE19-1C6FD769A350}">
      <dgm:prSet/>
      <dgm:spPr/>
      <dgm:t>
        <a:bodyPr/>
        <a:lstStyle/>
        <a:p>
          <a:endParaRPr lang="zh-CN" altLang="en-US"/>
        </a:p>
      </dgm:t>
    </dgm:pt>
    <dgm:pt modelId="{9DB650A7-4D28-46B4-A15A-4FF4F241ED5C}" type="sibTrans" cxnId="{17EAE442-FEC5-43F8-AE19-1C6FD769A350}">
      <dgm:prSet/>
      <dgm:spPr/>
      <dgm:t>
        <a:bodyPr/>
        <a:lstStyle/>
        <a:p>
          <a:endParaRPr lang="zh-CN" altLang="en-US"/>
        </a:p>
      </dgm:t>
    </dgm:pt>
    <dgm:pt modelId="{9D701957-B8BD-407B-A873-82269988606A}" type="pres">
      <dgm:prSet presAssocID="{54348532-BE42-4EEC-A4FC-04ECD495AE69}" presName="linear" presStyleCnt="0">
        <dgm:presLayoutVars>
          <dgm:animLvl val="lvl"/>
          <dgm:resizeHandles val="exact"/>
        </dgm:presLayoutVars>
      </dgm:prSet>
      <dgm:spPr/>
    </dgm:pt>
    <dgm:pt modelId="{0AA40291-F476-498E-992D-2E875E777FDF}" type="pres">
      <dgm:prSet presAssocID="{CCFBB671-3AE8-438E-9985-472EB5ECA4BB}" presName="parentText" presStyleLbl="node1" presStyleIdx="0" presStyleCnt="5">
        <dgm:presLayoutVars>
          <dgm:chMax val="0"/>
          <dgm:bulletEnabled val="1"/>
        </dgm:presLayoutVars>
      </dgm:prSet>
      <dgm:spPr/>
    </dgm:pt>
    <dgm:pt modelId="{9C11279E-70B2-4A2F-9904-3CE52ED94889}" type="pres">
      <dgm:prSet presAssocID="{C4F797E5-26B0-4A1A-8EFD-C419AADC022D}" presName="spacer" presStyleCnt="0"/>
      <dgm:spPr/>
    </dgm:pt>
    <dgm:pt modelId="{09963F79-91BB-4836-9518-3CA0099DCBEE}" type="pres">
      <dgm:prSet presAssocID="{D77B6ED8-7D9E-4AD9-A21F-20A2FD804D4A}" presName="parentText" presStyleLbl="node1" presStyleIdx="1" presStyleCnt="5">
        <dgm:presLayoutVars>
          <dgm:chMax val="0"/>
          <dgm:bulletEnabled val="1"/>
        </dgm:presLayoutVars>
      </dgm:prSet>
      <dgm:spPr/>
    </dgm:pt>
    <dgm:pt modelId="{C64DD49E-87B3-4039-B21F-2878995D72E4}" type="pres">
      <dgm:prSet presAssocID="{3411FE0A-002C-41E5-8E93-7EBF2A6C2E7E}" presName="spacer" presStyleCnt="0"/>
      <dgm:spPr/>
    </dgm:pt>
    <dgm:pt modelId="{148245BF-D1A0-4F02-A0F3-B32854208690}" type="pres">
      <dgm:prSet presAssocID="{6430EAB2-852F-4B0A-BC02-5A2940A3511B}" presName="parentText" presStyleLbl="node1" presStyleIdx="2" presStyleCnt="5">
        <dgm:presLayoutVars>
          <dgm:chMax val="0"/>
          <dgm:bulletEnabled val="1"/>
        </dgm:presLayoutVars>
      </dgm:prSet>
      <dgm:spPr/>
    </dgm:pt>
    <dgm:pt modelId="{AE3646A2-3179-4864-A80C-49F145127DCF}" type="pres">
      <dgm:prSet presAssocID="{44AEA6AA-BEF5-4576-9EE6-44E9EEFB1049}" presName="spacer" presStyleCnt="0"/>
      <dgm:spPr/>
    </dgm:pt>
    <dgm:pt modelId="{19C2058D-CF8D-407A-9AAF-B4176B18FA3D}" type="pres">
      <dgm:prSet presAssocID="{B7E2DD86-D944-41BC-ACB7-F47D1AF0473F}" presName="parentText" presStyleLbl="node1" presStyleIdx="3" presStyleCnt="5">
        <dgm:presLayoutVars>
          <dgm:chMax val="0"/>
          <dgm:bulletEnabled val="1"/>
        </dgm:presLayoutVars>
      </dgm:prSet>
      <dgm:spPr/>
    </dgm:pt>
    <dgm:pt modelId="{E08025D8-317F-4A50-A69B-62A61E77F120}" type="pres">
      <dgm:prSet presAssocID="{0CBD5600-E46F-441D-B1FE-6FE1B7869EEF}" presName="spacer" presStyleCnt="0"/>
      <dgm:spPr/>
    </dgm:pt>
    <dgm:pt modelId="{1EB8CB31-7E4C-4928-BE48-807110F6BEFE}" type="pres">
      <dgm:prSet presAssocID="{905C9764-D1FD-4478-A9F7-EA1B7DC9E588}" presName="parentText" presStyleLbl="node1" presStyleIdx="4" presStyleCnt="5">
        <dgm:presLayoutVars>
          <dgm:chMax val="0"/>
          <dgm:bulletEnabled val="1"/>
        </dgm:presLayoutVars>
      </dgm:prSet>
      <dgm:spPr/>
    </dgm:pt>
  </dgm:ptLst>
  <dgm:cxnLst>
    <dgm:cxn modelId="{45591F01-7376-4438-AE16-C94B81CD595D}" srcId="{54348532-BE42-4EEC-A4FC-04ECD495AE69}" destId="{CCFBB671-3AE8-438E-9985-472EB5ECA4BB}" srcOrd="0" destOrd="0" parTransId="{8CF627F8-7554-4D20-96C1-10AA34F31482}" sibTransId="{C4F797E5-26B0-4A1A-8EFD-C419AADC022D}"/>
    <dgm:cxn modelId="{53F98C13-95A1-4302-BA7C-4B0803A7F98B}" type="presOf" srcId="{905C9764-D1FD-4478-A9F7-EA1B7DC9E588}" destId="{1EB8CB31-7E4C-4928-BE48-807110F6BEFE}" srcOrd="0" destOrd="0" presId="urn:microsoft.com/office/officeart/2005/8/layout/vList2"/>
    <dgm:cxn modelId="{C40FEF13-4083-44CB-8452-2A501D493E82}" type="presOf" srcId="{54348532-BE42-4EEC-A4FC-04ECD495AE69}" destId="{9D701957-B8BD-407B-A873-82269988606A}" srcOrd="0" destOrd="0" presId="urn:microsoft.com/office/officeart/2005/8/layout/vList2"/>
    <dgm:cxn modelId="{9D021161-190E-4A1C-A3C0-FC75964CC554}" srcId="{54348532-BE42-4EEC-A4FC-04ECD495AE69}" destId="{6430EAB2-852F-4B0A-BC02-5A2940A3511B}" srcOrd="2" destOrd="0" parTransId="{DA043C05-4D96-4995-8405-4C4AF247AA18}" sibTransId="{44AEA6AA-BEF5-4576-9EE6-44E9EEFB1049}"/>
    <dgm:cxn modelId="{17EAE442-FEC5-43F8-AE19-1C6FD769A350}" srcId="{54348532-BE42-4EEC-A4FC-04ECD495AE69}" destId="{905C9764-D1FD-4478-A9F7-EA1B7DC9E588}" srcOrd="4" destOrd="0" parTransId="{F0D37750-C0FF-43EC-8F51-550EACF75F7D}" sibTransId="{9DB650A7-4D28-46B4-A15A-4FF4F241ED5C}"/>
    <dgm:cxn modelId="{92D80B6F-2959-474A-BA80-3386A3F85F95}" type="presOf" srcId="{B7E2DD86-D944-41BC-ACB7-F47D1AF0473F}" destId="{19C2058D-CF8D-407A-9AAF-B4176B18FA3D}" srcOrd="0" destOrd="0" presId="urn:microsoft.com/office/officeart/2005/8/layout/vList2"/>
    <dgm:cxn modelId="{5EDB1F8C-C484-45F5-937D-2682F4A37AC2}" srcId="{54348532-BE42-4EEC-A4FC-04ECD495AE69}" destId="{D77B6ED8-7D9E-4AD9-A21F-20A2FD804D4A}" srcOrd="1" destOrd="0" parTransId="{A587A301-682E-4390-8E4C-6CCFA15983C1}" sibTransId="{3411FE0A-002C-41E5-8E93-7EBF2A6C2E7E}"/>
    <dgm:cxn modelId="{1F8AFDAF-A35A-4778-833A-37DD014B3087}" type="presOf" srcId="{D77B6ED8-7D9E-4AD9-A21F-20A2FD804D4A}" destId="{09963F79-91BB-4836-9518-3CA0099DCBEE}" srcOrd="0" destOrd="0" presId="urn:microsoft.com/office/officeart/2005/8/layout/vList2"/>
    <dgm:cxn modelId="{35AEA5BB-9D0A-401B-ABDD-CB190E44E912}" type="presOf" srcId="{6430EAB2-852F-4B0A-BC02-5A2940A3511B}" destId="{148245BF-D1A0-4F02-A0F3-B32854208690}" srcOrd="0" destOrd="0" presId="urn:microsoft.com/office/officeart/2005/8/layout/vList2"/>
    <dgm:cxn modelId="{F02830DF-CC0C-43BB-8C47-00B72C17A2A8}" type="presOf" srcId="{CCFBB671-3AE8-438E-9985-472EB5ECA4BB}" destId="{0AA40291-F476-498E-992D-2E875E777FDF}" srcOrd="0" destOrd="0" presId="urn:microsoft.com/office/officeart/2005/8/layout/vList2"/>
    <dgm:cxn modelId="{E27299F0-EF32-4E45-B280-72067D11261A}" srcId="{54348532-BE42-4EEC-A4FC-04ECD495AE69}" destId="{B7E2DD86-D944-41BC-ACB7-F47D1AF0473F}" srcOrd="3" destOrd="0" parTransId="{046997FF-67F1-4A0B-BDFF-ECD8F8D5D2F8}" sibTransId="{0CBD5600-E46F-441D-B1FE-6FE1B7869EEF}"/>
    <dgm:cxn modelId="{E11D13C7-A1D1-424A-9C48-F58CDF61D8AA}" type="presParOf" srcId="{9D701957-B8BD-407B-A873-82269988606A}" destId="{0AA40291-F476-498E-992D-2E875E777FDF}" srcOrd="0" destOrd="0" presId="urn:microsoft.com/office/officeart/2005/8/layout/vList2"/>
    <dgm:cxn modelId="{FE89C3C4-A256-4774-A759-D4D7DF8D9455}" type="presParOf" srcId="{9D701957-B8BD-407B-A873-82269988606A}" destId="{9C11279E-70B2-4A2F-9904-3CE52ED94889}" srcOrd="1" destOrd="0" presId="urn:microsoft.com/office/officeart/2005/8/layout/vList2"/>
    <dgm:cxn modelId="{7934FFDD-8804-482D-B945-70F3272BA68D}" type="presParOf" srcId="{9D701957-B8BD-407B-A873-82269988606A}" destId="{09963F79-91BB-4836-9518-3CA0099DCBEE}" srcOrd="2" destOrd="0" presId="urn:microsoft.com/office/officeart/2005/8/layout/vList2"/>
    <dgm:cxn modelId="{A9A2EFCB-2E4E-49E3-9931-928D6421E962}" type="presParOf" srcId="{9D701957-B8BD-407B-A873-82269988606A}" destId="{C64DD49E-87B3-4039-B21F-2878995D72E4}" srcOrd="3" destOrd="0" presId="urn:microsoft.com/office/officeart/2005/8/layout/vList2"/>
    <dgm:cxn modelId="{ADE82DE7-82A8-4D88-8791-50C943F5BFDB}" type="presParOf" srcId="{9D701957-B8BD-407B-A873-82269988606A}" destId="{148245BF-D1A0-4F02-A0F3-B32854208690}" srcOrd="4" destOrd="0" presId="urn:microsoft.com/office/officeart/2005/8/layout/vList2"/>
    <dgm:cxn modelId="{953D7835-5D07-4F7D-B1A9-435B95298E0F}" type="presParOf" srcId="{9D701957-B8BD-407B-A873-82269988606A}" destId="{AE3646A2-3179-4864-A80C-49F145127DCF}" srcOrd="5" destOrd="0" presId="urn:microsoft.com/office/officeart/2005/8/layout/vList2"/>
    <dgm:cxn modelId="{7D4F763A-9D50-42E9-B363-56D962ED2196}" type="presParOf" srcId="{9D701957-B8BD-407B-A873-82269988606A}" destId="{19C2058D-CF8D-407A-9AAF-B4176B18FA3D}" srcOrd="6" destOrd="0" presId="urn:microsoft.com/office/officeart/2005/8/layout/vList2"/>
    <dgm:cxn modelId="{9735A841-5709-41F3-BA32-3A883B9F967C}" type="presParOf" srcId="{9D701957-B8BD-407B-A873-82269988606A}" destId="{E08025D8-317F-4A50-A69B-62A61E77F120}" srcOrd="7" destOrd="0" presId="urn:microsoft.com/office/officeart/2005/8/layout/vList2"/>
    <dgm:cxn modelId="{29A164CF-77EF-4F6E-8731-8134C3A35409}" type="presParOf" srcId="{9D701957-B8BD-407B-A873-82269988606A}" destId="{1EB8CB31-7E4C-4928-BE48-807110F6BEF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979C00-06CC-4881-B364-14CC1A17963D}">
      <dsp:nvSpPr>
        <dsp:cNvPr id="0" name=""/>
        <dsp:cNvSpPr/>
      </dsp:nvSpPr>
      <dsp:spPr>
        <a:xfrm>
          <a:off x="9982" y="1596163"/>
          <a:ext cx="5374135" cy="902253"/>
        </a:xfrm>
        <a:prstGeom prst="rect">
          <a:avLst/>
        </a:prstGeom>
        <a:solidFill>
          <a:schemeClr val="tx1"/>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altLang="zh-CN" sz="2600" kern="1200" dirty="0">
              <a:latin typeface="+mn-lt"/>
              <a:ea typeface="+mn-ea"/>
              <a:cs typeface="+mn-ea"/>
              <a:sym typeface="+mn-lt"/>
            </a:rPr>
            <a:t>Pre-processing</a:t>
          </a:r>
          <a:endParaRPr lang="zh-CN" altLang="en-US" sz="2600" kern="1200" dirty="0">
            <a:latin typeface="+mn-lt"/>
            <a:ea typeface="+mn-ea"/>
            <a:cs typeface="+mn-ea"/>
            <a:sym typeface="+mn-lt"/>
          </a:endParaRPr>
        </a:p>
      </dsp:txBody>
      <dsp:txXfrm>
        <a:off x="9982" y="1596163"/>
        <a:ext cx="5374135" cy="902253"/>
      </dsp:txXfrm>
    </dsp:sp>
    <dsp:sp modelId="{80263D14-D716-4684-8A6C-E745DA883CEA}">
      <dsp:nvSpPr>
        <dsp:cNvPr id="0" name=""/>
        <dsp:cNvSpPr/>
      </dsp:nvSpPr>
      <dsp:spPr>
        <a:xfrm>
          <a:off x="9982" y="2498417"/>
          <a:ext cx="5374135" cy="6162106"/>
        </a:xfrm>
        <a:prstGeom prst="rect">
          <a:avLst/>
        </a:prstGeom>
        <a:solidFill>
          <a:srgbClr val="00B050">
            <a:alpha val="90000"/>
          </a:srgb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altLang="en-US" sz="2600" kern="1200" dirty="0">
              <a:solidFill>
                <a:schemeClr val="bg1"/>
              </a:solidFill>
              <a:latin typeface="+mn-lt"/>
              <a:ea typeface="+mn-ea"/>
              <a:cs typeface="+mn-ea"/>
              <a:sym typeface="+mn-lt"/>
            </a:rPr>
            <a:t>Data conversion</a:t>
          </a:r>
          <a:endParaRPr lang="zh-CN" altLang="en-US" sz="2600" kern="1200" dirty="0">
            <a:solidFill>
              <a:schemeClr val="bg1"/>
            </a:solidFill>
            <a:latin typeface="+mn-lt"/>
            <a:ea typeface="+mn-ea"/>
            <a:cs typeface="+mn-ea"/>
            <a:sym typeface="+mn-lt"/>
          </a:endParaRPr>
        </a:p>
        <a:p>
          <a:pPr marL="228600" lvl="1" indent="-228600" algn="l" defTabSz="1155700">
            <a:lnSpc>
              <a:spcPct val="90000"/>
            </a:lnSpc>
            <a:spcBef>
              <a:spcPct val="0"/>
            </a:spcBef>
            <a:spcAft>
              <a:spcPct val="15000"/>
            </a:spcAft>
            <a:buChar char="•"/>
          </a:pPr>
          <a:r>
            <a:rPr lang="en-US" altLang="en-US" sz="2600" kern="1200" dirty="0">
              <a:solidFill>
                <a:schemeClr val="bg1"/>
              </a:solidFill>
              <a:latin typeface="+mn-lt"/>
              <a:ea typeface="+mn-ea"/>
              <a:cs typeface="+mn-ea"/>
              <a:sym typeface="+mn-lt"/>
            </a:rPr>
            <a:t>Projection and transformation</a:t>
          </a:r>
          <a:endParaRPr lang="zh-CN" altLang="en-US" sz="2600" kern="1200" dirty="0">
            <a:solidFill>
              <a:schemeClr val="bg1"/>
            </a:solidFill>
            <a:latin typeface="+mn-lt"/>
            <a:ea typeface="+mn-ea"/>
            <a:cs typeface="+mn-ea"/>
            <a:sym typeface="+mn-lt"/>
          </a:endParaRPr>
        </a:p>
        <a:p>
          <a:pPr marL="228600" lvl="1" indent="-228600" algn="l" defTabSz="1155700">
            <a:lnSpc>
              <a:spcPct val="90000"/>
            </a:lnSpc>
            <a:spcBef>
              <a:spcPct val="0"/>
            </a:spcBef>
            <a:spcAft>
              <a:spcPct val="15000"/>
            </a:spcAft>
            <a:buChar char="•"/>
          </a:pPr>
          <a:r>
            <a:rPr lang="en-US" altLang="en-US" sz="2600" kern="1200" dirty="0">
              <a:solidFill>
                <a:schemeClr val="bg1"/>
              </a:solidFill>
              <a:latin typeface="+mn-lt"/>
              <a:ea typeface="+mn-ea"/>
              <a:cs typeface="+mn-ea"/>
              <a:sym typeface="+mn-lt"/>
            </a:rPr>
            <a:t>Vector to Raster</a:t>
          </a:r>
          <a:endParaRPr lang="zh-CN" altLang="en-US" sz="2600" kern="1200" dirty="0">
            <a:solidFill>
              <a:schemeClr val="bg1"/>
            </a:solidFill>
            <a:latin typeface="+mn-lt"/>
            <a:ea typeface="+mn-ea"/>
            <a:cs typeface="+mn-ea"/>
            <a:sym typeface="+mn-lt"/>
          </a:endParaRPr>
        </a:p>
        <a:p>
          <a:pPr marL="228600" lvl="1" indent="-228600" algn="l" defTabSz="1155700">
            <a:lnSpc>
              <a:spcPct val="90000"/>
            </a:lnSpc>
            <a:spcBef>
              <a:spcPct val="0"/>
            </a:spcBef>
            <a:spcAft>
              <a:spcPct val="15000"/>
            </a:spcAft>
            <a:buChar char="•"/>
          </a:pPr>
          <a:r>
            <a:rPr lang="en-US" altLang="en-US" sz="2600" kern="1200" dirty="0">
              <a:solidFill>
                <a:schemeClr val="bg1"/>
              </a:solidFill>
              <a:latin typeface="+mn-lt"/>
              <a:ea typeface="+mn-ea"/>
              <a:cs typeface="+mn-ea"/>
              <a:sym typeface="+mn-lt"/>
            </a:rPr>
            <a:t>Merge</a:t>
          </a:r>
          <a:endParaRPr lang="zh-CN" altLang="en-US" sz="2600" kern="1200" dirty="0">
            <a:solidFill>
              <a:schemeClr val="bg1"/>
            </a:solidFill>
            <a:latin typeface="+mn-lt"/>
            <a:ea typeface="+mn-ea"/>
            <a:cs typeface="+mn-ea"/>
            <a:sym typeface="+mn-lt"/>
          </a:endParaRPr>
        </a:p>
        <a:p>
          <a:pPr marL="228600" lvl="1" indent="-228600" algn="l" defTabSz="1155700">
            <a:lnSpc>
              <a:spcPct val="90000"/>
            </a:lnSpc>
            <a:spcBef>
              <a:spcPct val="0"/>
            </a:spcBef>
            <a:spcAft>
              <a:spcPct val="15000"/>
            </a:spcAft>
            <a:buChar char="•"/>
          </a:pPr>
          <a:r>
            <a:rPr lang="en-US" altLang="en-US" sz="2600" kern="1200" dirty="0">
              <a:solidFill>
                <a:schemeClr val="bg1"/>
              </a:solidFill>
              <a:latin typeface="+mn-lt"/>
              <a:ea typeface="+mn-ea"/>
              <a:cs typeface="+mn-ea"/>
              <a:sym typeface="+mn-lt"/>
            </a:rPr>
            <a:t>Clip</a:t>
          </a:r>
          <a:endParaRPr lang="zh-CN" altLang="en-US" sz="2600" kern="1200" dirty="0">
            <a:solidFill>
              <a:schemeClr val="bg1"/>
            </a:solidFill>
            <a:latin typeface="+mn-lt"/>
            <a:ea typeface="+mn-ea"/>
            <a:cs typeface="+mn-ea"/>
            <a:sym typeface="+mn-lt"/>
          </a:endParaRPr>
        </a:p>
        <a:p>
          <a:pPr marL="228600" lvl="1" indent="-228600" algn="l" defTabSz="1155700">
            <a:lnSpc>
              <a:spcPct val="90000"/>
            </a:lnSpc>
            <a:spcBef>
              <a:spcPct val="0"/>
            </a:spcBef>
            <a:spcAft>
              <a:spcPct val="15000"/>
            </a:spcAft>
            <a:buChar char="•"/>
          </a:pPr>
          <a:r>
            <a:rPr lang="en-US" altLang="en-US" sz="2600" kern="1200" dirty="0">
              <a:solidFill>
                <a:schemeClr val="bg1"/>
              </a:solidFill>
              <a:latin typeface="+mn-lt"/>
              <a:ea typeface="+mn-ea"/>
              <a:cs typeface="+mn-ea"/>
              <a:sym typeface="+mn-lt"/>
            </a:rPr>
            <a:t>Resample</a:t>
          </a:r>
          <a:endParaRPr lang="zh-CN" altLang="en-US" sz="2600" kern="1200" dirty="0">
            <a:solidFill>
              <a:schemeClr val="bg1"/>
            </a:solidFill>
            <a:latin typeface="+mn-lt"/>
            <a:ea typeface="+mn-ea"/>
            <a:cs typeface="+mn-ea"/>
            <a:sym typeface="+mn-lt"/>
          </a:endParaRPr>
        </a:p>
        <a:p>
          <a:pPr marL="228600" lvl="1" indent="-228600" algn="l" defTabSz="1155700">
            <a:lnSpc>
              <a:spcPct val="90000"/>
            </a:lnSpc>
            <a:spcBef>
              <a:spcPct val="0"/>
            </a:spcBef>
            <a:spcAft>
              <a:spcPct val="15000"/>
            </a:spcAft>
            <a:buChar char="•"/>
          </a:pPr>
          <a:r>
            <a:rPr lang="en-US" altLang="en-US" sz="2600" kern="1200" dirty="0">
              <a:solidFill>
                <a:schemeClr val="bg1"/>
              </a:solidFill>
              <a:latin typeface="+mn-lt"/>
              <a:ea typeface="+mn-ea"/>
              <a:cs typeface="+mn-ea"/>
              <a:sym typeface="+mn-lt"/>
            </a:rPr>
            <a:t>Band-combination</a:t>
          </a:r>
          <a:endParaRPr lang="zh-CN" altLang="en-US" sz="2600" kern="1200" dirty="0">
            <a:solidFill>
              <a:schemeClr val="bg1"/>
            </a:solidFill>
            <a:latin typeface="+mn-lt"/>
            <a:ea typeface="+mn-ea"/>
            <a:cs typeface="+mn-ea"/>
            <a:sym typeface="+mn-lt"/>
          </a:endParaRPr>
        </a:p>
        <a:p>
          <a:pPr marL="228600" lvl="1" indent="-228600" algn="l" defTabSz="1155700">
            <a:lnSpc>
              <a:spcPct val="90000"/>
            </a:lnSpc>
            <a:spcBef>
              <a:spcPct val="0"/>
            </a:spcBef>
            <a:spcAft>
              <a:spcPct val="15000"/>
            </a:spcAft>
            <a:buChar char="•"/>
          </a:pPr>
          <a:r>
            <a:rPr lang="en-US" altLang="en-US" sz="2600" kern="1200" dirty="0">
              <a:solidFill>
                <a:schemeClr val="bg1"/>
              </a:solidFill>
              <a:latin typeface="+mn-lt"/>
              <a:ea typeface="+mn-ea"/>
              <a:cs typeface="+mn-ea"/>
              <a:sym typeface="+mn-lt"/>
            </a:rPr>
            <a:t>Spectral-merge</a:t>
          </a:r>
          <a:endParaRPr lang="zh-CN" altLang="en-US" sz="2600" kern="1200" dirty="0">
            <a:solidFill>
              <a:schemeClr val="bg1"/>
            </a:solidFill>
            <a:latin typeface="+mn-lt"/>
            <a:ea typeface="+mn-ea"/>
            <a:cs typeface="+mn-ea"/>
            <a:sym typeface="+mn-lt"/>
          </a:endParaRPr>
        </a:p>
        <a:p>
          <a:pPr marL="228600" lvl="1" indent="-228600" algn="l" defTabSz="1155700">
            <a:lnSpc>
              <a:spcPct val="90000"/>
            </a:lnSpc>
            <a:spcBef>
              <a:spcPct val="0"/>
            </a:spcBef>
            <a:spcAft>
              <a:spcPct val="15000"/>
            </a:spcAft>
            <a:buChar char="•"/>
          </a:pPr>
          <a:r>
            <a:rPr lang="en-US" altLang="en-US" sz="2600" kern="1200" dirty="0">
              <a:solidFill>
                <a:schemeClr val="bg1"/>
              </a:solidFill>
              <a:latin typeface="+mn-lt"/>
              <a:ea typeface="+mn-ea"/>
              <a:cs typeface="+mn-ea"/>
              <a:sym typeface="+mn-lt"/>
            </a:rPr>
            <a:t>Temporal and spatial merge</a:t>
          </a:r>
          <a:endParaRPr lang="zh-CN" altLang="en-US" sz="2600" kern="1200" dirty="0">
            <a:solidFill>
              <a:schemeClr val="bg1"/>
            </a:solidFill>
            <a:latin typeface="+mn-lt"/>
            <a:ea typeface="+mn-ea"/>
            <a:cs typeface="+mn-ea"/>
            <a:sym typeface="+mn-lt"/>
          </a:endParaRPr>
        </a:p>
      </dsp:txBody>
      <dsp:txXfrm>
        <a:off x="9982" y="2498417"/>
        <a:ext cx="5374135" cy="6162106"/>
      </dsp:txXfrm>
    </dsp:sp>
    <dsp:sp modelId="{657D2260-8455-486C-903E-6B3E9942EBFA}">
      <dsp:nvSpPr>
        <dsp:cNvPr id="0" name=""/>
        <dsp:cNvSpPr/>
      </dsp:nvSpPr>
      <dsp:spPr>
        <a:xfrm>
          <a:off x="5768960" y="1596163"/>
          <a:ext cx="2748876" cy="902253"/>
        </a:xfrm>
        <a:prstGeom prst="rect">
          <a:avLst/>
        </a:prstGeom>
        <a:solidFill>
          <a:schemeClr val="tx1"/>
        </a:solidFill>
        <a:ln w="25400" cap="flat" cmpd="sng" algn="ctr">
          <a:solidFill>
            <a:schemeClr val="accent4">
              <a:hueOff val="264268"/>
              <a:satOff val="-1579"/>
              <a:lumOff val="44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altLang="zh-CN" sz="2600" kern="1200" dirty="0">
              <a:latin typeface="+mn-lt"/>
              <a:ea typeface="+mn-ea"/>
              <a:cs typeface="+mn-ea"/>
              <a:sym typeface="+mn-lt"/>
            </a:rPr>
            <a:t>Agro-meteorology</a:t>
          </a:r>
          <a:endParaRPr lang="zh-CN" altLang="en-US" sz="2600" kern="1200" dirty="0">
            <a:latin typeface="+mn-lt"/>
            <a:ea typeface="+mn-ea"/>
            <a:cs typeface="+mn-ea"/>
            <a:sym typeface="+mn-lt"/>
          </a:endParaRPr>
        </a:p>
      </dsp:txBody>
      <dsp:txXfrm>
        <a:off x="5768960" y="1596163"/>
        <a:ext cx="2748876" cy="902253"/>
      </dsp:txXfrm>
    </dsp:sp>
    <dsp:sp modelId="{80E2DA44-072F-4D7C-8549-2C638D4FC7E1}">
      <dsp:nvSpPr>
        <dsp:cNvPr id="0" name=""/>
        <dsp:cNvSpPr/>
      </dsp:nvSpPr>
      <dsp:spPr>
        <a:xfrm>
          <a:off x="5768960" y="2498417"/>
          <a:ext cx="2748876" cy="6162106"/>
        </a:xfrm>
        <a:prstGeom prst="rect">
          <a:avLst/>
        </a:prstGeom>
        <a:solidFill>
          <a:srgbClr val="00B0F0">
            <a:alpha val="90000"/>
          </a:srgbClr>
        </a:solidFill>
        <a:ln w="25400" cap="flat" cmpd="sng" algn="ctr">
          <a:solidFill>
            <a:schemeClr val="accent4">
              <a:tint val="40000"/>
              <a:alpha val="90000"/>
              <a:hueOff val="191069"/>
              <a:satOff val="-583"/>
              <a:lumOff val="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altLang="en-US" sz="2600" kern="1200" dirty="0">
              <a:solidFill>
                <a:schemeClr val="bg1"/>
              </a:solidFill>
              <a:latin typeface="+mn-lt"/>
              <a:ea typeface="+mn-ea"/>
              <a:cs typeface="+mn-ea"/>
              <a:sym typeface="+mn-lt"/>
            </a:rPr>
            <a:t>PAR</a:t>
          </a:r>
          <a:endParaRPr lang="zh-CN" altLang="en-US" sz="2600" kern="1200" dirty="0">
            <a:solidFill>
              <a:schemeClr val="bg1"/>
            </a:solidFill>
            <a:latin typeface="+mn-lt"/>
            <a:ea typeface="+mn-ea"/>
            <a:cs typeface="+mn-ea"/>
            <a:sym typeface="+mn-lt"/>
          </a:endParaRPr>
        </a:p>
        <a:p>
          <a:pPr marL="228600" lvl="1" indent="-228600" algn="l" defTabSz="1155700">
            <a:lnSpc>
              <a:spcPct val="90000"/>
            </a:lnSpc>
            <a:spcBef>
              <a:spcPct val="0"/>
            </a:spcBef>
            <a:spcAft>
              <a:spcPct val="15000"/>
            </a:spcAft>
            <a:buChar char="•"/>
          </a:pPr>
          <a:r>
            <a:rPr lang="en-US" altLang="en-US" sz="2600" kern="1200" dirty="0">
              <a:solidFill>
                <a:schemeClr val="bg1"/>
              </a:solidFill>
              <a:latin typeface="+mn-lt"/>
              <a:ea typeface="+mn-ea"/>
              <a:cs typeface="+mn-ea"/>
              <a:sym typeface="+mn-lt"/>
            </a:rPr>
            <a:t>Temperature</a:t>
          </a:r>
          <a:endParaRPr lang="zh-CN" altLang="en-US" sz="2600" kern="1200" dirty="0">
            <a:solidFill>
              <a:schemeClr val="bg1"/>
            </a:solidFill>
            <a:latin typeface="+mn-lt"/>
            <a:ea typeface="+mn-ea"/>
            <a:cs typeface="+mn-ea"/>
            <a:sym typeface="+mn-lt"/>
          </a:endParaRPr>
        </a:p>
        <a:p>
          <a:pPr marL="228600" lvl="1" indent="-228600" algn="l" defTabSz="1155700">
            <a:lnSpc>
              <a:spcPct val="90000"/>
            </a:lnSpc>
            <a:spcBef>
              <a:spcPct val="0"/>
            </a:spcBef>
            <a:spcAft>
              <a:spcPct val="15000"/>
            </a:spcAft>
            <a:buChar char="•"/>
          </a:pPr>
          <a:r>
            <a:rPr lang="en-US" altLang="en-US" sz="2600" kern="1200" dirty="0">
              <a:solidFill>
                <a:schemeClr val="bg1"/>
              </a:solidFill>
              <a:latin typeface="+mn-lt"/>
              <a:ea typeface="+mn-ea"/>
              <a:cs typeface="+mn-ea"/>
              <a:sym typeface="+mn-lt"/>
            </a:rPr>
            <a:t>Rainfall</a:t>
          </a:r>
          <a:endParaRPr lang="zh-CN" altLang="en-US" sz="2600" kern="1200" dirty="0">
            <a:solidFill>
              <a:schemeClr val="bg1"/>
            </a:solidFill>
            <a:latin typeface="+mn-lt"/>
            <a:ea typeface="+mn-ea"/>
            <a:cs typeface="+mn-ea"/>
            <a:sym typeface="+mn-lt"/>
          </a:endParaRPr>
        </a:p>
        <a:p>
          <a:pPr marL="228600" lvl="1" indent="-228600" algn="l" defTabSz="1155700">
            <a:lnSpc>
              <a:spcPct val="90000"/>
            </a:lnSpc>
            <a:spcBef>
              <a:spcPct val="0"/>
            </a:spcBef>
            <a:spcAft>
              <a:spcPct val="15000"/>
            </a:spcAft>
            <a:buChar char="•"/>
          </a:pPr>
          <a:r>
            <a:rPr lang="en-US" altLang="zh-CN" sz="2600" kern="1200" dirty="0">
              <a:solidFill>
                <a:schemeClr val="bg1"/>
              </a:solidFill>
              <a:latin typeface="+mn-lt"/>
              <a:ea typeface="+mn-ea"/>
              <a:cs typeface="+mn-ea"/>
              <a:sym typeface="+mn-lt"/>
            </a:rPr>
            <a:t>Biomass</a:t>
          </a:r>
          <a:endParaRPr lang="zh-CN" altLang="en-US" sz="2600" kern="1200" dirty="0">
            <a:solidFill>
              <a:schemeClr val="bg1"/>
            </a:solidFill>
            <a:latin typeface="+mn-lt"/>
            <a:ea typeface="+mn-ea"/>
            <a:cs typeface="+mn-ea"/>
            <a:sym typeface="+mn-lt"/>
          </a:endParaRPr>
        </a:p>
      </dsp:txBody>
      <dsp:txXfrm>
        <a:off x="5768960" y="2498417"/>
        <a:ext cx="2748876" cy="6162106"/>
      </dsp:txXfrm>
    </dsp:sp>
    <dsp:sp modelId="{696B28BA-35B5-43BC-95E6-5E0C1A67DA76}">
      <dsp:nvSpPr>
        <dsp:cNvPr id="0" name=""/>
        <dsp:cNvSpPr/>
      </dsp:nvSpPr>
      <dsp:spPr>
        <a:xfrm>
          <a:off x="8902679" y="1596163"/>
          <a:ext cx="2748876" cy="902253"/>
        </a:xfrm>
        <a:prstGeom prst="rect">
          <a:avLst/>
        </a:prstGeom>
        <a:solidFill>
          <a:schemeClr val="tx1"/>
        </a:solidFill>
        <a:ln w="25400" cap="flat" cmpd="sng" algn="ctr">
          <a:solidFill>
            <a:schemeClr val="accent4">
              <a:hueOff val="528536"/>
              <a:satOff val="-3159"/>
              <a:lumOff val="88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altLang="zh-CN" sz="2600" kern="1200" dirty="0">
              <a:latin typeface="+mn-lt"/>
              <a:ea typeface="+mn-ea"/>
              <a:cs typeface="+mn-ea"/>
              <a:sym typeface="+mn-lt"/>
            </a:rPr>
            <a:t>Agronomic indicator</a:t>
          </a:r>
          <a:endParaRPr lang="zh-CN" altLang="en-US" sz="2600" kern="1200" dirty="0">
            <a:latin typeface="+mn-lt"/>
            <a:ea typeface="+mn-ea"/>
            <a:cs typeface="+mn-ea"/>
            <a:sym typeface="+mn-lt"/>
          </a:endParaRPr>
        </a:p>
      </dsp:txBody>
      <dsp:txXfrm>
        <a:off x="8902679" y="1596163"/>
        <a:ext cx="2748876" cy="902253"/>
      </dsp:txXfrm>
    </dsp:sp>
    <dsp:sp modelId="{57D40FE3-046A-4573-9FEE-851D2779CD8A}">
      <dsp:nvSpPr>
        <dsp:cNvPr id="0" name=""/>
        <dsp:cNvSpPr/>
      </dsp:nvSpPr>
      <dsp:spPr>
        <a:xfrm>
          <a:off x="8902679" y="2498417"/>
          <a:ext cx="2748876" cy="6162106"/>
        </a:xfrm>
        <a:prstGeom prst="rect">
          <a:avLst/>
        </a:prstGeom>
        <a:solidFill>
          <a:srgbClr val="0070C0">
            <a:alpha val="90000"/>
          </a:srgbClr>
        </a:solidFill>
        <a:ln w="25400" cap="flat" cmpd="sng" algn="ctr">
          <a:solidFill>
            <a:schemeClr val="accent4">
              <a:tint val="40000"/>
              <a:alpha val="90000"/>
              <a:hueOff val="382138"/>
              <a:satOff val="-1166"/>
              <a:lumOff val="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altLang="zh-CN" sz="2600" kern="1200" dirty="0">
              <a:solidFill>
                <a:schemeClr val="bg1"/>
              </a:solidFill>
              <a:latin typeface="+mn-lt"/>
              <a:ea typeface="+mn-ea"/>
              <a:cs typeface="+mn-ea"/>
              <a:sym typeface="+mn-lt"/>
            </a:rPr>
            <a:t>CALF</a:t>
          </a:r>
          <a:endParaRPr lang="zh-CN" altLang="en-US" sz="2600" kern="1200" dirty="0">
            <a:solidFill>
              <a:schemeClr val="bg1"/>
            </a:solidFill>
            <a:latin typeface="+mn-lt"/>
            <a:ea typeface="+mn-ea"/>
            <a:cs typeface="+mn-ea"/>
            <a:sym typeface="+mn-lt"/>
          </a:endParaRPr>
        </a:p>
        <a:p>
          <a:pPr marL="228600" lvl="1" indent="-228600" algn="l" defTabSz="1155700">
            <a:lnSpc>
              <a:spcPct val="90000"/>
            </a:lnSpc>
            <a:spcBef>
              <a:spcPct val="0"/>
            </a:spcBef>
            <a:spcAft>
              <a:spcPct val="15000"/>
            </a:spcAft>
            <a:buChar char="•"/>
          </a:pPr>
          <a:r>
            <a:rPr lang="en-US" altLang="zh-CN" sz="2600" kern="1200" dirty="0">
              <a:solidFill>
                <a:schemeClr val="bg1"/>
              </a:solidFill>
              <a:latin typeface="+mn-lt"/>
              <a:ea typeface="+mn-ea"/>
              <a:cs typeface="+mn-ea"/>
              <a:sym typeface="+mn-lt"/>
            </a:rPr>
            <a:t>CI</a:t>
          </a:r>
          <a:endParaRPr lang="zh-CN" altLang="en-US" sz="2600" kern="1200" dirty="0">
            <a:solidFill>
              <a:schemeClr val="bg1"/>
            </a:solidFill>
            <a:latin typeface="+mn-lt"/>
            <a:ea typeface="+mn-ea"/>
            <a:cs typeface="+mn-ea"/>
            <a:sym typeface="+mn-lt"/>
          </a:endParaRPr>
        </a:p>
        <a:p>
          <a:pPr marL="228600" lvl="1" indent="-228600" algn="l" defTabSz="1155700">
            <a:lnSpc>
              <a:spcPct val="90000"/>
            </a:lnSpc>
            <a:spcBef>
              <a:spcPct val="0"/>
            </a:spcBef>
            <a:spcAft>
              <a:spcPct val="15000"/>
            </a:spcAft>
            <a:buChar char="•"/>
          </a:pPr>
          <a:r>
            <a:rPr lang="en-US" altLang="zh-CN" sz="2600" kern="1200" dirty="0" err="1">
              <a:solidFill>
                <a:schemeClr val="bg1"/>
              </a:solidFill>
              <a:latin typeface="+mn-lt"/>
              <a:ea typeface="+mn-ea"/>
              <a:cs typeface="+mn-ea"/>
              <a:sym typeface="+mn-lt"/>
            </a:rPr>
            <a:t>VCIx</a:t>
          </a:r>
          <a:endParaRPr lang="zh-CN" altLang="en-US" sz="2600" kern="1200" dirty="0">
            <a:solidFill>
              <a:schemeClr val="bg1"/>
            </a:solidFill>
            <a:latin typeface="+mn-lt"/>
            <a:ea typeface="+mn-ea"/>
            <a:cs typeface="+mn-ea"/>
            <a:sym typeface="+mn-lt"/>
          </a:endParaRPr>
        </a:p>
        <a:p>
          <a:pPr marL="228600" lvl="1" indent="-228600" algn="l" defTabSz="1155700">
            <a:lnSpc>
              <a:spcPct val="90000"/>
            </a:lnSpc>
            <a:spcBef>
              <a:spcPct val="0"/>
            </a:spcBef>
            <a:spcAft>
              <a:spcPct val="15000"/>
            </a:spcAft>
            <a:buChar char="•"/>
          </a:pPr>
          <a:r>
            <a:rPr lang="en-US" altLang="zh-CN" sz="2600" kern="1200" dirty="0">
              <a:solidFill>
                <a:schemeClr val="bg1"/>
              </a:solidFill>
              <a:latin typeface="+mn-lt"/>
              <a:ea typeface="+mn-ea"/>
              <a:cs typeface="+mn-ea"/>
              <a:sym typeface="+mn-lt"/>
            </a:rPr>
            <a:t>VHI</a:t>
          </a:r>
          <a:endParaRPr lang="zh-CN" altLang="en-US" sz="2600" kern="1200" dirty="0">
            <a:solidFill>
              <a:schemeClr val="bg1"/>
            </a:solidFill>
            <a:latin typeface="+mn-lt"/>
            <a:ea typeface="+mn-ea"/>
            <a:cs typeface="+mn-ea"/>
            <a:sym typeface="+mn-lt"/>
          </a:endParaRPr>
        </a:p>
      </dsp:txBody>
      <dsp:txXfrm>
        <a:off x="8902679" y="2498417"/>
        <a:ext cx="2748876" cy="6162106"/>
      </dsp:txXfrm>
    </dsp:sp>
    <dsp:sp modelId="{6150D73D-35B9-4A43-A370-F5EBF1155F3C}">
      <dsp:nvSpPr>
        <dsp:cNvPr id="0" name=""/>
        <dsp:cNvSpPr/>
      </dsp:nvSpPr>
      <dsp:spPr>
        <a:xfrm>
          <a:off x="12036398" y="1596163"/>
          <a:ext cx="2748876" cy="902253"/>
        </a:xfrm>
        <a:prstGeom prst="rect">
          <a:avLst/>
        </a:prstGeom>
        <a:solidFill>
          <a:schemeClr val="tx1"/>
        </a:solidFill>
        <a:ln w="25400" cap="flat" cmpd="sng" algn="ctr">
          <a:solidFill>
            <a:schemeClr val="accent4">
              <a:hueOff val="792804"/>
              <a:satOff val="-4738"/>
              <a:lumOff val="132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altLang="zh-CN" sz="2600" kern="1200" dirty="0">
              <a:latin typeface="+mn-lt"/>
              <a:ea typeface="+mn-ea"/>
              <a:cs typeface="+mn-ea"/>
              <a:sym typeface="+mn-lt"/>
            </a:rPr>
            <a:t>Crop condition</a:t>
          </a:r>
          <a:endParaRPr lang="zh-CN" altLang="en-US" sz="2600" kern="1200" dirty="0">
            <a:latin typeface="+mn-lt"/>
            <a:ea typeface="+mn-ea"/>
            <a:cs typeface="+mn-ea"/>
            <a:sym typeface="+mn-lt"/>
          </a:endParaRPr>
        </a:p>
      </dsp:txBody>
      <dsp:txXfrm>
        <a:off x="12036398" y="1596163"/>
        <a:ext cx="2748876" cy="902253"/>
      </dsp:txXfrm>
    </dsp:sp>
    <dsp:sp modelId="{BE732ED4-ECA9-4B82-9154-615E01F8D9F0}">
      <dsp:nvSpPr>
        <dsp:cNvPr id="0" name=""/>
        <dsp:cNvSpPr/>
      </dsp:nvSpPr>
      <dsp:spPr>
        <a:xfrm>
          <a:off x="12036398" y="2498417"/>
          <a:ext cx="2748876" cy="6162106"/>
        </a:xfrm>
        <a:prstGeom prst="rect">
          <a:avLst/>
        </a:prstGeom>
        <a:solidFill>
          <a:srgbClr val="002060">
            <a:alpha val="90000"/>
          </a:srgbClr>
        </a:solidFill>
        <a:ln w="25400" cap="flat" cmpd="sng" algn="ctr">
          <a:solidFill>
            <a:schemeClr val="accent4">
              <a:tint val="40000"/>
              <a:alpha val="90000"/>
              <a:hueOff val="573208"/>
              <a:satOff val="-1750"/>
              <a:lumOff val="1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altLang="zh-CN" sz="2600" kern="1200" dirty="0">
              <a:solidFill>
                <a:schemeClr val="bg1"/>
              </a:solidFill>
              <a:latin typeface="+mn-lt"/>
              <a:ea typeface="+mn-ea"/>
              <a:cs typeface="+mn-ea"/>
              <a:sym typeface="+mn-lt"/>
            </a:rPr>
            <a:t>NDVI development</a:t>
          </a:r>
          <a:endParaRPr lang="zh-CN" altLang="en-US" sz="2600" kern="1200" dirty="0">
            <a:solidFill>
              <a:schemeClr val="bg1"/>
            </a:solidFill>
            <a:latin typeface="+mn-lt"/>
            <a:ea typeface="+mn-ea"/>
            <a:cs typeface="+mn-ea"/>
            <a:sym typeface="+mn-lt"/>
          </a:endParaRPr>
        </a:p>
        <a:p>
          <a:pPr marL="228600" lvl="1" indent="-228600" algn="l" defTabSz="1155700">
            <a:lnSpc>
              <a:spcPct val="90000"/>
            </a:lnSpc>
            <a:spcBef>
              <a:spcPct val="0"/>
            </a:spcBef>
            <a:spcAft>
              <a:spcPct val="15000"/>
            </a:spcAft>
            <a:buChar char="•"/>
          </a:pPr>
          <a:r>
            <a:rPr lang="en-US" altLang="zh-CN" sz="2600" kern="1200" dirty="0">
              <a:solidFill>
                <a:schemeClr val="bg1"/>
              </a:solidFill>
              <a:latin typeface="+mn-lt"/>
              <a:ea typeface="+mn-ea"/>
              <a:cs typeface="+mn-ea"/>
              <a:sym typeface="+mn-lt"/>
            </a:rPr>
            <a:t>Real Time development</a:t>
          </a:r>
          <a:endParaRPr lang="zh-CN" altLang="en-US" sz="2600" kern="1200" dirty="0">
            <a:solidFill>
              <a:schemeClr val="bg1"/>
            </a:solidFill>
            <a:latin typeface="+mn-lt"/>
            <a:ea typeface="+mn-ea"/>
            <a:cs typeface="+mn-ea"/>
            <a:sym typeface="+mn-lt"/>
          </a:endParaRPr>
        </a:p>
        <a:p>
          <a:pPr marL="228600" lvl="1" indent="-228600" algn="l" defTabSz="1155700">
            <a:lnSpc>
              <a:spcPct val="90000"/>
            </a:lnSpc>
            <a:spcBef>
              <a:spcPct val="0"/>
            </a:spcBef>
            <a:spcAft>
              <a:spcPct val="15000"/>
            </a:spcAft>
            <a:buChar char="•"/>
          </a:pPr>
          <a:r>
            <a:rPr lang="en-US" altLang="zh-CN" sz="2600" kern="1200" dirty="0">
              <a:solidFill>
                <a:schemeClr val="bg1"/>
              </a:solidFill>
              <a:latin typeface="+mn-lt"/>
              <a:ea typeface="+mn-ea"/>
              <a:cs typeface="+mn-ea"/>
              <a:sym typeface="+mn-lt"/>
            </a:rPr>
            <a:t>Cluster</a:t>
          </a:r>
          <a:endParaRPr lang="zh-CN" altLang="en-US" sz="2600" kern="1200" dirty="0">
            <a:solidFill>
              <a:schemeClr val="bg1"/>
            </a:solidFill>
            <a:latin typeface="+mn-lt"/>
            <a:ea typeface="+mn-ea"/>
            <a:cs typeface="+mn-ea"/>
            <a:sym typeface="+mn-lt"/>
          </a:endParaRPr>
        </a:p>
      </dsp:txBody>
      <dsp:txXfrm>
        <a:off x="12036398" y="2498417"/>
        <a:ext cx="2748876" cy="6162106"/>
      </dsp:txXfrm>
    </dsp:sp>
    <dsp:sp modelId="{C37878FD-25D0-4051-8470-772C29F7C474}">
      <dsp:nvSpPr>
        <dsp:cNvPr id="0" name=""/>
        <dsp:cNvSpPr/>
      </dsp:nvSpPr>
      <dsp:spPr>
        <a:xfrm>
          <a:off x="15170117" y="1596163"/>
          <a:ext cx="2748876" cy="902253"/>
        </a:xfrm>
        <a:prstGeom prst="rect">
          <a:avLst/>
        </a:prstGeom>
        <a:solidFill>
          <a:schemeClr val="tx1"/>
        </a:solidFill>
        <a:ln w="25400" cap="flat" cmpd="sng" algn="ctr">
          <a:solidFill>
            <a:schemeClr val="accent4">
              <a:hueOff val="1057072"/>
              <a:satOff val="-6318"/>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altLang="zh-CN" sz="2600" kern="1200" dirty="0">
              <a:latin typeface="+mn-lt"/>
              <a:ea typeface="+mn-ea"/>
              <a:cs typeface="+mn-ea"/>
              <a:sym typeface="+mn-lt"/>
            </a:rPr>
            <a:t>Production Forecast</a:t>
          </a:r>
          <a:endParaRPr lang="zh-CN" altLang="en-US" sz="2600" kern="1200" dirty="0">
            <a:latin typeface="+mn-lt"/>
            <a:ea typeface="+mn-ea"/>
            <a:cs typeface="+mn-ea"/>
            <a:sym typeface="+mn-lt"/>
          </a:endParaRPr>
        </a:p>
      </dsp:txBody>
      <dsp:txXfrm>
        <a:off x="15170117" y="1596163"/>
        <a:ext cx="2748876" cy="902253"/>
      </dsp:txXfrm>
    </dsp:sp>
    <dsp:sp modelId="{FD5807D1-BA8C-41CE-9E5E-E9BCC8372428}">
      <dsp:nvSpPr>
        <dsp:cNvPr id="0" name=""/>
        <dsp:cNvSpPr/>
      </dsp:nvSpPr>
      <dsp:spPr>
        <a:xfrm>
          <a:off x="15170117" y="2498417"/>
          <a:ext cx="2748876" cy="6162106"/>
        </a:xfrm>
        <a:prstGeom prst="rect">
          <a:avLst/>
        </a:prstGeom>
        <a:solidFill>
          <a:srgbClr val="7030A0">
            <a:alpha val="90000"/>
          </a:srgbClr>
        </a:solidFill>
        <a:ln w="25400" cap="flat" cmpd="sng" algn="ctr">
          <a:solidFill>
            <a:schemeClr val="accent4">
              <a:tint val="40000"/>
              <a:alpha val="90000"/>
              <a:hueOff val="764277"/>
              <a:satOff val="-2333"/>
              <a:lumOff val="18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altLang="zh-CN" sz="2600" kern="1200" dirty="0">
              <a:solidFill>
                <a:schemeClr val="bg1"/>
              </a:solidFill>
              <a:latin typeface="+mn-lt"/>
              <a:ea typeface="+mn-ea"/>
              <a:cs typeface="+mn-ea"/>
              <a:sym typeface="+mn-lt"/>
            </a:rPr>
            <a:t>Yield</a:t>
          </a:r>
          <a:endParaRPr lang="zh-CN" altLang="en-US" sz="2600" kern="1200" dirty="0">
            <a:solidFill>
              <a:schemeClr val="bg1"/>
            </a:solidFill>
            <a:latin typeface="+mn-lt"/>
            <a:ea typeface="+mn-ea"/>
            <a:cs typeface="+mn-ea"/>
            <a:sym typeface="+mn-lt"/>
          </a:endParaRPr>
        </a:p>
        <a:p>
          <a:pPr marL="228600" lvl="1" indent="-228600" algn="l" defTabSz="1155700">
            <a:lnSpc>
              <a:spcPct val="90000"/>
            </a:lnSpc>
            <a:spcBef>
              <a:spcPct val="0"/>
            </a:spcBef>
            <a:spcAft>
              <a:spcPct val="15000"/>
            </a:spcAft>
            <a:buChar char="•"/>
          </a:pPr>
          <a:r>
            <a:rPr lang="en-US" altLang="zh-CN" sz="2600" kern="1200" dirty="0">
              <a:solidFill>
                <a:schemeClr val="bg1"/>
              </a:solidFill>
              <a:latin typeface="+mn-lt"/>
              <a:ea typeface="+mn-ea"/>
              <a:cs typeface="+mn-ea"/>
              <a:sym typeface="+mn-lt"/>
            </a:rPr>
            <a:t>Area</a:t>
          </a:r>
          <a:endParaRPr lang="zh-CN" altLang="en-US" sz="2600" kern="1200" dirty="0">
            <a:solidFill>
              <a:schemeClr val="bg1"/>
            </a:solidFill>
            <a:latin typeface="+mn-lt"/>
            <a:ea typeface="+mn-ea"/>
            <a:cs typeface="+mn-ea"/>
            <a:sym typeface="+mn-lt"/>
          </a:endParaRPr>
        </a:p>
        <a:p>
          <a:pPr marL="228600" lvl="1" indent="-228600" algn="l" defTabSz="1155700">
            <a:lnSpc>
              <a:spcPct val="90000"/>
            </a:lnSpc>
            <a:spcBef>
              <a:spcPct val="0"/>
            </a:spcBef>
            <a:spcAft>
              <a:spcPct val="15000"/>
            </a:spcAft>
            <a:buChar char="•"/>
          </a:pPr>
          <a:r>
            <a:rPr lang="en-US" altLang="zh-CN" sz="2600" kern="1200" dirty="0">
              <a:solidFill>
                <a:schemeClr val="bg1"/>
              </a:solidFill>
              <a:latin typeface="+mn-lt"/>
              <a:ea typeface="+mn-ea"/>
              <a:cs typeface="+mn-ea"/>
              <a:sym typeface="+mn-lt"/>
            </a:rPr>
            <a:t>Production</a:t>
          </a:r>
          <a:endParaRPr lang="zh-CN" altLang="en-US" sz="2600" kern="1200" dirty="0">
            <a:solidFill>
              <a:schemeClr val="bg1"/>
            </a:solidFill>
            <a:latin typeface="+mn-lt"/>
            <a:ea typeface="+mn-ea"/>
            <a:cs typeface="+mn-ea"/>
            <a:sym typeface="+mn-lt"/>
          </a:endParaRPr>
        </a:p>
      </dsp:txBody>
      <dsp:txXfrm>
        <a:off x="15170117" y="2498417"/>
        <a:ext cx="2748876" cy="61621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0E243-AC13-4DC4-AA41-0587E7AA83BD}">
      <dsp:nvSpPr>
        <dsp:cNvPr id="0" name=""/>
        <dsp:cNvSpPr/>
      </dsp:nvSpPr>
      <dsp:spPr>
        <a:xfrm>
          <a:off x="0" y="1418557"/>
          <a:ext cx="7992888" cy="479573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t" anchorCtr="0">
          <a:noAutofit/>
        </a:bodyPr>
        <a:lstStyle/>
        <a:p>
          <a:pPr marL="0" lvl="0" indent="0" algn="l" defTabSz="2355850">
            <a:lnSpc>
              <a:spcPct val="90000"/>
            </a:lnSpc>
            <a:spcBef>
              <a:spcPct val="0"/>
            </a:spcBef>
            <a:spcAft>
              <a:spcPct val="35000"/>
            </a:spcAft>
            <a:buNone/>
          </a:pPr>
          <a:r>
            <a:rPr lang="en-US" sz="5300" b="0" i="0" kern="1200" baseline="0"/>
            <a:t>Webgis based interface</a:t>
          </a:r>
          <a:endParaRPr lang="zh-CN" sz="5300" kern="1200"/>
        </a:p>
        <a:p>
          <a:pPr marL="285750" lvl="1" indent="-285750" algn="l" defTabSz="1822450">
            <a:lnSpc>
              <a:spcPct val="90000"/>
            </a:lnSpc>
            <a:spcBef>
              <a:spcPct val="0"/>
            </a:spcBef>
            <a:spcAft>
              <a:spcPct val="15000"/>
            </a:spcAft>
            <a:buChar char="•"/>
          </a:pPr>
          <a:r>
            <a:rPr lang="en-US" sz="4100" b="0" i="0" kern="1200" baseline="0" dirty="0"/>
            <a:t>Statistical data by Vector mode</a:t>
          </a:r>
          <a:endParaRPr lang="zh-CN" sz="4100" kern="1200" dirty="0"/>
        </a:p>
        <a:p>
          <a:pPr marL="285750" lvl="1" indent="-285750" algn="l" defTabSz="1822450">
            <a:lnSpc>
              <a:spcPct val="90000"/>
            </a:lnSpc>
            <a:spcBef>
              <a:spcPct val="0"/>
            </a:spcBef>
            <a:spcAft>
              <a:spcPct val="15000"/>
            </a:spcAft>
            <a:buChar char="•"/>
          </a:pPr>
          <a:r>
            <a:rPr lang="en-US" sz="4100" b="0" i="0" kern="1200" baseline="0" dirty="0"/>
            <a:t>Spatial distribution information by Raster mode</a:t>
          </a:r>
          <a:endParaRPr lang="zh-CN" sz="4100" kern="1200" dirty="0"/>
        </a:p>
        <a:p>
          <a:pPr marL="285750" lvl="1" indent="-285750" algn="l" defTabSz="1822450">
            <a:lnSpc>
              <a:spcPct val="90000"/>
            </a:lnSpc>
            <a:spcBef>
              <a:spcPct val="0"/>
            </a:spcBef>
            <a:spcAft>
              <a:spcPct val="15000"/>
            </a:spcAft>
            <a:buChar char="•"/>
          </a:pPr>
          <a:r>
            <a:rPr lang="en-US" altLang="zh-CN" sz="4100" kern="1200" dirty="0"/>
            <a:t>Time series analysis by chart</a:t>
          </a:r>
          <a:endParaRPr lang="zh-CN" sz="4100" kern="1200" dirty="0"/>
        </a:p>
        <a:p>
          <a:pPr marL="285750" lvl="1" indent="-285750" algn="l" defTabSz="1822450">
            <a:lnSpc>
              <a:spcPct val="90000"/>
            </a:lnSpc>
            <a:spcBef>
              <a:spcPct val="0"/>
            </a:spcBef>
            <a:spcAft>
              <a:spcPct val="15000"/>
            </a:spcAft>
            <a:buChar char="•"/>
          </a:pPr>
          <a:endParaRPr lang="zh-CN" altLang="en-US" sz="4100" kern="1200" dirty="0"/>
        </a:p>
      </dsp:txBody>
      <dsp:txXfrm>
        <a:off x="0" y="1418557"/>
        <a:ext cx="7992888" cy="47957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40291-F476-498E-992D-2E875E777FDF}">
      <dsp:nvSpPr>
        <dsp:cNvPr id="0" name=""/>
        <dsp:cNvSpPr/>
      </dsp:nvSpPr>
      <dsp:spPr>
        <a:xfrm>
          <a:off x="0" y="31878"/>
          <a:ext cx="7992888" cy="142857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altLang="zh-CN" sz="3700" kern="1200" dirty="0"/>
            <a:t>Create customize collaborative bulletin/report</a:t>
          </a:r>
          <a:endParaRPr lang="zh-CN" sz="3700" kern="1200" dirty="0"/>
        </a:p>
      </dsp:txBody>
      <dsp:txXfrm>
        <a:off x="69737" y="101615"/>
        <a:ext cx="7853414" cy="1289096"/>
      </dsp:txXfrm>
    </dsp:sp>
    <dsp:sp modelId="{09963F79-91BB-4836-9518-3CA0099DCBEE}">
      <dsp:nvSpPr>
        <dsp:cNvPr id="0" name=""/>
        <dsp:cNvSpPr/>
      </dsp:nvSpPr>
      <dsp:spPr>
        <a:xfrm>
          <a:off x="0" y="1567008"/>
          <a:ext cx="7992888" cy="142857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altLang="zh-CN" sz="3700" kern="1200" dirty="0"/>
            <a:t>Create task/invite analyzer/reviewer</a:t>
          </a:r>
          <a:endParaRPr lang="zh-CN" sz="3700" kern="1200" dirty="0"/>
        </a:p>
      </dsp:txBody>
      <dsp:txXfrm>
        <a:off x="69737" y="1636745"/>
        <a:ext cx="7853414" cy="1289096"/>
      </dsp:txXfrm>
    </dsp:sp>
    <dsp:sp modelId="{148245BF-D1A0-4F02-A0F3-B32854208690}">
      <dsp:nvSpPr>
        <dsp:cNvPr id="0" name=""/>
        <dsp:cNvSpPr/>
      </dsp:nvSpPr>
      <dsp:spPr>
        <a:xfrm>
          <a:off x="0" y="3102139"/>
          <a:ext cx="7992888" cy="142857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altLang="zh-CN" sz="3700" kern="1200" dirty="0"/>
            <a:t>Import thematic figure and write analysis</a:t>
          </a:r>
          <a:endParaRPr lang="zh-CN" sz="3700" kern="1200" dirty="0"/>
        </a:p>
      </dsp:txBody>
      <dsp:txXfrm>
        <a:off x="69737" y="3171876"/>
        <a:ext cx="7853414" cy="1289096"/>
      </dsp:txXfrm>
    </dsp:sp>
    <dsp:sp modelId="{19C2058D-CF8D-407A-9AAF-B4176B18FA3D}">
      <dsp:nvSpPr>
        <dsp:cNvPr id="0" name=""/>
        <dsp:cNvSpPr/>
      </dsp:nvSpPr>
      <dsp:spPr>
        <a:xfrm>
          <a:off x="0" y="4637269"/>
          <a:ext cx="7992888" cy="142857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altLang="zh-CN" sz="3700" kern="1200" dirty="0"/>
            <a:t>Review/comments</a:t>
          </a:r>
          <a:endParaRPr lang="zh-CN" sz="3700" kern="1200" dirty="0"/>
        </a:p>
      </dsp:txBody>
      <dsp:txXfrm>
        <a:off x="69737" y="4707006"/>
        <a:ext cx="7853414" cy="1289096"/>
      </dsp:txXfrm>
    </dsp:sp>
    <dsp:sp modelId="{1EB8CB31-7E4C-4928-BE48-807110F6BEFE}">
      <dsp:nvSpPr>
        <dsp:cNvPr id="0" name=""/>
        <dsp:cNvSpPr/>
      </dsp:nvSpPr>
      <dsp:spPr>
        <a:xfrm>
          <a:off x="0" y="6172399"/>
          <a:ext cx="7992888" cy="142857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altLang="zh-CN" sz="3700" kern="1200" dirty="0"/>
            <a:t>Publish</a:t>
          </a:r>
          <a:endParaRPr lang="zh-CN" sz="3700" kern="1200" dirty="0"/>
        </a:p>
      </dsp:txBody>
      <dsp:txXfrm>
        <a:off x="69737" y="6242136"/>
        <a:ext cx="7853414" cy="128909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67505739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778000" y="2298700"/>
            <a:ext cx="20828000" cy="4648200"/>
          </a:xfrm>
          <a:prstGeom prst="rect">
            <a:avLst/>
          </a:prstGeom>
        </p:spPr>
        <p:txBody>
          <a:bodyPr anchor="b"/>
          <a:lstStyle/>
          <a:p>
            <a:r>
              <a:t>Title Text</a:t>
            </a:r>
          </a:p>
        </p:txBody>
      </p:sp>
      <p:sp>
        <p:nvSpPr>
          <p:cNvPr id="12" name="Shape 12"/>
          <p:cNvSpPr>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5/2/2018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1941192" y="13081000"/>
            <a:ext cx="488916" cy="471924"/>
          </a:xfrm>
        </p:spPr>
        <p:txBody>
          <a:bodyPr/>
          <a:lstStyle/>
          <a:p>
            <a:fld id="{FF09F551-F43D-4047-B22F-3DADC4AC05FE}" type="slidenum">
              <a:rPr lang="en-US" smtClean="0"/>
              <a:pPr/>
              <a:t>‹#›</a:t>
            </a:fld>
            <a:endParaRPr lang="en-US"/>
          </a:p>
        </p:txBody>
      </p:sp>
    </p:spTree>
    <p:extLst>
      <p:ext uri="{BB962C8B-B14F-4D97-AF65-F5344CB8AC3E}">
        <p14:creationId xmlns:p14="http://schemas.microsoft.com/office/powerpoint/2010/main" val="4231968600"/>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Shape 85"/>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sz="3800"/>
            </a:lvl1pPr>
          </a:lstStyle>
          <a:p>
            <a:r>
              <a:t>–Johnny Appleseed</a:t>
            </a:r>
          </a:p>
        </p:txBody>
      </p:sp>
      <p:sp>
        <p:nvSpPr>
          <p:cNvPr id="94" name="Shape 94"/>
          <p:cNvSpPr>
            <a:spLocks noGrp="1"/>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w Cen MT" panose="020B0602020104020603"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w Cen MT" panose="020B0602020104020603" pitchFamily="34" charset="0"/>
              </a:defRPr>
            </a:lvl1pPr>
            <a:lvl2pPr>
              <a:defRPr>
                <a:latin typeface="Tw Cen MT" panose="020B0602020104020603" pitchFamily="34" charset="0"/>
              </a:defRPr>
            </a:lvl2pPr>
            <a:lvl3pPr>
              <a:defRPr>
                <a:latin typeface="Tw Cen MT" panose="020B0602020104020603" pitchFamily="34" charset="0"/>
              </a:defRPr>
            </a:lvl3pPr>
            <a:lvl4pPr>
              <a:defRPr>
                <a:latin typeface="Tw Cen MT" panose="020B0602020104020603" pitchFamily="34" charset="0"/>
              </a:defRPr>
            </a:lvl4pPr>
            <a:lvl5pPr>
              <a:defRPr>
                <a:latin typeface="Tw Cen MT" panose="020B06020201040206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22151037" y="12846993"/>
            <a:ext cx="556563" cy="461665"/>
          </a:xfrm>
          <a:prstGeom prst="rect">
            <a:avLst/>
          </a:prstGeom>
        </p:spPr>
        <p:txBody>
          <a:bodyPr vert="horz" lIns="91440" tIns="45720" rIns="91440" bIns="45720" rtlCol="0" anchor="ctr"/>
          <a:lstStyle>
            <a:lvl1pPr algn="r">
              <a:defRPr sz="2400">
                <a:solidFill>
                  <a:schemeClr val="tx1">
                    <a:tint val="75000"/>
                  </a:schemeClr>
                </a:solidFill>
                <a:latin typeface="Tw Cen MT" panose="020B0602020104020603" pitchFamily="34" charset="0"/>
              </a:defRPr>
            </a:lvl1pPr>
          </a:lstStyle>
          <a:p>
            <a:fld id="{FF09F551-F43D-4047-B22F-3DADC4AC05FE}" type="slidenum">
              <a:rPr lang="en-US" smtClean="0"/>
              <a:pPr/>
              <a:t>‹#›</a:t>
            </a:fld>
            <a:endParaRPr lang="en-US"/>
          </a:p>
        </p:txBody>
      </p:sp>
    </p:spTree>
    <p:extLst>
      <p:ext uri="{BB962C8B-B14F-4D97-AF65-F5344CB8AC3E}">
        <p14:creationId xmlns:p14="http://schemas.microsoft.com/office/powerpoint/2010/main" val="3579286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Lst>
  <p:transition spd="med"/>
  <p:hf hdr="0" ftr="0" dt="0"/>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themeOverride" Target="../theme/themeOverride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5.xml"/><Relationship Id="rId1" Type="http://schemas.openxmlformats.org/officeDocument/2006/relationships/themeOverride" Target="../theme/themeOverride11.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5.xml"/><Relationship Id="rId1" Type="http://schemas.openxmlformats.org/officeDocument/2006/relationships/themeOverride" Target="../theme/themeOverr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5.xml"/><Relationship Id="rId7" Type="http://schemas.openxmlformats.org/officeDocument/2006/relationships/image" Target="../media/image29.png"/><Relationship Id="rId2" Type="http://schemas.openxmlformats.org/officeDocument/2006/relationships/customXml" Target="../../customXml/item8.xml"/><Relationship Id="rId1" Type="http://schemas.openxmlformats.org/officeDocument/2006/relationships/customXml" Target="../../customXml/item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0.xml"/><Relationship Id="rId1" Type="http://schemas.openxmlformats.org/officeDocument/2006/relationships/themeOverride" Target="../theme/themeOverride1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0.xml"/><Relationship Id="rId1" Type="http://schemas.openxmlformats.org/officeDocument/2006/relationships/themeOverride" Target="../theme/themeOverride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0.xml"/><Relationship Id="rId1" Type="http://schemas.openxmlformats.org/officeDocument/2006/relationships/themeOverride" Target="../theme/themeOverr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9.xml"/><Relationship Id="rId1" Type="http://schemas.openxmlformats.org/officeDocument/2006/relationships/themeOverride" Target="../theme/themeOverride1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0.xml"/><Relationship Id="rId1" Type="http://schemas.openxmlformats.org/officeDocument/2006/relationships/themeOverride" Target="../theme/themeOverride17.xml"/></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diagramColors" Target="../diagrams/colors2.xml"/><Relationship Id="rId12" Type="http://schemas.openxmlformats.org/officeDocument/2006/relationships/image" Target="../media/image40.png"/><Relationship Id="rId2" Type="http://schemas.openxmlformats.org/officeDocument/2006/relationships/slideLayout" Target="../slideLayouts/slideLayout10.xml"/><Relationship Id="rId1" Type="http://schemas.openxmlformats.org/officeDocument/2006/relationships/themeOverride" Target="../theme/themeOverride18.xml"/><Relationship Id="rId6" Type="http://schemas.openxmlformats.org/officeDocument/2006/relationships/diagramQuickStyle" Target="../diagrams/quickStyle2.xml"/><Relationship Id="rId11" Type="http://schemas.openxmlformats.org/officeDocument/2006/relationships/image" Target="../media/image39.png"/><Relationship Id="rId5" Type="http://schemas.openxmlformats.org/officeDocument/2006/relationships/diagramLayout" Target="../diagrams/layout2.xml"/><Relationship Id="rId10" Type="http://schemas.openxmlformats.org/officeDocument/2006/relationships/image" Target="../media/image38.png"/><Relationship Id="rId4" Type="http://schemas.openxmlformats.org/officeDocument/2006/relationships/diagramData" Target="../diagrams/data2.xml"/><Relationship Id="rId9" Type="http://schemas.openxmlformats.org/officeDocument/2006/relationships/image" Target="../media/image37.png"/><Relationship Id="rId1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customXml" Target="../../customXml/item1.xml"/><Relationship Id="rId1" Type="http://schemas.openxmlformats.org/officeDocument/2006/relationships/themeOverride" Target="../theme/themeOverride19.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0.xml"/><Relationship Id="rId1" Type="http://schemas.openxmlformats.org/officeDocument/2006/relationships/themeOverride" Target="../theme/themeOverr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diagramLayout" Target="../diagrams/layout3.xml"/><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11" Type="http://schemas.openxmlformats.org/officeDocument/2006/relationships/image" Target="../media/image50.png"/><Relationship Id="rId5" Type="http://schemas.openxmlformats.org/officeDocument/2006/relationships/diagramColors" Target="../diagrams/colors3.xml"/><Relationship Id="rId10" Type="http://schemas.openxmlformats.org/officeDocument/2006/relationships/image" Target="../media/image49.png"/><Relationship Id="rId4" Type="http://schemas.openxmlformats.org/officeDocument/2006/relationships/diagramQuickStyle" Target="../diagrams/quickStyle3.xml"/><Relationship Id="rId9" Type="http://schemas.openxmlformats.org/officeDocument/2006/relationships/image" Target="../media/image48.png"/><Relationship Id="rId1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18" Type="http://schemas.openxmlformats.org/officeDocument/2006/relationships/image" Target="../media/image65.svg"/><Relationship Id="rId3" Type="http://schemas.openxmlformats.org/officeDocument/2006/relationships/customXml" Target="../../customXml/item4.xml"/><Relationship Id="rId21" Type="http://schemas.openxmlformats.org/officeDocument/2006/relationships/image" Target="../media/image68.png"/><Relationship Id="rId7" Type="http://schemas.openxmlformats.org/officeDocument/2006/relationships/image" Target="../media/image54.png"/><Relationship Id="rId12" Type="http://schemas.openxmlformats.org/officeDocument/2006/relationships/image" Target="../media/image59.svg"/><Relationship Id="rId17" Type="http://schemas.openxmlformats.org/officeDocument/2006/relationships/image" Target="../media/image64.png"/><Relationship Id="rId2" Type="http://schemas.openxmlformats.org/officeDocument/2006/relationships/customXml" Target="../../customXml/item3.xml"/><Relationship Id="rId16" Type="http://schemas.openxmlformats.org/officeDocument/2006/relationships/image" Target="../media/image63.svg"/><Relationship Id="rId20" Type="http://schemas.openxmlformats.org/officeDocument/2006/relationships/image" Target="../media/image67.svg"/><Relationship Id="rId1" Type="http://schemas.openxmlformats.org/officeDocument/2006/relationships/customXml" Target="../../customXml/item2.xml"/><Relationship Id="rId6" Type="http://schemas.openxmlformats.org/officeDocument/2006/relationships/slideLayout" Target="../slideLayouts/slideLayout1.xml"/><Relationship Id="rId11" Type="http://schemas.openxmlformats.org/officeDocument/2006/relationships/image" Target="../media/image58.png"/><Relationship Id="rId5" Type="http://schemas.openxmlformats.org/officeDocument/2006/relationships/customXml" Target="../../customXml/item6.xml"/><Relationship Id="rId15" Type="http://schemas.openxmlformats.org/officeDocument/2006/relationships/image" Target="../media/image62.png"/><Relationship Id="rId23" Type="http://schemas.openxmlformats.org/officeDocument/2006/relationships/image" Target="../media/image4.png"/><Relationship Id="rId10" Type="http://schemas.openxmlformats.org/officeDocument/2006/relationships/image" Target="../media/image57.svg"/><Relationship Id="rId19" Type="http://schemas.openxmlformats.org/officeDocument/2006/relationships/image" Target="../media/image66.png"/><Relationship Id="rId4" Type="http://schemas.openxmlformats.org/officeDocument/2006/relationships/customXml" Target="../../customXml/item5.xml"/><Relationship Id="rId9" Type="http://schemas.openxmlformats.org/officeDocument/2006/relationships/image" Target="../media/image56.png"/><Relationship Id="rId14" Type="http://schemas.openxmlformats.org/officeDocument/2006/relationships/image" Target="../media/image61.svg"/><Relationship Id="rId22" Type="http://schemas.openxmlformats.org/officeDocument/2006/relationships/image" Target="../media/image6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2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hemeOverride" Target="../theme/themeOverr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hemeOverride" Target="../theme/themeOverr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slideLayout" Target="../slideLayouts/slideLayout1.xml"/><Relationship Id="rId1" Type="http://schemas.openxmlformats.org/officeDocument/2006/relationships/themeOverride" Target="../theme/themeOverride6.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9.xml"/><Relationship Id="rId1" Type="http://schemas.openxmlformats.org/officeDocument/2006/relationships/themeOverride" Target="../theme/themeOverride7.xml"/><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9.xml"/><Relationship Id="rId1" Type="http://schemas.openxmlformats.org/officeDocument/2006/relationships/themeOverride" Target="../theme/themeOverride8.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slideLayout" Target="../slideLayouts/slideLayout5.xml"/><Relationship Id="rId1" Type="http://schemas.openxmlformats.org/officeDocument/2006/relationships/themeOverride" Target="../theme/themeOverr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title slides-1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17" y="0"/>
            <a:ext cx="24378567" cy="13716000"/>
          </a:xfrm>
          <a:prstGeom prst="rect">
            <a:avLst/>
          </a:prstGeom>
          <a:ln w="12700">
            <a:miter lim="400000"/>
          </a:ln>
        </p:spPr>
      </p:pic>
      <p:sp>
        <p:nvSpPr>
          <p:cNvPr id="2" name="Slide Number Placeholder 1"/>
          <p:cNvSpPr>
            <a:spLocks noGrp="1"/>
          </p:cNvSpPr>
          <p:nvPr>
            <p:ph type="sldNum" sz="quarter" idx="2"/>
          </p:nvPr>
        </p:nvSpPr>
        <p:spPr>
          <a:xfrm>
            <a:off x="12048593" y="13081000"/>
            <a:ext cx="274113" cy="471924"/>
          </a:xfrm>
        </p:spPr>
        <p:txBody>
          <a:bodyPr/>
          <a:lstStyle/>
          <a:p>
            <a:fld id="{86CB4B4D-7CA3-9044-876B-883B54F8677D}" type="slidenum">
              <a:rPr lang="en-US" smtClean="0">
                <a:cs typeface="+mn-ea"/>
                <a:sym typeface="+mn-lt"/>
              </a:rPr>
              <a:t>1</a:t>
            </a:fld>
            <a:endParaRPr lang="en-US" dirty="0">
              <a:cs typeface="+mn-ea"/>
              <a:sym typeface="+mn-lt"/>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3">
            <a:extLst>
              <a:ext uri="{FF2B5EF4-FFF2-40B4-BE49-F238E27FC236}">
                <a16:creationId xmlns:a16="http://schemas.microsoft.com/office/drawing/2014/main" id="{AF168E49-02F7-4549-94A0-44B56BB6CD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39764" y="7176101"/>
            <a:ext cx="9465880" cy="378634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1" name="Straight Connector 30">
            <a:extLst>
              <a:ext uri="{FF2B5EF4-FFF2-40B4-BE49-F238E27FC236}">
                <a16:creationId xmlns:a16="http://schemas.microsoft.com/office/drawing/2014/main" id="{91B6081D-D3E8-4209-B85B-EB1C655A627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82428" y="2222340"/>
            <a:ext cx="22080" cy="9290206"/>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4" name="Picture 2">
            <a:extLst>
              <a:ext uri="{FF2B5EF4-FFF2-40B4-BE49-F238E27FC236}">
                <a16:creationId xmlns:a16="http://schemas.microsoft.com/office/drawing/2014/main" id="{D34DD967-B02B-436C-A793-904AA0ECC9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08129" y="2753544"/>
            <a:ext cx="9465880" cy="378634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3" name="Straight Connector 32">
            <a:extLst>
              <a:ext uri="{FF2B5EF4-FFF2-40B4-BE49-F238E27FC236}">
                <a16:creationId xmlns:a16="http://schemas.microsoft.com/office/drawing/2014/main" id="{28CA55E4-1295-45C8-BA05-5A9E705B749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06054" y="6857996"/>
            <a:ext cx="8377808" cy="2"/>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7" name="Picture 5">
            <a:extLst>
              <a:ext uri="{FF2B5EF4-FFF2-40B4-BE49-F238E27FC236}">
                <a16:creationId xmlns:a16="http://schemas.microsoft.com/office/drawing/2014/main" id="{746D4B78-17E6-473D-90AD-762BF019BA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0389" y="2753544"/>
            <a:ext cx="9449138" cy="377965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a:extLst>
              <a:ext uri="{FF2B5EF4-FFF2-40B4-BE49-F238E27FC236}">
                <a16:creationId xmlns:a16="http://schemas.microsoft.com/office/drawing/2014/main" id="{C3A75035-57E6-4DBC-99B8-C003536443E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65662" y="7182798"/>
            <a:ext cx="9449138" cy="377965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5" name="Straight Connector 34">
            <a:extLst>
              <a:ext uri="{FF2B5EF4-FFF2-40B4-BE49-F238E27FC236}">
                <a16:creationId xmlns:a16="http://schemas.microsoft.com/office/drawing/2014/main" id="{08C5794E-A9A1-4A23-AF68-C79A782233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220668" y="6857996"/>
            <a:ext cx="8377808" cy="2"/>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3" name="灯片编号占位符 2">
            <a:extLst>
              <a:ext uri="{FF2B5EF4-FFF2-40B4-BE49-F238E27FC236}">
                <a16:creationId xmlns:a16="http://schemas.microsoft.com/office/drawing/2014/main" id="{F3459389-1342-41B9-8DF2-F932530D7BF9}"/>
              </a:ext>
            </a:extLst>
          </p:cNvPr>
          <p:cNvSpPr>
            <a:spLocks noGrp="1"/>
          </p:cNvSpPr>
          <p:nvPr>
            <p:ph type="sldNum" sz="quarter" idx="2"/>
          </p:nvPr>
        </p:nvSpPr>
        <p:spPr>
          <a:xfrm>
            <a:off x="17221200" y="12712700"/>
            <a:ext cx="5486400" cy="730250"/>
          </a:xfrm>
        </p:spPr>
        <p:txBody>
          <a:bodyPr vert="horz" lIns="91440" tIns="45720" rIns="91440" bIns="45720" rtlCol="0" anchor="ctr">
            <a:normAutofit/>
          </a:bodyPr>
          <a:lstStyle/>
          <a:p>
            <a:pPr algn="r" defTabSz="914400" hangingPunct="1">
              <a:spcAft>
                <a:spcPts val="600"/>
              </a:spcAft>
            </a:pPr>
            <a:fld id="{86CB4B4D-7CA3-9044-876B-883B54F8677D}" type="slidenum">
              <a:rPr lang="en-US" altLang="zh-CN" sz="1200" kern="1200" smtClean="0">
                <a:solidFill>
                  <a:schemeClr val="tx1">
                    <a:tint val="75000"/>
                  </a:schemeClr>
                </a:solidFill>
                <a:cs typeface="+mn-ea"/>
                <a:sym typeface="+mn-lt"/>
              </a:rPr>
              <a:pPr algn="r" defTabSz="914400" hangingPunct="1">
                <a:spcAft>
                  <a:spcPts val="600"/>
                </a:spcAft>
              </a:pPr>
              <a:t>10</a:t>
            </a:fld>
            <a:endParaRPr lang="en-US" altLang="zh-CN" sz="1200" kern="1200">
              <a:solidFill>
                <a:schemeClr val="tx1">
                  <a:tint val="75000"/>
                </a:schemeClr>
              </a:solidFill>
              <a:cs typeface="+mn-ea"/>
              <a:sym typeface="+mn-lt"/>
            </a:endParaRPr>
          </a:p>
        </p:txBody>
      </p:sp>
      <p:sp>
        <p:nvSpPr>
          <p:cNvPr id="18" name="矩形 17">
            <a:extLst>
              <a:ext uri="{FF2B5EF4-FFF2-40B4-BE49-F238E27FC236}">
                <a16:creationId xmlns:a16="http://schemas.microsoft.com/office/drawing/2014/main" id="{BE9925ED-1AA6-4721-B044-AB546A0FA070}"/>
              </a:ext>
            </a:extLst>
          </p:cNvPr>
          <p:cNvSpPr/>
          <p:nvPr/>
        </p:nvSpPr>
        <p:spPr>
          <a:xfrm>
            <a:off x="526704" y="4436246"/>
            <a:ext cx="1683287" cy="595035"/>
          </a:xfrm>
          <a:prstGeom prst="rect">
            <a:avLst/>
          </a:prstGeom>
          <a:blipFill rotWithShape="1">
            <a:blip r:embed="rId8"/>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altLang="zh-CN" sz="3200" dirty="0">
                <a:solidFill>
                  <a:srgbClr val="FFFFFF"/>
                </a:solidFill>
                <a:cs typeface="+mn-ea"/>
                <a:sym typeface="+mn-lt"/>
              </a:rPr>
              <a:t>PAR</a:t>
            </a:r>
            <a:endParaRPr kumimoji="0" lang="zh-CN" altLang="en-US" sz="3200" b="0" i="0" u="none" strike="noStrike" cap="none" spc="0" normalizeH="0" baseline="0" dirty="0">
              <a:ln>
                <a:noFill/>
              </a:ln>
              <a:solidFill>
                <a:srgbClr val="FFFFFF"/>
              </a:solidFill>
              <a:effectLst/>
              <a:uFillTx/>
              <a:cs typeface="+mn-ea"/>
              <a:sym typeface="+mn-lt"/>
            </a:endParaRPr>
          </a:p>
        </p:txBody>
      </p:sp>
      <p:sp>
        <p:nvSpPr>
          <p:cNvPr id="25" name="矩形 24">
            <a:extLst>
              <a:ext uri="{FF2B5EF4-FFF2-40B4-BE49-F238E27FC236}">
                <a16:creationId xmlns:a16="http://schemas.microsoft.com/office/drawing/2014/main" id="{388732D5-F054-490B-B7BB-B1CE2BDD3E57}"/>
              </a:ext>
            </a:extLst>
          </p:cNvPr>
          <p:cNvSpPr/>
          <p:nvPr/>
        </p:nvSpPr>
        <p:spPr>
          <a:xfrm>
            <a:off x="536703" y="8946232"/>
            <a:ext cx="1683287" cy="595035"/>
          </a:xfrm>
          <a:prstGeom prst="rect">
            <a:avLst/>
          </a:prstGeom>
          <a:blipFill rotWithShape="1">
            <a:blip r:embed="rId8"/>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zh-CN" sz="3200" b="0" i="0" u="none" strike="noStrike" cap="none" spc="0" normalizeH="0" baseline="0" dirty="0">
                <a:ln>
                  <a:noFill/>
                </a:ln>
                <a:solidFill>
                  <a:srgbClr val="FFFFFF"/>
                </a:solidFill>
                <a:effectLst/>
                <a:uFillTx/>
                <a:cs typeface="+mn-ea"/>
                <a:sym typeface="+mn-lt"/>
              </a:rPr>
              <a:t>RAIN</a:t>
            </a:r>
            <a:endParaRPr kumimoji="0" lang="zh-CN" altLang="en-US" sz="3200" b="0" i="0" u="none" strike="noStrike" cap="none" spc="0" normalizeH="0" baseline="0" dirty="0">
              <a:ln>
                <a:noFill/>
              </a:ln>
              <a:solidFill>
                <a:srgbClr val="FFFFFF"/>
              </a:solidFill>
              <a:effectLst/>
              <a:uFillTx/>
              <a:cs typeface="+mn-ea"/>
              <a:sym typeface="+mn-lt"/>
            </a:endParaRPr>
          </a:p>
        </p:txBody>
      </p:sp>
      <p:sp>
        <p:nvSpPr>
          <p:cNvPr id="27" name="矩形 26">
            <a:extLst>
              <a:ext uri="{FF2B5EF4-FFF2-40B4-BE49-F238E27FC236}">
                <a16:creationId xmlns:a16="http://schemas.microsoft.com/office/drawing/2014/main" id="{9D62EDFA-26F0-4F4E-A4A9-A3F2A27EBCA0}"/>
              </a:ext>
            </a:extLst>
          </p:cNvPr>
          <p:cNvSpPr/>
          <p:nvPr/>
        </p:nvSpPr>
        <p:spPr>
          <a:xfrm>
            <a:off x="22205644" y="4345852"/>
            <a:ext cx="1683287" cy="595035"/>
          </a:xfrm>
          <a:prstGeom prst="rect">
            <a:avLst/>
          </a:prstGeom>
          <a:blipFill rotWithShape="1">
            <a:blip r:embed="rId8"/>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zh-CN" sz="3200" b="0" i="0" u="none" strike="noStrike" cap="none" spc="0" normalizeH="0" baseline="0" dirty="0">
                <a:ln>
                  <a:noFill/>
                </a:ln>
                <a:solidFill>
                  <a:srgbClr val="FFFFFF"/>
                </a:solidFill>
                <a:effectLst/>
                <a:uFillTx/>
                <a:cs typeface="+mn-ea"/>
                <a:sym typeface="+mn-lt"/>
              </a:rPr>
              <a:t>TEMP</a:t>
            </a:r>
            <a:endParaRPr kumimoji="0" lang="zh-CN" altLang="en-US" sz="3200" b="0" i="0" u="none" strike="noStrike" cap="none" spc="0" normalizeH="0" baseline="0" dirty="0">
              <a:ln>
                <a:noFill/>
              </a:ln>
              <a:solidFill>
                <a:srgbClr val="FFFFFF"/>
              </a:solidFill>
              <a:effectLst/>
              <a:uFillTx/>
              <a:cs typeface="+mn-ea"/>
              <a:sym typeface="+mn-lt"/>
            </a:endParaRPr>
          </a:p>
        </p:txBody>
      </p:sp>
      <p:sp>
        <p:nvSpPr>
          <p:cNvPr id="28" name="矩形 27">
            <a:extLst>
              <a:ext uri="{FF2B5EF4-FFF2-40B4-BE49-F238E27FC236}">
                <a16:creationId xmlns:a16="http://schemas.microsoft.com/office/drawing/2014/main" id="{95F619C4-18D1-4E68-8331-4FF96D83DCCC}"/>
              </a:ext>
            </a:extLst>
          </p:cNvPr>
          <p:cNvSpPr/>
          <p:nvPr/>
        </p:nvSpPr>
        <p:spPr>
          <a:xfrm>
            <a:off x="22139524" y="8517857"/>
            <a:ext cx="1933796" cy="1087477"/>
          </a:xfrm>
          <a:prstGeom prst="rect">
            <a:avLst/>
          </a:prstGeom>
          <a:blipFill rotWithShape="1">
            <a:blip r:embed="rId8"/>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zh-CN" sz="3200" b="0" i="0" u="none" strike="noStrike" cap="none" spc="0" normalizeH="0" baseline="0" dirty="0">
                <a:ln>
                  <a:noFill/>
                </a:ln>
                <a:solidFill>
                  <a:srgbClr val="FFFFFF"/>
                </a:solidFill>
                <a:effectLst/>
                <a:uFillTx/>
                <a:cs typeface="+mn-ea"/>
                <a:sym typeface="+mn-lt"/>
              </a:rPr>
              <a:t>BIOMASS</a:t>
            </a:r>
            <a:endParaRPr kumimoji="0" lang="zh-CN" altLang="en-US" sz="3200" b="0" i="0" u="none" strike="noStrike" cap="none" spc="0" normalizeH="0" baseline="0" dirty="0">
              <a:ln>
                <a:noFill/>
              </a:ln>
              <a:solidFill>
                <a:srgbClr val="FFFFFF"/>
              </a:solidFill>
              <a:effectLst/>
              <a:uFillTx/>
              <a:cs typeface="+mn-ea"/>
              <a:sym typeface="+mn-lt"/>
            </a:endParaRPr>
          </a:p>
        </p:txBody>
      </p:sp>
      <p:sp>
        <p:nvSpPr>
          <p:cNvPr id="19" name="矩形 18">
            <a:extLst>
              <a:ext uri="{FF2B5EF4-FFF2-40B4-BE49-F238E27FC236}">
                <a16:creationId xmlns:a16="http://schemas.microsoft.com/office/drawing/2014/main" id="{B1F8C5AA-9AD7-440C-AD35-97BB1DB50C87}"/>
              </a:ext>
            </a:extLst>
          </p:cNvPr>
          <p:cNvSpPr/>
          <p:nvPr/>
        </p:nvSpPr>
        <p:spPr>
          <a:xfrm>
            <a:off x="491800" y="999218"/>
            <a:ext cx="13356383" cy="923330"/>
          </a:xfrm>
          <a:prstGeom prst="rect">
            <a:avLst/>
          </a:prstGeom>
        </p:spPr>
        <p:txBody>
          <a:bodyPr wrap="square">
            <a:spAutoFit/>
          </a:bodyPr>
          <a:lstStyle/>
          <a:p>
            <a:r>
              <a:rPr lang="en-US" altLang="zh-CN" sz="5400" dirty="0">
                <a:cs typeface="+mn-ea"/>
                <a:sym typeface="+mn-lt"/>
              </a:rPr>
              <a:t>Global: 65 Monitoring and Reporting Units</a:t>
            </a:r>
            <a:endParaRPr lang="zh-CN" altLang="en-US" dirty="0">
              <a:cs typeface="+mn-ea"/>
              <a:sym typeface="+mn-lt"/>
            </a:endParaRPr>
          </a:p>
        </p:txBody>
      </p:sp>
    </p:spTree>
    <p:extLst>
      <p:ext uri="{BB962C8B-B14F-4D97-AF65-F5344CB8AC3E}">
        <p14:creationId xmlns:p14="http://schemas.microsoft.com/office/powerpoint/2010/main" val="338685800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8E2BA2D7-A9A6-4831-B834-58CA6CBD7FB4}"/>
              </a:ext>
            </a:extLst>
          </p:cNvPr>
          <p:cNvSpPr>
            <a:spLocks noGrp="1"/>
          </p:cNvSpPr>
          <p:nvPr>
            <p:ph type="sldNum" sz="quarter" idx="2"/>
          </p:nvPr>
        </p:nvSpPr>
        <p:spPr/>
        <p:txBody>
          <a:bodyPr/>
          <a:lstStyle/>
          <a:p>
            <a:fld id="{86CB4B4D-7CA3-9044-876B-883B54F8677D}" type="slidenum">
              <a:rPr lang="en-US" altLang="zh-CN" smtClean="0">
                <a:cs typeface="+mn-ea"/>
                <a:sym typeface="+mn-lt"/>
              </a:rPr>
              <a:t>11</a:t>
            </a:fld>
            <a:endParaRPr lang="zh-CN" altLang="en-US">
              <a:cs typeface="+mn-ea"/>
              <a:sym typeface="+mn-lt"/>
            </a:endParaRPr>
          </a:p>
        </p:txBody>
      </p:sp>
      <p:sp>
        <p:nvSpPr>
          <p:cNvPr id="4" name="矩形 3">
            <a:extLst>
              <a:ext uri="{FF2B5EF4-FFF2-40B4-BE49-F238E27FC236}">
                <a16:creationId xmlns:a16="http://schemas.microsoft.com/office/drawing/2014/main" id="{4CE6C981-C1E5-4E11-B1E1-C56CE1BA5F67}"/>
              </a:ext>
            </a:extLst>
          </p:cNvPr>
          <p:cNvSpPr/>
          <p:nvPr/>
        </p:nvSpPr>
        <p:spPr>
          <a:xfrm>
            <a:off x="467138" y="921840"/>
            <a:ext cx="11072263" cy="923330"/>
          </a:xfrm>
          <a:prstGeom prst="rect">
            <a:avLst/>
          </a:prstGeom>
        </p:spPr>
        <p:txBody>
          <a:bodyPr wrap="none">
            <a:spAutoFit/>
          </a:bodyPr>
          <a:lstStyle/>
          <a:p>
            <a:r>
              <a:rPr lang="en-US" altLang="zh-CN" sz="5400" dirty="0">
                <a:cs typeface="+mn-ea"/>
                <a:sym typeface="+mn-lt"/>
              </a:rPr>
              <a:t>Regional: 6 Major production zones</a:t>
            </a:r>
            <a:endParaRPr lang="zh-CN" altLang="en-US" dirty="0">
              <a:cs typeface="+mn-ea"/>
              <a:sym typeface="+mn-lt"/>
            </a:endParaRPr>
          </a:p>
        </p:txBody>
      </p:sp>
      <p:pic>
        <p:nvPicPr>
          <p:cNvPr id="5" name="图片 4" descr="\\cropdata\F\CropWatch products\2015_May_bulletin\Figures and maps\Annexes\page91.jpg">
            <a:extLst>
              <a:ext uri="{FF2B5EF4-FFF2-40B4-BE49-F238E27FC236}">
                <a16:creationId xmlns:a16="http://schemas.microsoft.com/office/drawing/2014/main" id="{DACEFCA3-D0D7-4D18-BA8E-0CBA5AE428A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720" y="3401616"/>
            <a:ext cx="14761640" cy="6768752"/>
          </a:xfrm>
          <a:prstGeom prst="rect">
            <a:avLst/>
          </a:prstGeom>
          <a:noFill/>
          <a:ln>
            <a:noFill/>
          </a:ln>
        </p:spPr>
      </p:pic>
      <p:pic>
        <p:nvPicPr>
          <p:cNvPr id="14" name="图片 13">
            <a:extLst>
              <a:ext uri="{FF2B5EF4-FFF2-40B4-BE49-F238E27FC236}">
                <a16:creationId xmlns:a16="http://schemas.microsoft.com/office/drawing/2014/main" id="{FB2DF0F5-83C8-4F52-AA28-BBC80A2232D4}"/>
              </a:ext>
            </a:extLst>
          </p:cNvPr>
          <p:cNvPicPr>
            <a:picLocks noChangeAspect="1"/>
          </p:cNvPicPr>
          <p:nvPr/>
        </p:nvPicPr>
        <p:blipFill>
          <a:blip r:embed="rId4"/>
          <a:stretch>
            <a:fillRect/>
          </a:stretch>
        </p:blipFill>
        <p:spPr>
          <a:xfrm>
            <a:off x="814736" y="7434064"/>
            <a:ext cx="3866101" cy="2448272"/>
          </a:xfrm>
          <a:prstGeom prst="rect">
            <a:avLst/>
          </a:prstGeom>
        </p:spPr>
      </p:pic>
      <p:pic>
        <p:nvPicPr>
          <p:cNvPr id="23" name="图片 22">
            <a:extLst>
              <a:ext uri="{FF2B5EF4-FFF2-40B4-BE49-F238E27FC236}">
                <a16:creationId xmlns:a16="http://schemas.microsoft.com/office/drawing/2014/main" id="{2F1F4F54-874E-4E92-9947-7BA571806112}"/>
              </a:ext>
            </a:extLst>
          </p:cNvPr>
          <p:cNvPicPr>
            <a:picLocks noChangeAspect="1"/>
          </p:cNvPicPr>
          <p:nvPr/>
        </p:nvPicPr>
        <p:blipFill>
          <a:blip r:embed="rId5"/>
          <a:stretch>
            <a:fillRect/>
          </a:stretch>
        </p:blipFill>
        <p:spPr>
          <a:xfrm>
            <a:off x="16980849" y="3329608"/>
            <a:ext cx="6732431" cy="2736304"/>
          </a:xfrm>
          <a:prstGeom prst="rect">
            <a:avLst/>
          </a:prstGeom>
        </p:spPr>
      </p:pic>
      <p:sp>
        <p:nvSpPr>
          <p:cNvPr id="24" name="圆角矩形 11">
            <a:extLst>
              <a:ext uri="{FF2B5EF4-FFF2-40B4-BE49-F238E27FC236}">
                <a16:creationId xmlns:a16="http://schemas.microsoft.com/office/drawing/2014/main" id="{A244D646-5399-4EDC-A6A1-C3ADD8D1B569}"/>
              </a:ext>
            </a:extLst>
          </p:cNvPr>
          <p:cNvSpPr/>
          <p:nvPr/>
        </p:nvSpPr>
        <p:spPr>
          <a:xfrm>
            <a:off x="18753524" y="8514184"/>
            <a:ext cx="3187080" cy="146560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solidFill>
                  <a:schemeClr val="tx1"/>
                </a:solidFill>
                <a:cs typeface="+mn-ea"/>
                <a:sym typeface="+mn-lt"/>
              </a:rPr>
              <a:t>Abnormal weather pattern by time series clustering</a:t>
            </a:r>
            <a:endParaRPr lang="zh-CN" altLang="en-US" sz="1800" b="1" dirty="0">
              <a:solidFill>
                <a:schemeClr val="tx1"/>
              </a:solidFill>
              <a:cs typeface="+mn-ea"/>
              <a:sym typeface="+mn-lt"/>
            </a:endParaRPr>
          </a:p>
        </p:txBody>
      </p:sp>
      <p:sp>
        <p:nvSpPr>
          <p:cNvPr id="25" name="加号 24">
            <a:extLst>
              <a:ext uri="{FF2B5EF4-FFF2-40B4-BE49-F238E27FC236}">
                <a16:creationId xmlns:a16="http://schemas.microsoft.com/office/drawing/2014/main" id="{54934231-436B-4C57-8579-ECC1988D9405}"/>
              </a:ext>
            </a:extLst>
          </p:cNvPr>
          <p:cNvSpPr/>
          <p:nvPr/>
        </p:nvSpPr>
        <p:spPr>
          <a:xfrm>
            <a:off x="19680832" y="6569968"/>
            <a:ext cx="1422000" cy="1347827"/>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423207486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FD50C8D4-85E5-4AD9-AD01-F0DD5ED9BE0F}"/>
              </a:ext>
            </a:extLst>
          </p:cNvPr>
          <p:cNvSpPr>
            <a:spLocks noGrp="1"/>
          </p:cNvSpPr>
          <p:nvPr>
            <p:ph type="sldNum" sz="quarter" idx="2"/>
          </p:nvPr>
        </p:nvSpPr>
        <p:spPr/>
        <p:txBody>
          <a:bodyPr/>
          <a:lstStyle/>
          <a:p>
            <a:fld id="{86CB4B4D-7CA3-9044-876B-883B54F8677D}" type="slidenum">
              <a:rPr lang="en-US" altLang="zh-CN" smtClean="0">
                <a:cs typeface="+mn-ea"/>
                <a:sym typeface="+mn-lt"/>
              </a:rPr>
              <a:t>12</a:t>
            </a:fld>
            <a:endParaRPr lang="zh-CN" altLang="en-US">
              <a:cs typeface="+mn-ea"/>
              <a:sym typeface="+mn-lt"/>
            </a:endParaRPr>
          </a:p>
        </p:txBody>
      </p:sp>
      <p:sp>
        <p:nvSpPr>
          <p:cNvPr id="4" name="矩形 3">
            <a:extLst>
              <a:ext uri="{FF2B5EF4-FFF2-40B4-BE49-F238E27FC236}">
                <a16:creationId xmlns:a16="http://schemas.microsoft.com/office/drawing/2014/main" id="{4685B5A5-E9B8-4A37-937E-02A2B3935216}"/>
              </a:ext>
            </a:extLst>
          </p:cNvPr>
          <p:cNvSpPr/>
          <p:nvPr/>
        </p:nvSpPr>
        <p:spPr>
          <a:xfrm>
            <a:off x="1066037" y="1025352"/>
            <a:ext cx="11264623" cy="923330"/>
          </a:xfrm>
          <a:prstGeom prst="rect">
            <a:avLst/>
          </a:prstGeom>
        </p:spPr>
        <p:txBody>
          <a:bodyPr wrap="none">
            <a:spAutoFit/>
          </a:bodyPr>
          <a:lstStyle/>
          <a:p>
            <a:r>
              <a:rPr lang="en-US" altLang="zh-CN" sz="5400" dirty="0">
                <a:cs typeface="+mn-ea"/>
                <a:sym typeface="+mn-lt"/>
              </a:rPr>
              <a:t>Country: 31 key producing countries</a:t>
            </a:r>
            <a:endParaRPr lang="zh-CN" altLang="en-US" dirty="0">
              <a:cs typeface="+mn-ea"/>
              <a:sym typeface="+mn-lt"/>
            </a:endParaRPr>
          </a:p>
        </p:txBody>
      </p:sp>
      <p:pic>
        <p:nvPicPr>
          <p:cNvPr id="5" name="Picture 2" descr="C:\Users\zm\Desktop\mpz-31cntr\mpz-31cntr\31countries-subcountries_big.png">
            <a:extLst>
              <a:ext uri="{FF2B5EF4-FFF2-40B4-BE49-F238E27FC236}">
                <a16:creationId xmlns:a16="http://schemas.microsoft.com/office/drawing/2014/main" id="{FCB7D616-66E8-4CD6-A372-85E71D7FBB1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9383" y="3942324"/>
            <a:ext cx="16170287" cy="6451590"/>
          </a:xfrm>
          <a:prstGeom prst="rect">
            <a:avLst/>
          </a:prstGeom>
          <a:noFill/>
        </p:spPr>
      </p:pic>
      <p:sp>
        <p:nvSpPr>
          <p:cNvPr id="6" name="矩形 5">
            <a:extLst>
              <a:ext uri="{FF2B5EF4-FFF2-40B4-BE49-F238E27FC236}">
                <a16:creationId xmlns:a16="http://schemas.microsoft.com/office/drawing/2014/main" id="{41280EA2-2AD0-4A8C-AAF3-FA11B694B253}"/>
              </a:ext>
            </a:extLst>
          </p:cNvPr>
          <p:cNvSpPr/>
          <p:nvPr/>
        </p:nvSpPr>
        <p:spPr>
          <a:xfrm>
            <a:off x="382688" y="4121696"/>
            <a:ext cx="6859383" cy="3970318"/>
          </a:xfrm>
          <a:prstGeom prst="rect">
            <a:avLst/>
          </a:prstGeom>
        </p:spPr>
        <p:txBody>
          <a:bodyPr wrap="square">
            <a:spAutoFit/>
          </a:bodyPr>
          <a:lstStyle/>
          <a:p>
            <a:pPr marL="571500" indent="-571500">
              <a:buClr>
                <a:srgbClr val="0000FF"/>
              </a:buClr>
              <a:buSzPct val="75000"/>
              <a:buFont typeface="Wingdings" panose="05000000000000000000" pitchFamily="2" charset="2"/>
              <a:buChar char="l"/>
            </a:pPr>
            <a:endParaRPr lang="en-US" altLang="zh-CN" sz="3600" dirty="0">
              <a:cs typeface="+mn-ea"/>
              <a:sym typeface="+mn-lt"/>
            </a:endParaRPr>
          </a:p>
          <a:p>
            <a:pPr marL="571500" indent="-571500" algn="l">
              <a:buClr>
                <a:srgbClr val="0000FF"/>
              </a:buClr>
              <a:buSzPct val="75000"/>
              <a:buFont typeface="Wingdings" panose="05000000000000000000" pitchFamily="2" charset="2"/>
              <a:buChar char="l"/>
            </a:pPr>
            <a:r>
              <a:rPr lang="en-US" altLang="zh-CN" sz="3600" dirty="0">
                <a:cs typeface="+mn-ea"/>
                <a:sym typeface="+mn-lt"/>
              </a:rPr>
              <a:t>Covering at least 80 percent of global production and export of the major cereals and soybean</a:t>
            </a:r>
          </a:p>
          <a:p>
            <a:pPr marL="571500" lvl="1" indent="-571500" algn="l">
              <a:buClr>
                <a:srgbClr val="0000FF"/>
              </a:buClr>
              <a:buSzPct val="75000"/>
              <a:buFont typeface="Wingdings" panose="05000000000000000000" pitchFamily="2" charset="2"/>
              <a:buChar char="l"/>
            </a:pPr>
            <a:r>
              <a:rPr lang="en-US" altLang="zh-CN" sz="3600" dirty="0">
                <a:cs typeface="+mn-ea"/>
                <a:sym typeface="+mn-lt"/>
              </a:rPr>
              <a:t>Sub-national monitoring for 9 large countries</a:t>
            </a:r>
          </a:p>
        </p:txBody>
      </p:sp>
    </p:spTree>
    <p:extLst>
      <p:ext uri="{BB962C8B-B14F-4D97-AF65-F5344CB8AC3E}">
        <p14:creationId xmlns:p14="http://schemas.microsoft.com/office/powerpoint/2010/main" val="323072206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7C3F7CD3-8F73-4DAF-A3B6-674EEB77CAA4}"/>
              </a:ext>
            </a:extLst>
          </p:cNvPr>
          <p:cNvSpPr>
            <a:spLocks noGrp="1"/>
          </p:cNvSpPr>
          <p:nvPr>
            <p:ph type="sldNum" sz="quarter" idx="2"/>
          </p:nvPr>
        </p:nvSpPr>
        <p:spPr/>
        <p:txBody>
          <a:bodyPr/>
          <a:lstStyle/>
          <a:p>
            <a:fld id="{86CB4B4D-7CA3-9044-876B-883B54F8677D}" type="slidenum">
              <a:rPr lang="en-US" altLang="zh-CN" smtClean="0"/>
              <a:t>13</a:t>
            </a:fld>
            <a:endParaRPr lang="zh-CN" altLang="en-US"/>
          </a:p>
        </p:txBody>
      </p:sp>
      <p:sp>
        <p:nvSpPr>
          <p:cNvPr id="19" name="îŝļiďè">
            <a:extLst>
              <a:ext uri="{FF2B5EF4-FFF2-40B4-BE49-F238E27FC236}">
                <a16:creationId xmlns:a16="http://schemas.microsoft.com/office/drawing/2014/main" id="{73FF034A-6E11-41B3-BEF1-3D7ABDB665A3}"/>
              </a:ext>
            </a:extLst>
          </p:cNvPr>
          <p:cNvSpPr txBox="1"/>
          <p:nvPr/>
        </p:nvSpPr>
        <p:spPr>
          <a:xfrm>
            <a:off x="5262000" y="2822902"/>
            <a:ext cx="13860000" cy="2448272"/>
          </a:xfrm>
          <a:prstGeom prst="rect">
            <a:avLst/>
          </a:prstGeom>
          <a:noFill/>
        </p:spPr>
        <p:txBody>
          <a:bodyPr wrap="square" lIns="90000" tIns="46800" rIns="90000" bIns="46800" rtlCol="0">
            <a:normAutofit/>
          </a:bodyPr>
          <a:lstStyle/>
          <a:p>
            <a:pPr algn="ctr">
              <a:lnSpc>
                <a:spcPct val="150000"/>
              </a:lnSpc>
            </a:pPr>
            <a:endParaRPr lang="en-US" altLang="zh-CN" sz="1600" b="1" dirty="0"/>
          </a:p>
        </p:txBody>
      </p:sp>
      <p:grpSp>
        <p:nvGrpSpPr>
          <p:cNvPr id="20" name="iṩļïḍe">
            <a:extLst>
              <a:ext uri="{FF2B5EF4-FFF2-40B4-BE49-F238E27FC236}">
                <a16:creationId xmlns:a16="http://schemas.microsoft.com/office/drawing/2014/main" id="{D6184391-4E61-44C5-876D-159F54353751}"/>
              </a:ext>
            </a:extLst>
          </p:cNvPr>
          <p:cNvGrpSpPr/>
          <p:nvPr/>
        </p:nvGrpSpPr>
        <p:grpSpPr>
          <a:xfrm>
            <a:off x="491647" y="5729468"/>
            <a:ext cx="5400000" cy="5305334"/>
            <a:chOff x="676650" y="3386332"/>
            <a:chExt cx="3484350" cy="2652667"/>
          </a:xfrm>
        </p:grpSpPr>
        <p:sp>
          <p:nvSpPr>
            <p:cNvPr id="29" name="iSļíḑé">
              <a:extLst>
                <a:ext uri="{FF2B5EF4-FFF2-40B4-BE49-F238E27FC236}">
                  <a16:creationId xmlns:a16="http://schemas.microsoft.com/office/drawing/2014/main" id="{FE3D2A2E-F5A9-4DAE-AC58-75003E51050A}"/>
                </a:ext>
              </a:extLst>
            </p:cNvPr>
            <p:cNvSpPr/>
            <p:nvPr/>
          </p:nvSpPr>
          <p:spPr>
            <a:xfrm>
              <a:off x="676652" y="3608092"/>
              <a:ext cx="3484348" cy="2430907"/>
            </a:xfrm>
            <a:prstGeom prst="roundRect">
              <a:avLst>
                <a:gd name="adj" fmla="val 2415"/>
              </a:avLst>
            </a:prstGeom>
            <a:gradFill flip="none" rotWithShape="1">
              <a:gsLst>
                <a:gs pos="0">
                  <a:schemeClr val="accent1">
                    <a:alpha val="23000"/>
                  </a:schemeClr>
                </a:gs>
                <a:gs pos="100000">
                  <a:schemeClr val="accent1">
                    <a:alpha val="0"/>
                  </a:schemeClr>
                </a:gs>
              </a:gsLst>
              <a:lin ang="5400000" scaled="1"/>
              <a:tileRect/>
            </a:grad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chorCtr="1">
              <a:normAutofit/>
            </a:bodyPr>
            <a:lstStyle/>
            <a:p>
              <a:pPr>
                <a:defRPr/>
              </a:pPr>
              <a:endParaRPr lang="zh-CN" altLang="en-US" sz="1400" dirty="0">
                <a:solidFill>
                  <a:schemeClr val="tx1">
                    <a:lumMod val="75000"/>
                    <a:lumOff val="25000"/>
                  </a:schemeClr>
                </a:solidFill>
              </a:endParaRPr>
            </a:p>
          </p:txBody>
        </p:sp>
        <p:sp>
          <p:nvSpPr>
            <p:cNvPr id="30" name="iśḷïďé">
              <a:extLst>
                <a:ext uri="{FF2B5EF4-FFF2-40B4-BE49-F238E27FC236}">
                  <a16:creationId xmlns:a16="http://schemas.microsoft.com/office/drawing/2014/main" id="{41C9D71D-73B4-4ADF-8621-CE8AD9EB5DAD}"/>
                </a:ext>
              </a:extLst>
            </p:cNvPr>
            <p:cNvSpPr/>
            <p:nvPr/>
          </p:nvSpPr>
          <p:spPr>
            <a:xfrm>
              <a:off x="676650" y="3386332"/>
              <a:ext cx="3484350" cy="443520"/>
            </a:xfrm>
            <a:prstGeom prst="roundRect">
              <a:avLst>
                <a:gd name="adj" fmla="val 50000"/>
              </a:avLst>
            </a:prstGeom>
            <a:solidFill>
              <a:schemeClr val="accent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lvl="0"/>
              <a:r>
                <a:rPr lang="en-US" altLang="zh-CN" sz="2800" dirty="0"/>
                <a:t>Processing</a:t>
              </a:r>
            </a:p>
          </p:txBody>
        </p:sp>
        <p:sp>
          <p:nvSpPr>
            <p:cNvPr id="31" name="îṥlíḋe">
              <a:extLst>
                <a:ext uri="{FF2B5EF4-FFF2-40B4-BE49-F238E27FC236}">
                  <a16:creationId xmlns:a16="http://schemas.microsoft.com/office/drawing/2014/main" id="{FAF35902-0765-498E-B686-EDB8A70ED01E}"/>
                </a:ext>
              </a:extLst>
            </p:cNvPr>
            <p:cNvSpPr/>
            <p:nvPr/>
          </p:nvSpPr>
          <p:spPr>
            <a:xfrm>
              <a:off x="676650" y="3829851"/>
              <a:ext cx="3484348" cy="2209147"/>
            </a:xfrm>
            <a:prstGeom prst="rect">
              <a:avLst/>
            </a:prstGeom>
          </p:spPr>
          <p:txBody>
            <a:bodyPr wrap="square" anchor="t">
              <a:normAutofit/>
            </a:bodyPr>
            <a:lstStyle/>
            <a:p>
              <a:pPr marL="171450" indent="-171450" algn="just">
                <a:buFont typeface="Arial" panose="020B0604020202020204" pitchFamily="34" charset="0"/>
                <a:buChar char="•"/>
                <a:defRPr/>
              </a:pPr>
              <a:r>
                <a:rPr lang="en-US" altLang="zh-CN" sz="2000" dirty="0"/>
                <a:t>CropWatch Processing provides an online interface for people producing CropWatch indicators at anytime and anywhere from county to global scales. </a:t>
              </a:r>
            </a:p>
            <a:p>
              <a:pPr marL="171450" indent="-171450" algn="just">
                <a:buFont typeface="Arial" panose="020B0604020202020204" pitchFamily="34" charset="0"/>
                <a:buChar char="•"/>
                <a:defRPr/>
              </a:pPr>
              <a:endParaRPr lang="en-US" altLang="zh-CN" sz="2000" dirty="0">
                <a:solidFill>
                  <a:schemeClr val="tx1">
                    <a:lumMod val="75000"/>
                    <a:lumOff val="25000"/>
                  </a:schemeClr>
                </a:solidFill>
              </a:endParaRPr>
            </a:p>
          </p:txBody>
        </p:sp>
      </p:grpSp>
      <p:grpSp>
        <p:nvGrpSpPr>
          <p:cNvPr id="21" name="íṧļïďé">
            <a:extLst>
              <a:ext uri="{FF2B5EF4-FFF2-40B4-BE49-F238E27FC236}">
                <a16:creationId xmlns:a16="http://schemas.microsoft.com/office/drawing/2014/main" id="{5E9D229C-D994-41CC-A29C-12FF32738803}"/>
              </a:ext>
            </a:extLst>
          </p:cNvPr>
          <p:cNvGrpSpPr/>
          <p:nvPr/>
        </p:nvGrpSpPr>
        <p:grpSpPr>
          <a:xfrm>
            <a:off x="18385288" y="5729466"/>
            <a:ext cx="5400000" cy="5305334"/>
            <a:chOff x="676650" y="3386332"/>
            <a:chExt cx="3484350" cy="2652667"/>
          </a:xfrm>
        </p:grpSpPr>
        <p:sp>
          <p:nvSpPr>
            <p:cNvPr id="26" name="îs1îḍé">
              <a:extLst>
                <a:ext uri="{FF2B5EF4-FFF2-40B4-BE49-F238E27FC236}">
                  <a16:creationId xmlns:a16="http://schemas.microsoft.com/office/drawing/2014/main" id="{B2F4604D-96BA-43EB-A308-C46305AF10A4}"/>
                </a:ext>
              </a:extLst>
            </p:cNvPr>
            <p:cNvSpPr/>
            <p:nvPr/>
          </p:nvSpPr>
          <p:spPr>
            <a:xfrm>
              <a:off x="676652" y="3608092"/>
              <a:ext cx="3484348" cy="2430907"/>
            </a:xfrm>
            <a:prstGeom prst="roundRect">
              <a:avLst>
                <a:gd name="adj" fmla="val 2415"/>
              </a:avLst>
            </a:prstGeom>
            <a:gradFill flip="none" rotWithShape="1">
              <a:gsLst>
                <a:gs pos="0">
                  <a:schemeClr val="accent3">
                    <a:alpha val="23000"/>
                  </a:schemeClr>
                </a:gs>
                <a:gs pos="100000">
                  <a:schemeClr val="accent3">
                    <a:alpha val="0"/>
                  </a:schemeClr>
                </a:gs>
              </a:gsLst>
              <a:lin ang="5400000" scaled="1"/>
              <a:tileRect/>
            </a:grad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chorCtr="1">
              <a:normAutofit/>
            </a:bodyPr>
            <a:lstStyle/>
            <a:p>
              <a:pPr marL="171450" indent="-171450" defTabSz="914400">
                <a:buFont typeface="Arial" panose="020B0604020202020204" pitchFamily="34" charset="0"/>
                <a:buChar char="•"/>
              </a:pPr>
              <a:endParaRPr lang="zh-CN" altLang="en-US" sz="1400" dirty="0">
                <a:solidFill>
                  <a:schemeClr val="dk1">
                    <a:lumMod val="100000"/>
                  </a:schemeClr>
                </a:solidFill>
              </a:endParaRPr>
            </a:p>
          </p:txBody>
        </p:sp>
        <p:sp>
          <p:nvSpPr>
            <p:cNvPr id="27" name="ïṡľíḑê">
              <a:extLst>
                <a:ext uri="{FF2B5EF4-FFF2-40B4-BE49-F238E27FC236}">
                  <a16:creationId xmlns:a16="http://schemas.microsoft.com/office/drawing/2014/main" id="{7C8C6CE3-5D23-4EC0-AAD6-D20E35345A8A}"/>
                </a:ext>
              </a:extLst>
            </p:cNvPr>
            <p:cNvSpPr/>
            <p:nvPr/>
          </p:nvSpPr>
          <p:spPr>
            <a:xfrm>
              <a:off x="676650" y="3386332"/>
              <a:ext cx="3484350" cy="443520"/>
            </a:xfrm>
            <a:prstGeom prst="roundRect">
              <a:avLst>
                <a:gd name="adj" fmla="val 5000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lvl="0"/>
              <a:r>
                <a:rPr lang="en-US" altLang="zh-CN" sz="2800" dirty="0"/>
                <a:t>Bulletin</a:t>
              </a:r>
            </a:p>
          </p:txBody>
        </p:sp>
        <p:sp>
          <p:nvSpPr>
            <p:cNvPr id="28" name="ïśļiḋé">
              <a:extLst>
                <a:ext uri="{FF2B5EF4-FFF2-40B4-BE49-F238E27FC236}">
                  <a16:creationId xmlns:a16="http://schemas.microsoft.com/office/drawing/2014/main" id="{5AC871F4-893E-44BE-BE10-5214A052B0F5}"/>
                </a:ext>
              </a:extLst>
            </p:cNvPr>
            <p:cNvSpPr/>
            <p:nvPr/>
          </p:nvSpPr>
          <p:spPr>
            <a:xfrm>
              <a:off x="676650" y="3861198"/>
              <a:ext cx="3484348" cy="2177800"/>
            </a:xfrm>
            <a:prstGeom prst="rect">
              <a:avLst/>
            </a:prstGeom>
          </p:spPr>
          <p:txBody>
            <a:bodyPr wrap="square" anchor="t">
              <a:normAutofit/>
            </a:bodyPr>
            <a:lstStyle/>
            <a:p>
              <a:pPr marL="171450" indent="-171450" algn="just">
                <a:buFont typeface="Arial" panose="020B0604020202020204" pitchFamily="34" charset="0"/>
                <a:buChar char="•"/>
                <a:defRPr/>
              </a:pPr>
              <a:r>
                <a:rPr lang="en-US" altLang="zh-CN" sz="2000" dirty="0"/>
                <a:t>CropWatch Bulletin publishes the CropWatch bulletin for each season, CropWatch updates for each month and global crop information on </a:t>
              </a:r>
              <a:r>
                <a:rPr lang="en-US" altLang="zh-CN" sz="2000" dirty="0">
                  <a:hlinkClick r:id="" action="ppaction://noaction"/>
                </a:rPr>
                <a:t>http://www.cropwatch.com.cn</a:t>
              </a:r>
              <a:r>
                <a:rPr lang="en-US" altLang="zh-CN" sz="2000" dirty="0"/>
                <a:t>.</a:t>
              </a:r>
            </a:p>
            <a:p>
              <a:pPr marL="171450" indent="-171450" algn="just">
                <a:buFont typeface="Arial" panose="020B0604020202020204" pitchFamily="34" charset="0"/>
                <a:buChar char="•"/>
                <a:defRPr/>
              </a:pPr>
              <a:endParaRPr lang="en-US" altLang="zh-CN" sz="2000" dirty="0">
                <a:solidFill>
                  <a:schemeClr val="tx1">
                    <a:lumMod val="75000"/>
                    <a:lumOff val="25000"/>
                  </a:schemeClr>
                </a:solidFill>
              </a:endParaRPr>
            </a:p>
          </p:txBody>
        </p:sp>
      </p:grpSp>
      <p:grpSp>
        <p:nvGrpSpPr>
          <p:cNvPr id="22" name="iṡľíďe">
            <a:extLst>
              <a:ext uri="{FF2B5EF4-FFF2-40B4-BE49-F238E27FC236}">
                <a16:creationId xmlns:a16="http://schemas.microsoft.com/office/drawing/2014/main" id="{EE9A1258-F557-4377-ACB0-988A66F44FA7}"/>
              </a:ext>
            </a:extLst>
          </p:cNvPr>
          <p:cNvGrpSpPr/>
          <p:nvPr/>
        </p:nvGrpSpPr>
        <p:grpSpPr>
          <a:xfrm>
            <a:off x="12383119" y="5729468"/>
            <a:ext cx="5400000" cy="5305334"/>
            <a:chOff x="676650" y="3386332"/>
            <a:chExt cx="3484350" cy="2652667"/>
          </a:xfrm>
        </p:grpSpPr>
        <p:sp>
          <p:nvSpPr>
            <p:cNvPr id="23" name="íşḷïḑê">
              <a:extLst>
                <a:ext uri="{FF2B5EF4-FFF2-40B4-BE49-F238E27FC236}">
                  <a16:creationId xmlns:a16="http://schemas.microsoft.com/office/drawing/2014/main" id="{440B9B96-12BE-4CB1-924B-3C773AC5191A}"/>
                </a:ext>
              </a:extLst>
            </p:cNvPr>
            <p:cNvSpPr/>
            <p:nvPr/>
          </p:nvSpPr>
          <p:spPr>
            <a:xfrm>
              <a:off x="676652" y="3608092"/>
              <a:ext cx="3484348" cy="2430907"/>
            </a:xfrm>
            <a:prstGeom prst="roundRect">
              <a:avLst>
                <a:gd name="adj" fmla="val 2415"/>
              </a:avLst>
            </a:prstGeom>
            <a:gradFill flip="none" rotWithShape="1">
              <a:gsLst>
                <a:gs pos="0">
                  <a:schemeClr val="accent1">
                    <a:alpha val="23000"/>
                  </a:schemeClr>
                </a:gs>
                <a:gs pos="100000">
                  <a:schemeClr val="accent1">
                    <a:alpha val="0"/>
                  </a:schemeClr>
                </a:gs>
              </a:gsLst>
              <a:lin ang="5400000" scaled="1"/>
              <a:tileRect/>
            </a:grad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chorCtr="1">
              <a:normAutofit/>
            </a:bodyPr>
            <a:lstStyle/>
            <a:p>
              <a:pPr>
                <a:defRPr/>
              </a:pPr>
              <a:endParaRPr lang="zh-CN" altLang="en-US" sz="1400" dirty="0">
                <a:solidFill>
                  <a:schemeClr val="tx1">
                    <a:lumMod val="75000"/>
                    <a:lumOff val="25000"/>
                  </a:schemeClr>
                </a:solidFill>
              </a:endParaRPr>
            </a:p>
          </p:txBody>
        </p:sp>
        <p:sp>
          <p:nvSpPr>
            <p:cNvPr id="24" name="í$ḻíḋe">
              <a:extLst>
                <a:ext uri="{FF2B5EF4-FFF2-40B4-BE49-F238E27FC236}">
                  <a16:creationId xmlns:a16="http://schemas.microsoft.com/office/drawing/2014/main" id="{B6313558-5ECA-4052-965D-9EBDBCC1F21F}"/>
                </a:ext>
              </a:extLst>
            </p:cNvPr>
            <p:cNvSpPr/>
            <p:nvPr/>
          </p:nvSpPr>
          <p:spPr>
            <a:xfrm>
              <a:off x="676650" y="3386332"/>
              <a:ext cx="3484350" cy="443520"/>
            </a:xfrm>
            <a:prstGeom prst="roundRect">
              <a:avLst>
                <a:gd name="adj" fmla="val 50000"/>
              </a:avLst>
            </a:prstGeom>
            <a:solidFill>
              <a:schemeClr val="accent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lvl="0"/>
              <a:r>
                <a:rPr lang="en-US" altLang="zh-CN" sz="2800" dirty="0"/>
                <a:t>Analysis</a:t>
              </a:r>
            </a:p>
          </p:txBody>
        </p:sp>
        <p:sp>
          <p:nvSpPr>
            <p:cNvPr id="25" name="i$ļíḍê">
              <a:extLst>
                <a:ext uri="{FF2B5EF4-FFF2-40B4-BE49-F238E27FC236}">
                  <a16:creationId xmlns:a16="http://schemas.microsoft.com/office/drawing/2014/main" id="{C73641EC-3069-40FA-8D88-F0D0B564F694}"/>
                </a:ext>
              </a:extLst>
            </p:cNvPr>
            <p:cNvSpPr/>
            <p:nvPr/>
          </p:nvSpPr>
          <p:spPr>
            <a:xfrm>
              <a:off x="676650" y="3829851"/>
              <a:ext cx="3484348" cy="2209147"/>
            </a:xfrm>
            <a:prstGeom prst="rect">
              <a:avLst/>
            </a:prstGeom>
          </p:spPr>
          <p:txBody>
            <a:bodyPr wrap="square" anchor="t">
              <a:normAutofit/>
            </a:bodyPr>
            <a:lstStyle/>
            <a:p>
              <a:pPr marL="171450" indent="-171450" algn="just">
                <a:buFont typeface="Arial" panose="020B0604020202020204" pitchFamily="34" charset="0"/>
                <a:buChar char="•"/>
                <a:defRPr/>
              </a:pPr>
              <a:r>
                <a:rPr lang="en-US" altLang="zh-CN" sz="2000" dirty="0"/>
                <a:t>CropWatch Analysis is cloud collaboration documentation tool for the CropWatch teams or invited people from over the world analyzing their CropWatch indicators anywhere. </a:t>
              </a:r>
              <a:endParaRPr lang="zh-CN" altLang="en-US" sz="2000" dirty="0"/>
            </a:p>
            <a:p>
              <a:pPr marL="171450" indent="-171450" algn="just">
                <a:buFont typeface="Arial" panose="020B0604020202020204" pitchFamily="34" charset="0"/>
                <a:buChar char="•"/>
                <a:defRPr/>
              </a:pPr>
              <a:endParaRPr lang="en-US" altLang="zh-CN" sz="2000" dirty="0">
                <a:solidFill>
                  <a:schemeClr val="tx1">
                    <a:lumMod val="75000"/>
                    <a:lumOff val="25000"/>
                  </a:schemeClr>
                </a:solidFill>
              </a:endParaRPr>
            </a:p>
          </p:txBody>
        </p:sp>
      </p:grpSp>
      <p:sp>
        <p:nvSpPr>
          <p:cNvPr id="32" name="矩形 31">
            <a:extLst>
              <a:ext uri="{FF2B5EF4-FFF2-40B4-BE49-F238E27FC236}">
                <a16:creationId xmlns:a16="http://schemas.microsoft.com/office/drawing/2014/main" id="{CD992F35-3850-4313-A62A-53CBE0D920E1}"/>
              </a:ext>
            </a:extLst>
          </p:cNvPr>
          <p:cNvSpPr/>
          <p:nvPr/>
        </p:nvSpPr>
        <p:spPr>
          <a:xfrm>
            <a:off x="1268170" y="1169368"/>
            <a:ext cx="7555273" cy="861774"/>
          </a:xfrm>
          <a:prstGeom prst="rect">
            <a:avLst/>
          </a:prstGeom>
        </p:spPr>
        <p:txBody>
          <a:bodyPr wrap="none">
            <a:spAutoFit/>
          </a:bodyPr>
          <a:lstStyle/>
          <a:p>
            <a:r>
              <a:rPr lang="en-US" altLang="zh-CN" dirty="0">
                <a:cs typeface="+mn-ea"/>
                <a:sym typeface="+mn-lt"/>
              </a:rPr>
              <a:t>CropWatch Cloud System</a:t>
            </a:r>
            <a:endParaRPr lang="zh-CN" altLang="en-US" dirty="0">
              <a:cs typeface="+mn-ea"/>
              <a:sym typeface="+mn-lt"/>
            </a:endParaRPr>
          </a:p>
        </p:txBody>
      </p:sp>
      <p:sp>
        <p:nvSpPr>
          <p:cNvPr id="33" name="圆角矩形 4">
            <a:extLst>
              <a:ext uri="{FF2B5EF4-FFF2-40B4-BE49-F238E27FC236}">
                <a16:creationId xmlns:a16="http://schemas.microsoft.com/office/drawing/2014/main" id="{985FD8D4-B06F-4F03-A06F-2C292B71ABB3}"/>
              </a:ext>
            </a:extLst>
          </p:cNvPr>
          <p:cNvSpPr>
            <a:spLocks noChangeArrowheads="1"/>
          </p:cNvSpPr>
          <p:nvPr/>
        </p:nvSpPr>
        <p:spPr bwMode="auto">
          <a:xfrm>
            <a:off x="6719392" y="2775003"/>
            <a:ext cx="4968876" cy="2133600"/>
          </a:xfrm>
          <a:prstGeom prst="roundRect">
            <a:avLst>
              <a:gd name="adj" fmla="val 10000"/>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3600">
              <a:latin typeface="+mn-lt"/>
              <a:ea typeface="+mn-ea"/>
              <a:cs typeface="+mn-ea"/>
              <a:sym typeface="+mn-lt"/>
            </a:endParaRPr>
          </a:p>
        </p:txBody>
      </p:sp>
      <p:grpSp>
        <p:nvGrpSpPr>
          <p:cNvPr id="34" name="íṧļïďé">
            <a:extLst>
              <a:ext uri="{FF2B5EF4-FFF2-40B4-BE49-F238E27FC236}">
                <a16:creationId xmlns:a16="http://schemas.microsoft.com/office/drawing/2014/main" id="{1DBA3AC6-95B8-4F2C-B721-C5D90F4C47A2}"/>
              </a:ext>
            </a:extLst>
          </p:cNvPr>
          <p:cNvGrpSpPr/>
          <p:nvPr/>
        </p:nvGrpSpPr>
        <p:grpSpPr>
          <a:xfrm>
            <a:off x="6378428" y="5792160"/>
            <a:ext cx="5400000" cy="5305334"/>
            <a:chOff x="676650" y="3386332"/>
            <a:chExt cx="3484350" cy="2652667"/>
          </a:xfrm>
        </p:grpSpPr>
        <p:sp>
          <p:nvSpPr>
            <p:cNvPr id="35" name="îs1îḍé">
              <a:extLst>
                <a:ext uri="{FF2B5EF4-FFF2-40B4-BE49-F238E27FC236}">
                  <a16:creationId xmlns:a16="http://schemas.microsoft.com/office/drawing/2014/main" id="{2FE8D8EB-1DBA-4900-9293-B7D1FEE59F3F}"/>
                </a:ext>
              </a:extLst>
            </p:cNvPr>
            <p:cNvSpPr/>
            <p:nvPr/>
          </p:nvSpPr>
          <p:spPr>
            <a:xfrm>
              <a:off x="676652" y="3608092"/>
              <a:ext cx="3484348" cy="2430907"/>
            </a:xfrm>
            <a:prstGeom prst="roundRect">
              <a:avLst>
                <a:gd name="adj" fmla="val 2415"/>
              </a:avLst>
            </a:prstGeom>
            <a:gradFill flip="none" rotWithShape="1">
              <a:gsLst>
                <a:gs pos="0">
                  <a:schemeClr val="accent3">
                    <a:alpha val="23000"/>
                  </a:schemeClr>
                </a:gs>
                <a:gs pos="100000">
                  <a:schemeClr val="accent3">
                    <a:alpha val="0"/>
                  </a:schemeClr>
                </a:gs>
              </a:gsLst>
              <a:lin ang="5400000" scaled="1"/>
              <a:tileRect/>
            </a:grad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chorCtr="1">
              <a:normAutofit/>
            </a:bodyPr>
            <a:lstStyle/>
            <a:p>
              <a:pPr marL="171450" indent="-171450" defTabSz="914400">
                <a:buFont typeface="Arial" panose="020B0604020202020204" pitchFamily="34" charset="0"/>
                <a:buChar char="•"/>
              </a:pPr>
              <a:endParaRPr lang="zh-CN" altLang="en-US" sz="1400" dirty="0">
                <a:solidFill>
                  <a:schemeClr val="dk1">
                    <a:lumMod val="100000"/>
                  </a:schemeClr>
                </a:solidFill>
              </a:endParaRPr>
            </a:p>
          </p:txBody>
        </p:sp>
        <p:sp>
          <p:nvSpPr>
            <p:cNvPr id="36" name="ïṡľíḑê">
              <a:extLst>
                <a:ext uri="{FF2B5EF4-FFF2-40B4-BE49-F238E27FC236}">
                  <a16:creationId xmlns:a16="http://schemas.microsoft.com/office/drawing/2014/main" id="{2B4C70D2-9783-42A7-AFE8-9DFC82F9DE64}"/>
                </a:ext>
              </a:extLst>
            </p:cNvPr>
            <p:cNvSpPr/>
            <p:nvPr/>
          </p:nvSpPr>
          <p:spPr>
            <a:xfrm>
              <a:off x="676650" y="3386332"/>
              <a:ext cx="3484350" cy="443520"/>
            </a:xfrm>
            <a:prstGeom prst="roundRect">
              <a:avLst>
                <a:gd name="adj" fmla="val 5000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lvl="0"/>
              <a:r>
                <a:rPr lang="en-US" altLang="zh-CN" sz="2800" dirty="0"/>
                <a:t>Explore</a:t>
              </a:r>
            </a:p>
          </p:txBody>
        </p:sp>
        <p:sp>
          <p:nvSpPr>
            <p:cNvPr id="37" name="ïśļiḋé">
              <a:extLst>
                <a:ext uri="{FF2B5EF4-FFF2-40B4-BE49-F238E27FC236}">
                  <a16:creationId xmlns:a16="http://schemas.microsoft.com/office/drawing/2014/main" id="{14F9D9ED-28DC-4586-A221-AB9B97C4F7B1}"/>
                </a:ext>
              </a:extLst>
            </p:cNvPr>
            <p:cNvSpPr/>
            <p:nvPr/>
          </p:nvSpPr>
          <p:spPr>
            <a:xfrm>
              <a:off x="676650" y="3829851"/>
              <a:ext cx="3484348" cy="2209147"/>
            </a:xfrm>
            <a:prstGeom prst="rect">
              <a:avLst/>
            </a:prstGeom>
          </p:spPr>
          <p:txBody>
            <a:bodyPr wrap="square" anchor="t">
              <a:normAutofit/>
            </a:bodyPr>
            <a:lstStyle/>
            <a:p>
              <a:pPr marL="171450" indent="-171450" algn="just">
                <a:buFont typeface="Arial" panose="020B0604020202020204" pitchFamily="34" charset="0"/>
                <a:buChar char="•"/>
                <a:defRPr/>
              </a:pPr>
              <a:r>
                <a:rPr lang="en-US" altLang="zh-CN" sz="2000" dirty="0"/>
                <a:t>CropWatch Explore provides a visualization web service for our users to smoothly explore CropWatch data including </a:t>
              </a:r>
              <a:r>
                <a:rPr lang="en-US" altLang="zh-CN" sz="2000" dirty="0" err="1"/>
                <a:t>agro</a:t>
              </a:r>
              <a:r>
                <a:rPr lang="en-US" altLang="zh-CN" sz="2000" dirty="0"/>
                <a:t>-climatic indicators, agronomic indicators related with crop area, crop yield and crop production. </a:t>
              </a:r>
            </a:p>
            <a:p>
              <a:pPr marL="171450" indent="-171450" algn="just">
                <a:buFont typeface="Arial" panose="020B0604020202020204" pitchFamily="34" charset="0"/>
                <a:buChar char="•"/>
                <a:defRPr/>
              </a:pPr>
              <a:endParaRPr lang="en-US" altLang="zh-CN" sz="2000" dirty="0">
                <a:solidFill>
                  <a:schemeClr val="tx1">
                    <a:lumMod val="75000"/>
                    <a:lumOff val="25000"/>
                  </a:schemeClr>
                </a:solidFill>
              </a:endParaRPr>
            </a:p>
          </p:txBody>
        </p:sp>
      </p:grpSp>
      <p:pic>
        <p:nvPicPr>
          <p:cNvPr id="38" name="Picture 11" descr="C:\Users\Administrator\Desktop\1.png">
            <a:extLst>
              <a:ext uri="{FF2B5EF4-FFF2-40B4-BE49-F238E27FC236}">
                <a16:creationId xmlns:a16="http://schemas.microsoft.com/office/drawing/2014/main" id="{789C6F03-F1D6-480E-92BD-E86D120014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002" b="2"/>
          <a:stretch/>
        </p:blipFill>
        <p:spPr bwMode="auto">
          <a:xfrm>
            <a:off x="1605984" y="8683202"/>
            <a:ext cx="3090755" cy="228944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 descr="C:\Users\Administrator\Desktop\2.png">
            <a:extLst>
              <a:ext uri="{FF2B5EF4-FFF2-40B4-BE49-F238E27FC236}">
                <a16:creationId xmlns:a16="http://schemas.microsoft.com/office/drawing/2014/main" id="{6F76267D-BBA6-40CC-B421-3B0BF6B5E83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00" r="2" b="2"/>
          <a:stretch/>
        </p:blipFill>
        <p:spPr bwMode="auto">
          <a:xfrm>
            <a:off x="7364510" y="8558359"/>
            <a:ext cx="3427831" cy="253913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istrator\Desktop\3.png">
            <a:extLst>
              <a:ext uri="{FF2B5EF4-FFF2-40B4-BE49-F238E27FC236}">
                <a16:creationId xmlns:a16="http://schemas.microsoft.com/office/drawing/2014/main" id="{EF2BB078-A958-45BF-B101-CF3A36B62D2E}"/>
              </a:ext>
            </a:extLst>
          </p:cNvPr>
          <p:cNvPicPr>
            <a:picLocks noChangeAspect="1" noChangeArrowheads="1"/>
          </p:cNvPicPr>
          <p:nvPr>
            <p:custDataLst>
              <p:custData r:id="rId1"/>
            </p:custDataLst>
          </p:nvPr>
        </p:nvPicPr>
        <p:blipFill rotWithShape="1">
          <a:blip r:embed="rId7">
            <a:extLst>
              <a:ext uri="{28A0092B-C50C-407E-A947-70E740481C1C}">
                <a14:useLocalDpi xmlns:a14="http://schemas.microsoft.com/office/drawing/2010/main" val="0"/>
              </a:ext>
            </a:extLst>
          </a:blip>
          <a:srcRect r="3002" b="2"/>
          <a:stretch/>
        </p:blipFill>
        <p:spPr bwMode="auto">
          <a:xfrm>
            <a:off x="13488144" y="8399666"/>
            <a:ext cx="3451098" cy="255636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Administrator\Desktop\3.png">
            <a:extLst>
              <a:ext uri="{FF2B5EF4-FFF2-40B4-BE49-F238E27FC236}">
                <a16:creationId xmlns:a16="http://schemas.microsoft.com/office/drawing/2014/main" id="{706981F8-5ABF-4798-8100-56D47F732D6B}"/>
              </a:ext>
            </a:extLst>
          </p:cNvPr>
          <p:cNvPicPr>
            <a:picLocks noChangeAspect="1" noChangeArrowheads="1"/>
          </p:cNvPicPr>
          <p:nvPr>
            <p:custDataLst>
              <p:custData r:id="rId2"/>
            </p:custDataLst>
          </p:nvPr>
        </p:nvPicPr>
        <p:blipFill rotWithShape="1">
          <a:blip r:embed="rId7">
            <a:extLst>
              <a:ext uri="{28A0092B-C50C-407E-A947-70E740481C1C}">
                <a14:useLocalDpi xmlns:a14="http://schemas.microsoft.com/office/drawing/2010/main" val="0"/>
              </a:ext>
            </a:extLst>
          </a:blip>
          <a:srcRect r="3002" b="2"/>
          <a:stretch/>
        </p:blipFill>
        <p:spPr bwMode="auto">
          <a:xfrm>
            <a:off x="19464808" y="8399665"/>
            <a:ext cx="3451098" cy="2556369"/>
          </a:xfrm>
          <a:prstGeom prst="rect">
            <a:avLst/>
          </a:prstGeom>
          <a:noFill/>
          <a:extLst>
            <a:ext uri="{909E8E84-426E-40DD-AFC4-6F175D3DCCD1}">
              <a14:hiddenFill xmlns:a14="http://schemas.microsoft.com/office/drawing/2010/main">
                <a:solidFill>
                  <a:srgbClr val="FFFFFF"/>
                </a:solidFill>
              </a14:hiddenFill>
            </a:ext>
          </a:extLst>
        </p:spPr>
      </p:pic>
      <p:pic>
        <p:nvPicPr>
          <p:cNvPr id="48" name="图片 47">
            <a:extLst>
              <a:ext uri="{FF2B5EF4-FFF2-40B4-BE49-F238E27FC236}">
                <a16:creationId xmlns:a16="http://schemas.microsoft.com/office/drawing/2014/main" id="{08E9BE74-7269-43E0-A368-CADC6A1F5A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16044" y="2143105"/>
            <a:ext cx="5020782" cy="3397396"/>
          </a:xfrm>
          <a:prstGeom prst="rect">
            <a:avLst/>
          </a:prstGeom>
        </p:spPr>
      </p:pic>
    </p:spTree>
    <p:extLst>
      <p:ext uri="{BB962C8B-B14F-4D97-AF65-F5344CB8AC3E}">
        <p14:creationId xmlns:p14="http://schemas.microsoft.com/office/powerpoint/2010/main" val="279932443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C:\Users\Administrator\Desktop\1.png">
            <a:extLst>
              <a:ext uri="{FF2B5EF4-FFF2-40B4-BE49-F238E27FC236}">
                <a16:creationId xmlns:a16="http://schemas.microsoft.com/office/drawing/2014/main" id="{A373F9BB-3685-452C-B7C1-058C8062CA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02" b="2"/>
          <a:stretch/>
        </p:blipFill>
        <p:spPr bwMode="auto">
          <a:xfrm>
            <a:off x="9723120" y="2475596"/>
            <a:ext cx="4937760" cy="3657600"/>
          </a:xfrm>
          <a:prstGeom prst="rect">
            <a:avLst/>
          </a:prstGeom>
          <a:noFill/>
          <a:extLst>
            <a:ext uri="{909E8E84-426E-40DD-AFC4-6F175D3DCCD1}">
              <a14:hiddenFill xmlns:a14="http://schemas.microsoft.com/office/drawing/2010/main">
                <a:solidFill>
                  <a:srgbClr val="FFFFFF"/>
                </a:solidFill>
              </a14:hiddenFill>
            </a:ext>
          </a:extLst>
        </p:spPr>
      </p:pic>
      <p:sp>
        <p:nvSpPr>
          <p:cNvPr id="5" name="标题 1">
            <a:extLst>
              <a:ext uri="{FF2B5EF4-FFF2-40B4-BE49-F238E27FC236}">
                <a16:creationId xmlns:a16="http://schemas.microsoft.com/office/drawing/2014/main" id="{22C5F4A3-D7F9-427F-BBE9-1C96C414EA72}"/>
              </a:ext>
            </a:extLst>
          </p:cNvPr>
          <p:cNvSpPr>
            <a:spLocks noGrp="1"/>
          </p:cNvSpPr>
          <p:nvPr>
            <p:ph type="title"/>
          </p:nvPr>
        </p:nvSpPr>
        <p:spPr>
          <a:xfrm>
            <a:off x="2765194" y="7359974"/>
            <a:ext cx="18853612" cy="2848820"/>
          </a:xfrm>
        </p:spPr>
        <p:txBody>
          <a:bodyPr vert="horz" lIns="182880" tIns="91440" rIns="182880" bIns="91440" rtlCol="0" anchor="b">
            <a:normAutofit/>
          </a:bodyPr>
          <a:lstStyle/>
          <a:p>
            <a:pPr algn="ctr"/>
            <a:r>
              <a:rPr lang="en-US" altLang="zh-CN" sz="12000" kern="1200" dirty="0">
                <a:solidFill>
                  <a:schemeClr val="tx1"/>
                </a:solidFill>
                <a:cs typeface="+mn-ea"/>
                <a:sym typeface="+mn-lt"/>
              </a:rPr>
              <a:t>CropWatch-Processing</a:t>
            </a:r>
          </a:p>
        </p:txBody>
      </p:sp>
    </p:spTree>
    <p:extLst>
      <p:ext uri="{BB962C8B-B14F-4D97-AF65-F5344CB8AC3E}">
        <p14:creationId xmlns:p14="http://schemas.microsoft.com/office/powerpoint/2010/main" val="2010879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7668A1-488C-4872-A2E5-341ABEF18BFD}"/>
              </a:ext>
            </a:extLst>
          </p:cNvPr>
          <p:cNvSpPr>
            <a:spLocks noGrp="1"/>
          </p:cNvSpPr>
          <p:nvPr>
            <p:ph type="title"/>
          </p:nvPr>
        </p:nvSpPr>
        <p:spPr/>
        <p:txBody>
          <a:bodyPr>
            <a:normAutofit/>
          </a:bodyPr>
          <a:lstStyle/>
          <a:p>
            <a:pPr algn="l"/>
            <a:r>
              <a:rPr lang="en-US" altLang="zh-CN" sz="5400" dirty="0">
                <a:cs typeface="+mn-ea"/>
                <a:sym typeface="+mn-lt"/>
              </a:rPr>
              <a:t>CropWatch-Processing</a:t>
            </a:r>
            <a:endParaRPr lang="zh-CN" altLang="en-US" sz="5400" dirty="0">
              <a:cs typeface="+mn-ea"/>
              <a:sym typeface="+mn-lt"/>
            </a:endParaRPr>
          </a:p>
        </p:txBody>
      </p:sp>
      <p:graphicFrame>
        <p:nvGraphicFramePr>
          <p:cNvPr id="3" name="图示 2">
            <a:extLst>
              <a:ext uri="{FF2B5EF4-FFF2-40B4-BE49-F238E27FC236}">
                <a16:creationId xmlns:a16="http://schemas.microsoft.com/office/drawing/2014/main" id="{B78059B1-216B-42CF-A952-972685302CDA}"/>
              </a:ext>
            </a:extLst>
          </p:cNvPr>
          <p:cNvGraphicFramePr/>
          <p:nvPr>
            <p:extLst>
              <p:ext uri="{D42A27DB-BD31-4B8C-83A1-F6EECF244321}">
                <p14:modId xmlns:p14="http://schemas.microsoft.com/office/powerpoint/2010/main" val="1814971664"/>
              </p:ext>
            </p:extLst>
          </p:nvPr>
        </p:nvGraphicFramePr>
        <p:xfrm>
          <a:off x="742728" y="2393504"/>
          <a:ext cx="17928976" cy="10256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虚尾箭头 14">
            <a:extLst>
              <a:ext uri="{FF2B5EF4-FFF2-40B4-BE49-F238E27FC236}">
                <a16:creationId xmlns:a16="http://schemas.microsoft.com/office/drawing/2014/main" id="{71E90E7A-5899-4F34-9B4C-E73AF24A5664}"/>
              </a:ext>
            </a:extLst>
          </p:cNvPr>
          <p:cNvSpPr/>
          <p:nvPr/>
        </p:nvSpPr>
        <p:spPr>
          <a:xfrm>
            <a:off x="19104768" y="7063011"/>
            <a:ext cx="4322980" cy="917674"/>
          </a:xfrm>
          <a:prstGeom prst="stripedRightArrow">
            <a:avLst/>
          </a:prstGeom>
          <a:solidFill>
            <a:srgbClr val="00B0F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600" dirty="0">
                <a:cs typeface="+mn-ea"/>
                <a:sym typeface="+mn-lt"/>
              </a:rPr>
              <a:t>Enrich</a:t>
            </a:r>
            <a:endParaRPr lang="zh-CN" altLang="en-US" sz="10000" dirty="0">
              <a:cs typeface="+mn-ea"/>
              <a:sym typeface="+mn-lt"/>
            </a:endParaRPr>
          </a:p>
        </p:txBody>
      </p:sp>
    </p:spTree>
    <p:extLst>
      <p:ext uri="{BB962C8B-B14F-4D97-AF65-F5344CB8AC3E}">
        <p14:creationId xmlns:p14="http://schemas.microsoft.com/office/powerpoint/2010/main" val="1043180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屏幕截图&#10;&#10;已生成极高可信度的说明">
            <a:extLst>
              <a:ext uri="{FF2B5EF4-FFF2-40B4-BE49-F238E27FC236}">
                <a16:creationId xmlns:a16="http://schemas.microsoft.com/office/drawing/2014/main" id="{CB51B90C-2597-449A-9F84-F96F1DF18A5D}"/>
              </a:ext>
            </a:extLst>
          </p:cNvPr>
          <p:cNvPicPr>
            <a:picLocks noChangeAspect="1"/>
          </p:cNvPicPr>
          <p:nvPr/>
        </p:nvPicPr>
        <p:blipFill>
          <a:blip r:embed="rId3"/>
          <a:stretch>
            <a:fillRect/>
          </a:stretch>
        </p:blipFill>
        <p:spPr>
          <a:xfrm>
            <a:off x="1318792" y="3617640"/>
            <a:ext cx="21810132" cy="7415444"/>
          </a:xfrm>
          <a:prstGeom prst="rect">
            <a:avLst/>
          </a:prstGeom>
        </p:spPr>
      </p:pic>
      <p:sp>
        <p:nvSpPr>
          <p:cNvPr id="2" name="标题 1">
            <a:extLst>
              <a:ext uri="{FF2B5EF4-FFF2-40B4-BE49-F238E27FC236}">
                <a16:creationId xmlns:a16="http://schemas.microsoft.com/office/drawing/2014/main" id="{805EB146-6933-4B98-B865-F9B8C8F6519E}"/>
              </a:ext>
            </a:extLst>
          </p:cNvPr>
          <p:cNvSpPr>
            <a:spLocks noGrp="1"/>
          </p:cNvSpPr>
          <p:nvPr>
            <p:ph type="title"/>
          </p:nvPr>
        </p:nvSpPr>
        <p:spPr>
          <a:xfrm>
            <a:off x="1113065" y="1286934"/>
            <a:ext cx="22421850" cy="1489672"/>
          </a:xfrm>
        </p:spPr>
        <p:txBody>
          <a:bodyPr>
            <a:normAutofit/>
          </a:bodyPr>
          <a:lstStyle/>
          <a:p>
            <a:pPr algn="ctr"/>
            <a:r>
              <a:rPr lang="en-US" altLang="zh-CN" sz="6400" dirty="0">
                <a:solidFill>
                  <a:schemeClr val="bg1"/>
                </a:solidFill>
                <a:cs typeface="+mn-ea"/>
                <a:sym typeface="+mn-lt"/>
              </a:rPr>
              <a:t>Easy to use interface</a:t>
            </a:r>
            <a:endParaRPr lang="zh-CN" altLang="en-US" sz="6400" dirty="0">
              <a:solidFill>
                <a:schemeClr val="bg1"/>
              </a:solidFill>
              <a:cs typeface="+mn-ea"/>
              <a:sym typeface="+mn-lt"/>
            </a:endParaRPr>
          </a:p>
        </p:txBody>
      </p:sp>
      <p:sp>
        <p:nvSpPr>
          <p:cNvPr id="3" name="页脚占位符 2">
            <a:extLst>
              <a:ext uri="{FF2B5EF4-FFF2-40B4-BE49-F238E27FC236}">
                <a16:creationId xmlns:a16="http://schemas.microsoft.com/office/drawing/2014/main" id="{799D6AE2-7088-49F8-8B65-BA99FF7BBC03}"/>
              </a:ext>
            </a:extLst>
          </p:cNvPr>
          <p:cNvSpPr>
            <a:spLocks noGrp="1"/>
          </p:cNvSpPr>
          <p:nvPr>
            <p:ph type="ftr" sz="quarter" idx="11"/>
          </p:nvPr>
        </p:nvSpPr>
        <p:spPr>
          <a:xfrm>
            <a:off x="8077200" y="12712701"/>
            <a:ext cx="8229600" cy="730250"/>
          </a:xfrm>
        </p:spPr>
        <p:txBody>
          <a:bodyPr>
            <a:normAutofit fontScale="92500" lnSpcReduction="10000"/>
          </a:bodyPr>
          <a:lstStyle/>
          <a:p>
            <a:endParaRPr lang="en-US" dirty="0">
              <a:cs typeface="+mn-ea"/>
              <a:sym typeface="+mn-lt"/>
            </a:endParaRPr>
          </a:p>
        </p:txBody>
      </p:sp>
      <p:sp>
        <p:nvSpPr>
          <p:cNvPr id="6" name="标题 1">
            <a:extLst>
              <a:ext uri="{FF2B5EF4-FFF2-40B4-BE49-F238E27FC236}">
                <a16:creationId xmlns:a16="http://schemas.microsoft.com/office/drawing/2014/main" id="{DB213E66-C304-4C00-BA27-101080ECB24F}"/>
              </a:ext>
            </a:extLst>
          </p:cNvPr>
          <p:cNvSpPr txBox="1">
            <a:spLocks/>
          </p:cNvSpPr>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a:lstStyle>
          <a:p>
            <a:pPr algn="l" hangingPunct="1"/>
            <a:r>
              <a:rPr lang="en-US" altLang="zh-CN" sz="5400">
                <a:cs typeface="+mn-ea"/>
                <a:sym typeface="+mn-lt"/>
              </a:rPr>
              <a:t>CropWatch-Processing</a:t>
            </a:r>
            <a:endParaRPr lang="zh-CN" altLang="en-US" sz="5400" dirty="0">
              <a:cs typeface="+mn-ea"/>
              <a:sym typeface="+mn-lt"/>
            </a:endParaRPr>
          </a:p>
        </p:txBody>
      </p:sp>
    </p:spTree>
    <p:extLst>
      <p:ext uri="{BB962C8B-B14F-4D97-AF65-F5344CB8AC3E}">
        <p14:creationId xmlns:p14="http://schemas.microsoft.com/office/powerpoint/2010/main" val="1679482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stretch>
            <a:fillRect/>
          </a:stretch>
        </p:blipFill>
        <p:spPr>
          <a:xfrm>
            <a:off x="382688" y="3185592"/>
            <a:ext cx="13585372" cy="7957501"/>
          </a:xfrm>
          <a:prstGeom prst="rect">
            <a:avLst/>
          </a:prstGeom>
        </p:spPr>
      </p:pic>
      <p:sp>
        <p:nvSpPr>
          <p:cNvPr id="8" name="标题 1">
            <a:extLst>
              <a:ext uri="{FF2B5EF4-FFF2-40B4-BE49-F238E27FC236}">
                <a16:creationId xmlns:a16="http://schemas.microsoft.com/office/drawing/2014/main" id="{985CB40C-35C8-4E2D-97A1-C2701D8D2D0E}"/>
              </a:ext>
            </a:extLst>
          </p:cNvPr>
          <p:cNvSpPr>
            <a:spLocks noGrp="1"/>
          </p:cNvSpPr>
          <p:nvPr>
            <p:ph type="title"/>
          </p:nvPr>
        </p:nvSpPr>
        <p:spPr>
          <a:xfrm>
            <a:off x="1689100" y="952500"/>
            <a:ext cx="21005800" cy="2286000"/>
          </a:xfrm>
        </p:spPr>
        <p:txBody>
          <a:bodyPr>
            <a:normAutofit/>
          </a:bodyPr>
          <a:lstStyle/>
          <a:p>
            <a:pPr algn="l"/>
            <a:r>
              <a:rPr lang="en-US" altLang="zh-CN" sz="5400" dirty="0">
                <a:latin typeface="+mn-lt"/>
                <a:cs typeface="+mn-ea"/>
                <a:sym typeface="+mn-lt"/>
              </a:rPr>
              <a:t>CropWatch-Processing</a:t>
            </a:r>
            <a:endParaRPr lang="zh-CN" altLang="en-US" sz="5400" dirty="0">
              <a:latin typeface="+mn-lt"/>
              <a:cs typeface="+mn-ea"/>
              <a:sym typeface="+mn-lt"/>
            </a:endParaRPr>
          </a:p>
        </p:txBody>
      </p:sp>
      <p:pic>
        <p:nvPicPr>
          <p:cNvPr id="31" name="图片 30">
            <a:extLst>
              <a:ext uri="{FF2B5EF4-FFF2-40B4-BE49-F238E27FC236}">
                <a16:creationId xmlns:a16="http://schemas.microsoft.com/office/drawing/2014/main" id="{1A8005A4-7F15-4DCC-B4E1-769B5F6836E9}"/>
              </a:ext>
            </a:extLst>
          </p:cNvPr>
          <p:cNvPicPr>
            <a:picLocks noChangeAspect="1"/>
          </p:cNvPicPr>
          <p:nvPr/>
        </p:nvPicPr>
        <p:blipFill>
          <a:blip r:embed="rId4"/>
          <a:stretch>
            <a:fillRect/>
          </a:stretch>
        </p:blipFill>
        <p:spPr>
          <a:xfrm>
            <a:off x="15144328" y="3185592"/>
            <a:ext cx="7703114" cy="3414003"/>
          </a:xfrm>
          <a:prstGeom prst="rect">
            <a:avLst/>
          </a:prstGeom>
        </p:spPr>
      </p:pic>
      <p:pic>
        <p:nvPicPr>
          <p:cNvPr id="32" name="图片 31">
            <a:extLst>
              <a:ext uri="{FF2B5EF4-FFF2-40B4-BE49-F238E27FC236}">
                <a16:creationId xmlns:a16="http://schemas.microsoft.com/office/drawing/2014/main" id="{04F1A174-00FF-4754-A450-104DF31B9892}"/>
              </a:ext>
            </a:extLst>
          </p:cNvPr>
          <p:cNvPicPr>
            <a:picLocks noChangeAspect="1"/>
          </p:cNvPicPr>
          <p:nvPr/>
        </p:nvPicPr>
        <p:blipFill>
          <a:blip r:embed="rId5"/>
          <a:stretch>
            <a:fillRect/>
          </a:stretch>
        </p:blipFill>
        <p:spPr>
          <a:xfrm>
            <a:off x="14280232" y="7002016"/>
            <a:ext cx="3746811" cy="5401086"/>
          </a:xfrm>
          <a:prstGeom prst="rect">
            <a:avLst/>
          </a:prstGeom>
        </p:spPr>
      </p:pic>
      <p:pic>
        <p:nvPicPr>
          <p:cNvPr id="33" name="图片 32">
            <a:extLst>
              <a:ext uri="{FF2B5EF4-FFF2-40B4-BE49-F238E27FC236}">
                <a16:creationId xmlns:a16="http://schemas.microsoft.com/office/drawing/2014/main" id="{45372F53-E7DF-46A3-8F18-86127C4F5E26}"/>
              </a:ext>
            </a:extLst>
          </p:cNvPr>
          <p:cNvPicPr>
            <a:picLocks noChangeAspect="1"/>
          </p:cNvPicPr>
          <p:nvPr/>
        </p:nvPicPr>
        <p:blipFill>
          <a:blip r:embed="rId6"/>
          <a:stretch>
            <a:fillRect/>
          </a:stretch>
        </p:blipFill>
        <p:spPr>
          <a:xfrm>
            <a:off x="18600712" y="7324391"/>
            <a:ext cx="4932749" cy="3818702"/>
          </a:xfrm>
          <a:prstGeom prst="rect">
            <a:avLst/>
          </a:prstGeom>
        </p:spPr>
      </p:pic>
    </p:spTree>
    <p:extLst>
      <p:ext uri="{BB962C8B-B14F-4D97-AF65-F5344CB8AC3E}">
        <p14:creationId xmlns:p14="http://schemas.microsoft.com/office/powerpoint/2010/main" val="3651038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Administrator\Desktop\2.png">
            <a:extLst>
              <a:ext uri="{FF2B5EF4-FFF2-40B4-BE49-F238E27FC236}">
                <a16:creationId xmlns:a16="http://schemas.microsoft.com/office/drawing/2014/main" id="{03CB0E67-61CD-44B7-8D79-16FEDB12E7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00" r="2" b="2"/>
          <a:stretch/>
        </p:blipFill>
        <p:spPr bwMode="auto">
          <a:xfrm>
            <a:off x="9723120" y="2475596"/>
            <a:ext cx="4937760"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a:extLst>
              <a:ext uri="{FF2B5EF4-FFF2-40B4-BE49-F238E27FC236}">
                <a16:creationId xmlns:a16="http://schemas.microsoft.com/office/drawing/2014/main" id="{669105C1-7C74-4FA2-BAB0-900EB0DA4213}"/>
              </a:ext>
            </a:extLst>
          </p:cNvPr>
          <p:cNvSpPr>
            <a:spLocks noGrp="1"/>
          </p:cNvSpPr>
          <p:nvPr>
            <p:ph type="title"/>
          </p:nvPr>
        </p:nvSpPr>
        <p:spPr>
          <a:xfrm>
            <a:off x="2765194" y="7359974"/>
            <a:ext cx="18853612" cy="2848820"/>
          </a:xfrm>
        </p:spPr>
        <p:txBody>
          <a:bodyPr vert="horz" lIns="182880" tIns="91440" rIns="182880" bIns="91440" rtlCol="0" anchor="b">
            <a:normAutofit/>
          </a:bodyPr>
          <a:lstStyle/>
          <a:p>
            <a:pPr algn="ctr"/>
            <a:r>
              <a:rPr lang="en-US" altLang="zh-CN" sz="12000" kern="1200" dirty="0">
                <a:solidFill>
                  <a:schemeClr val="tx1"/>
                </a:solidFill>
                <a:cs typeface="+mn-ea"/>
                <a:sym typeface="+mn-lt"/>
              </a:rPr>
              <a:t>CropWatch-Explore</a:t>
            </a:r>
          </a:p>
        </p:txBody>
      </p:sp>
    </p:spTree>
    <p:extLst>
      <p:ext uri="{BB962C8B-B14F-4D97-AF65-F5344CB8AC3E}">
        <p14:creationId xmlns:p14="http://schemas.microsoft.com/office/powerpoint/2010/main" val="3282799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图片 104">
            <a:extLst>
              <a:ext uri="{FF2B5EF4-FFF2-40B4-BE49-F238E27FC236}">
                <a16:creationId xmlns:a16="http://schemas.microsoft.com/office/drawing/2014/main" id="{FF47B9C6-20AD-49A9-B6F6-4ADDBFDB88EA}"/>
              </a:ext>
            </a:extLst>
          </p:cNvPr>
          <p:cNvPicPr>
            <a:picLocks noChangeAspect="1"/>
          </p:cNvPicPr>
          <p:nvPr/>
        </p:nvPicPr>
        <p:blipFill rotWithShape="1">
          <a:blip r:embed="rId3"/>
          <a:srcRect l="-5817" r="-5817"/>
          <a:stretch/>
        </p:blipFill>
        <p:spPr>
          <a:xfrm>
            <a:off x="8399118" y="2465512"/>
            <a:ext cx="16152400" cy="9085726"/>
          </a:xfrm>
          <a:prstGeom prst="rect">
            <a:avLst/>
          </a:prstGeom>
        </p:spPr>
      </p:pic>
      <p:sp>
        <p:nvSpPr>
          <p:cNvPr id="10" name="标题 1">
            <a:extLst>
              <a:ext uri="{FF2B5EF4-FFF2-40B4-BE49-F238E27FC236}">
                <a16:creationId xmlns:a16="http://schemas.microsoft.com/office/drawing/2014/main" id="{72F1C079-9336-494A-A5C2-CA3A1AFEA8DD}"/>
              </a:ext>
            </a:extLst>
          </p:cNvPr>
          <p:cNvSpPr>
            <a:spLocks noGrp="1"/>
          </p:cNvSpPr>
          <p:nvPr>
            <p:ph type="title"/>
          </p:nvPr>
        </p:nvSpPr>
        <p:spPr>
          <a:xfrm>
            <a:off x="1689100" y="952500"/>
            <a:ext cx="21005800" cy="2286000"/>
          </a:xfrm>
        </p:spPr>
        <p:txBody>
          <a:bodyPr>
            <a:normAutofit/>
          </a:bodyPr>
          <a:lstStyle/>
          <a:p>
            <a:pPr algn="l"/>
            <a:r>
              <a:rPr lang="en-US" altLang="zh-CN" sz="5400" dirty="0">
                <a:cs typeface="+mn-ea"/>
                <a:sym typeface="+mn-lt"/>
              </a:rPr>
              <a:t>CropWatch-Explore</a:t>
            </a:r>
            <a:endParaRPr lang="zh-CN" altLang="en-US" sz="5400" dirty="0">
              <a:cs typeface="+mn-ea"/>
              <a:sym typeface="+mn-lt"/>
            </a:endParaRPr>
          </a:p>
        </p:txBody>
      </p:sp>
      <p:graphicFrame>
        <p:nvGraphicFramePr>
          <p:cNvPr id="7" name="图示 6">
            <a:extLst>
              <a:ext uri="{FF2B5EF4-FFF2-40B4-BE49-F238E27FC236}">
                <a16:creationId xmlns:a16="http://schemas.microsoft.com/office/drawing/2014/main" id="{172AA73A-B472-414F-858D-F04E85960169}"/>
              </a:ext>
            </a:extLst>
          </p:cNvPr>
          <p:cNvGraphicFramePr/>
          <p:nvPr>
            <p:extLst>
              <p:ext uri="{D42A27DB-BD31-4B8C-83A1-F6EECF244321}">
                <p14:modId xmlns:p14="http://schemas.microsoft.com/office/powerpoint/2010/main" val="732092436"/>
              </p:ext>
            </p:extLst>
          </p:nvPr>
        </p:nvGraphicFramePr>
        <p:xfrm>
          <a:off x="382688" y="3113584"/>
          <a:ext cx="7992888" cy="76328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Picture 2">
            <a:extLst>
              <a:ext uri="{FF2B5EF4-FFF2-40B4-BE49-F238E27FC236}">
                <a16:creationId xmlns:a16="http://schemas.microsoft.com/office/drawing/2014/main" id="{583E888D-0AD8-45BA-B10F-9B35EB14D5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39672" y="2969568"/>
            <a:ext cx="14344112" cy="806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a:extLst>
              <a:ext uri="{FF2B5EF4-FFF2-40B4-BE49-F238E27FC236}">
                <a16:creationId xmlns:a16="http://schemas.microsoft.com/office/drawing/2014/main" id="{F79DCEB4-5651-4181-AD30-143F7357E4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63045" y="2953525"/>
            <a:ext cx="14549504" cy="8080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组合 14">
            <a:extLst>
              <a:ext uri="{FF2B5EF4-FFF2-40B4-BE49-F238E27FC236}">
                <a16:creationId xmlns:a16="http://schemas.microsoft.com/office/drawing/2014/main" id="{96F25B84-6D5D-4D2B-8106-201CFFF845F5}"/>
              </a:ext>
            </a:extLst>
          </p:cNvPr>
          <p:cNvGrpSpPr/>
          <p:nvPr/>
        </p:nvGrpSpPr>
        <p:grpSpPr>
          <a:xfrm>
            <a:off x="8988003" y="3107066"/>
            <a:ext cx="15099587" cy="8058561"/>
            <a:chOff x="8927664" y="2997179"/>
            <a:chExt cx="15099587" cy="8058561"/>
          </a:xfrm>
        </p:grpSpPr>
        <p:pic>
          <p:nvPicPr>
            <p:cNvPr id="18" name="图片 17">
              <a:extLst>
                <a:ext uri="{FF2B5EF4-FFF2-40B4-BE49-F238E27FC236}">
                  <a16:creationId xmlns:a16="http://schemas.microsoft.com/office/drawing/2014/main" id="{02973C59-D007-4957-A8F0-5E467AB96FB9}"/>
                </a:ext>
              </a:extLst>
            </p:cNvPr>
            <p:cNvPicPr>
              <a:picLocks noChangeAspect="1"/>
            </p:cNvPicPr>
            <p:nvPr/>
          </p:nvPicPr>
          <p:blipFill>
            <a:blip r:embed="rId11"/>
            <a:stretch>
              <a:fillRect/>
            </a:stretch>
          </p:blipFill>
          <p:spPr>
            <a:xfrm>
              <a:off x="9119815" y="2997179"/>
              <a:ext cx="7675549" cy="3803661"/>
            </a:xfrm>
            <a:prstGeom prst="rect">
              <a:avLst/>
            </a:prstGeom>
          </p:spPr>
        </p:pic>
        <p:pic>
          <p:nvPicPr>
            <p:cNvPr id="8" name="图片 7">
              <a:extLst>
                <a:ext uri="{FF2B5EF4-FFF2-40B4-BE49-F238E27FC236}">
                  <a16:creationId xmlns:a16="http://schemas.microsoft.com/office/drawing/2014/main" id="{7EBAC426-B3EA-421D-ABEE-B9FF11D682D1}"/>
                </a:ext>
              </a:extLst>
            </p:cNvPr>
            <p:cNvPicPr>
              <a:picLocks noChangeAspect="1"/>
            </p:cNvPicPr>
            <p:nvPr/>
          </p:nvPicPr>
          <p:blipFill>
            <a:blip r:embed="rId12"/>
            <a:stretch>
              <a:fillRect/>
            </a:stretch>
          </p:blipFill>
          <p:spPr>
            <a:xfrm>
              <a:off x="16795365" y="3027000"/>
              <a:ext cx="7040558" cy="3773839"/>
            </a:xfrm>
            <a:prstGeom prst="rect">
              <a:avLst/>
            </a:prstGeom>
          </p:spPr>
        </p:pic>
        <p:pic>
          <p:nvPicPr>
            <p:cNvPr id="9" name="图片 8">
              <a:extLst>
                <a:ext uri="{FF2B5EF4-FFF2-40B4-BE49-F238E27FC236}">
                  <a16:creationId xmlns:a16="http://schemas.microsoft.com/office/drawing/2014/main" id="{B4BF0070-B2D5-451D-AB8B-ECAD62F44285}"/>
                </a:ext>
              </a:extLst>
            </p:cNvPr>
            <p:cNvPicPr>
              <a:picLocks noChangeAspect="1"/>
            </p:cNvPicPr>
            <p:nvPr/>
          </p:nvPicPr>
          <p:blipFill>
            <a:blip r:embed="rId13"/>
            <a:stretch>
              <a:fillRect/>
            </a:stretch>
          </p:blipFill>
          <p:spPr>
            <a:xfrm>
              <a:off x="8927664" y="6864740"/>
              <a:ext cx="7867700" cy="4191000"/>
            </a:xfrm>
            <a:prstGeom prst="rect">
              <a:avLst/>
            </a:prstGeom>
          </p:spPr>
        </p:pic>
        <p:pic>
          <p:nvPicPr>
            <p:cNvPr id="11" name="图片 10">
              <a:extLst>
                <a:ext uri="{FF2B5EF4-FFF2-40B4-BE49-F238E27FC236}">
                  <a16:creationId xmlns:a16="http://schemas.microsoft.com/office/drawing/2014/main" id="{DAF88A8E-1043-4A1B-BF1F-FED0E9F7C6D8}"/>
                </a:ext>
              </a:extLst>
            </p:cNvPr>
            <p:cNvPicPr>
              <a:picLocks noChangeAspect="1"/>
            </p:cNvPicPr>
            <p:nvPr/>
          </p:nvPicPr>
          <p:blipFill>
            <a:blip r:embed="rId14"/>
            <a:stretch>
              <a:fillRect/>
            </a:stretch>
          </p:blipFill>
          <p:spPr>
            <a:xfrm>
              <a:off x="16844676" y="6713984"/>
              <a:ext cx="7182575" cy="4320208"/>
            </a:xfrm>
            <a:prstGeom prst="rect">
              <a:avLst/>
            </a:prstGeom>
          </p:spPr>
        </p:pic>
      </p:grpSp>
    </p:spTree>
    <p:extLst>
      <p:ext uri="{BB962C8B-B14F-4D97-AF65-F5344CB8AC3E}">
        <p14:creationId xmlns:p14="http://schemas.microsoft.com/office/powerpoint/2010/main" val="184174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p:nvPr/>
        </p:nvSpPr>
        <p:spPr>
          <a:xfrm>
            <a:off x="1534816" y="7873251"/>
            <a:ext cx="12941043" cy="274947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300">
                <a:solidFill>
                  <a:schemeClr val="accent1"/>
                </a:solidFill>
                <a:latin typeface="Arial"/>
                <a:ea typeface="Arial"/>
                <a:cs typeface="Arial"/>
                <a:sym typeface="Arial"/>
              </a:defRPr>
            </a:lvl1pPr>
          </a:lstStyle>
          <a:p>
            <a:r>
              <a:rPr lang="en-US" dirty="0">
                <a:latin typeface="+mn-lt"/>
                <a:ea typeface="+mn-ea"/>
                <a:cs typeface="+mn-ea"/>
                <a:sym typeface="+mn-lt"/>
              </a:rPr>
              <a:t>Xin Zhang</a:t>
            </a:r>
            <a:r>
              <a:rPr dirty="0">
                <a:latin typeface="+mn-lt"/>
                <a:ea typeface="+mn-ea"/>
                <a:cs typeface="+mn-ea"/>
                <a:sym typeface="+mn-lt"/>
              </a:rPr>
              <a:t>/ </a:t>
            </a:r>
            <a:r>
              <a:rPr lang="en-US" dirty="0">
                <a:latin typeface="+mn-lt"/>
                <a:ea typeface="+mn-ea"/>
                <a:cs typeface="+mn-ea"/>
                <a:sym typeface="+mn-lt"/>
              </a:rPr>
              <a:t>GEOGLAM Infrastructure</a:t>
            </a:r>
            <a:r>
              <a:rPr dirty="0">
                <a:latin typeface="+mn-lt"/>
                <a:ea typeface="+mn-ea"/>
                <a:cs typeface="+mn-ea"/>
                <a:sym typeface="+mn-lt"/>
              </a:rPr>
              <a:t> </a:t>
            </a:r>
            <a:endParaRPr lang="en-US" altLang="zh-CN" dirty="0">
              <a:latin typeface="+mn-lt"/>
              <a:ea typeface="+mn-ea"/>
              <a:cs typeface="+mn-ea"/>
              <a:sym typeface="+mn-lt"/>
            </a:endParaRPr>
          </a:p>
          <a:p>
            <a:r>
              <a:rPr lang="en-US" dirty="0">
                <a:latin typeface="+mn-lt"/>
                <a:ea typeface="+mn-ea"/>
                <a:cs typeface="+mn-ea"/>
                <a:sym typeface="+mn-lt"/>
              </a:rPr>
              <a:t>Institute of Remote Sensing and Digital Earth (RADI)</a:t>
            </a:r>
          </a:p>
          <a:p>
            <a:r>
              <a:rPr lang="en-US" dirty="0">
                <a:latin typeface="+mn-lt"/>
                <a:ea typeface="+mn-ea"/>
                <a:cs typeface="+mn-ea"/>
                <a:sym typeface="+mn-lt"/>
              </a:rPr>
              <a:t>Chinese Academy of Sciences (CAS)</a:t>
            </a:r>
            <a:r>
              <a:rPr lang="en-US" altLang="zh-CN" dirty="0">
                <a:latin typeface="+mn-lt"/>
                <a:ea typeface="+mn-ea"/>
                <a:cs typeface="+mn-ea"/>
                <a:sym typeface="+mn-lt"/>
              </a:rPr>
              <a:t> , China</a:t>
            </a:r>
            <a:endParaRPr lang="en-US" dirty="0">
              <a:latin typeface="+mn-lt"/>
              <a:ea typeface="+mn-ea"/>
              <a:cs typeface="+mn-ea"/>
              <a:sym typeface="+mn-lt"/>
            </a:endParaRPr>
          </a:p>
          <a:p>
            <a:r>
              <a:rPr lang="en-US" dirty="0">
                <a:latin typeface="+mn-lt"/>
                <a:ea typeface="+mn-ea"/>
                <a:cs typeface="+mn-ea"/>
                <a:sym typeface="+mn-lt"/>
              </a:rPr>
              <a:t>Email: zhangxin1010@radi.ac.cn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9442" y="5128825"/>
            <a:ext cx="7793303" cy="2442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2407" y="5258600"/>
            <a:ext cx="7422913" cy="2051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2"/>
          </p:nvPr>
        </p:nvSpPr>
        <p:spPr>
          <a:xfrm>
            <a:off x="12048593" y="13081000"/>
            <a:ext cx="274113" cy="471924"/>
          </a:xfrm>
        </p:spPr>
        <p:txBody>
          <a:bodyPr/>
          <a:lstStyle/>
          <a:p>
            <a:fld id="{86CB4B4D-7CA3-9044-876B-883B54F8677D}" type="slidenum">
              <a:rPr lang="en-US" smtClean="0">
                <a:cs typeface="+mn-ea"/>
                <a:sym typeface="+mn-lt"/>
              </a:rPr>
              <a:t>2</a:t>
            </a:fld>
            <a:endParaRPr lang="en-US">
              <a:cs typeface="+mn-ea"/>
              <a:sym typeface="+mn-lt"/>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strator\Desktop\3.png">
            <a:extLst>
              <a:ext uri="{FF2B5EF4-FFF2-40B4-BE49-F238E27FC236}">
                <a16:creationId xmlns:a16="http://schemas.microsoft.com/office/drawing/2014/main" id="{B9F81980-4364-4F54-93EA-91E45749B61E}"/>
              </a:ext>
            </a:extLst>
          </p:cNvPr>
          <p:cNvPicPr>
            <a:picLocks noChangeAspect="1" noChangeArrowheads="1"/>
          </p:cNvPicPr>
          <p:nvPr>
            <p:custDataLst>
              <p:custData r:id="rId2"/>
            </p:custDataLst>
          </p:nvPr>
        </p:nvPicPr>
        <p:blipFill rotWithShape="1">
          <a:blip r:embed="rId4">
            <a:extLst>
              <a:ext uri="{28A0092B-C50C-407E-A947-70E740481C1C}">
                <a14:useLocalDpi xmlns:a14="http://schemas.microsoft.com/office/drawing/2010/main" val="0"/>
              </a:ext>
            </a:extLst>
          </a:blip>
          <a:srcRect r="3002" b="2"/>
          <a:stretch/>
        </p:blipFill>
        <p:spPr bwMode="auto">
          <a:xfrm>
            <a:off x="9723120" y="2475596"/>
            <a:ext cx="4937760"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a:extLst>
              <a:ext uri="{FF2B5EF4-FFF2-40B4-BE49-F238E27FC236}">
                <a16:creationId xmlns:a16="http://schemas.microsoft.com/office/drawing/2014/main" id="{E69E3D07-35A0-4DC8-9F94-F65EECA21F82}"/>
              </a:ext>
            </a:extLst>
          </p:cNvPr>
          <p:cNvSpPr>
            <a:spLocks noGrp="1"/>
          </p:cNvSpPr>
          <p:nvPr>
            <p:ph type="title"/>
          </p:nvPr>
        </p:nvSpPr>
        <p:spPr>
          <a:xfrm>
            <a:off x="2765194" y="7359974"/>
            <a:ext cx="18853612" cy="2848820"/>
          </a:xfrm>
        </p:spPr>
        <p:txBody>
          <a:bodyPr vert="horz" lIns="182880" tIns="91440" rIns="182880" bIns="91440" rtlCol="0" anchor="b">
            <a:normAutofit/>
          </a:bodyPr>
          <a:lstStyle/>
          <a:p>
            <a:pPr algn="ctr"/>
            <a:r>
              <a:rPr lang="en-US" altLang="zh-CN" sz="12000" kern="1200" dirty="0">
                <a:solidFill>
                  <a:schemeClr val="tx1"/>
                </a:solidFill>
                <a:cs typeface="+mn-ea"/>
                <a:sym typeface="+mn-lt"/>
              </a:rPr>
              <a:t>CropWatch-Analysis</a:t>
            </a:r>
          </a:p>
        </p:txBody>
      </p:sp>
    </p:spTree>
    <p:extLst>
      <p:ext uri="{BB962C8B-B14F-4D97-AF65-F5344CB8AC3E}">
        <p14:creationId xmlns:p14="http://schemas.microsoft.com/office/powerpoint/2010/main" val="991565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5EB146-6933-4B98-B865-F9B8C8F6519E}"/>
              </a:ext>
            </a:extLst>
          </p:cNvPr>
          <p:cNvSpPr>
            <a:spLocks noGrp="1"/>
          </p:cNvSpPr>
          <p:nvPr>
            <p:ph type="title"/>
          </p:nvPr>
        </p:nvSpPr>
        <p:spPr>
          <a:xfrm>
            <a:off x="1113065" y="1286934"/>
            <a:ext cx="22421850" cy="1489672"/>
          </a:xfrm>
        </p:spPr>
        <p:txBody>
          <a:bodyPr>
            <a:normAutofit/>
          </a:bodyPr>
          <a:lstStyle/>
          <a:p>
            <a:pPr algn="ctr"/>
            <a:r>
              <a:rPr lang="en-US" altLang="zh-CN" sz="6400" dirty="0">
                <a:solidFill>
                  <a:schemeClr val="bg1"/>
                </a:solidFill>
                <a:cs typeface="+mn-ea"/>
                <a:sym typeface="+mn-lt"/>
              </a:rPr>
              <a:t>Easy to use interface</a:t>
            </a:r>
            <a:endParaRPr lang="zh-CN" altLang="en-US" sz="6400" dirty="0">
              <a:solidFill>
                <a:schemeClr val="bg1"/>
              </a:solidFill>
              <a:cs typeface="+mn-ea"/>
              <a:sym typeface="+mn-lt"/>
            </a:endParaRPr>
          </a:p>
        </p:txBody>
      </p:sp>
      <p:sp>
        <p:nvSpPr>
          <p:cNvPr id="3" name="页脚占位符 2">
            <a:extLst>
              <a:ext uri="{FF2B5EF4-FFF2-40B4-BE49-F238E27FC236}">
                <a16:creationId xmlns:a16="http://schemas.microsoft.com/office/drawing/2014/main" id="{799D6AE2-7088-49F8-8B65-BA99FF7BBC03}"/>
              </a:ext>
            </a:extLst>
          </p:cNvPr>
          <p:cNvSpPr>
            <a:spLocks noGrp="1"/>
          </p:cNvSpPr>
          <p:nvPr>
            <p:ph type="ftr" sz="quarter" idx="11"/>
          </p:nvPr>
        </p:nvSpPr>
        <p:spPr>
          <a:xfrm>
            <a:off x="8077200" y="12712701"/>
            <a:ext cx="8229600" cy="730250"/>
          </a:xfrm>
        </p:spPr>
        <p:txBody>
          <a:bodyPr>
            <a:normAutofit fontScale="92500" lnSpcReduction="10000"/>
          </a:bodyPr>
          <a:lstStyle/>
          <a:p>
            <a:endParaRPr lang="en-US" dirty="0">
              <a:cs typeface="+mn-ea"/>
              <a:sym typeface="+mn-lt"/>
            </a:endParaRPr>
          </a:p>
        </p:txBody>
      </p:sp>
      <p:sp>
        <p:nvSpPr>
          <p:cNvPr id="6" name="标题 1">
            <a:extLst>
              <a:ext uri="{FF2B5EF4-FFF2-40B4-BE49-F238E27FC236}">
                <a16:creationId xmlns:a16="http://schemas.microsoft.com/office/drawing/2014/main" id="{DB213E66-C304-4C00-BA27-101080ECB24F}"/>
              </a:ext>
            </a:extLst>
          </p:cNvPr>
          <p:cNvSpPr txBox="1">
            <a:spLocks/>
          </p:cNvSpPr>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a:lstStyle>
          <a:p>
            <a:pPr algn="l" hangingPunct="1"/>
            <a:r>
              <a:rPr lang="en-US" altLang="zh-CN" sz="5400" dirty="0">
                <a:cs typeface="+mn-ea"/>
                <a:sym typeface="+mn-lt"/>
              </a:rPr>
              <a:t>CropWatch-Analysis</a:t>
            </a:r>
            <a:endParaRPr lang="zh-CN" altLang="en-US" sz="5400" dirty="0">
              <a:cs typeface="+mn-ea"/>
              <a:sym typeface="+mn-lt"/>
            </a:endParaRPr>
          </a:p>
        </p:txBody>
      </p:sp>
      <p:pic>
        <p:nvPicPr>
          <p:cNvPr id="14" name="Picture 2" descr="D:\百度云同步盘\cropwatch\documents\CropWatchOnline\截图\th.jpg">
            <a:extLst>
              <a:ext uri="{FF2B5EF4-FFF2-40B4-BE49-F238E27FC236}">
                <a16:creationId xmlns:a16="http://schemas.microsoft.com/office/drawing/2014/main" id="{44730346-DAC3-46F5-A058-DB6FB3109EB8}"/>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23248" y="3473624"/>
            <a:ext cx="3888432" cy="38884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D:\百度云同步盘\cropwatch\documents\CropWatchOnline\截图\icon_team.gif">
            <a:extLst>
              <a:ext uri="{FF2B5EF4-FFF2-40B4-BE49-F238E27FC236}">
                <a16:creationId xmlns:a16="http://schemas.microsoft.com/office/drawing/2014/main" id="{7A1E961A-E69C-4C2E-B088-74B2B1A96804}"/>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776176" y="3175062"/>
            <a:ext cx="7871618" cy="3979540"/>
          </a:xfrm>
          <a:prstGeom prst="rect">
            <a:avLst/>
          </a:prstGeom>
          <a:noFill/>
          <a:extLst>
            <a:ext uri="{909E8E84-426E-40DD-AFC4-6F175D3DCCD1}">
              <a14:hiddenFill xmlns:a14="http://schemas.microsoft.com/office/drawing/2010/main">
                <a:solidFill>
                  <a:srgbClr val="FFFFFF"/>
                </a:solidFill>
              </a14:hiddenFill>
            </a:ext>
          </a:extLst>
        </p:spPr>
      </p:pic>
      <p:sp>
        <p:nvSpPr>
          <p:cNvPr id="16" name="右箭头 6">
            <a:extLst>
              <a:ext uri="{FF2B5EF4-FFF2-40B4-BE49-F238E27FC236}">
                <a16:creationId xmlns:a16="http://schemas.microsoft.com/office/drawing/2014/main" id="{A988346F-EDB6-4158-B793-17B1310A625B}"/>
              </a:ext>
            </a:extLst>
          </p:cNvPr>
          <p:cNvSpPr/>
          <p:nvPr/>
        </p:nvSpPr>
        <p:spPr>
          <a:xfrm>
            <a:off x="10247784" y="4835862"/>
            <a:ext cx="1859936" cy="648238"/>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B18BD85E-67A6-4BD8-9441-20EFF8B2D200}"/>
              </a:ext>
            </a:extLst>
          </p:cNvPr>
          <p:cNvSpPr/>
          <p:nvPr/>
        </p:nvSpPr>
        <p:spPr>
          <a:xfrm>
            <a:off x="1780738" y="7729701"/>
            <a:ext cx="19340254" cy="3785652"/>
          </a:xfrm>
          <a:prstGeom prst="rect">
            <a:avLst/>
          </a:prstGeom>
        </p:spPr>
        <p:txBody>
          <a:bodyPr wrap="square">
            <a:spAutoFit/>
          </a:bodyPr>
          <a:lstStyle/>
          <a:p>
            <a:pPr algn="l"/>
            <a:r>
              <a:rPr lang="en-US" altLang="zh-CN" sz="4000" dirty="0"/>
              <a:t>CropWatch Analysis is cloud based group analyzing tool for the CropWatch teams or invited author all over the world. </a:t>
            </a:r>
          </a:p>
          <a:p>
            <a:pPr algn="l"/>
            <a:r>
              <a:rPr lang="en-US" altLang="zh-CN" sz="4000" dirty="0"/>
              <a:t>Until February 2018 CropWatch bulletin (Vol. 18, No. 1)</a:t>
            </a:r>
            <a:r>
              <a:rPr lang="zh-CN" altLang="en-US" sz="4000" dirty="0"/>
              <a:t>，</a:t>
            </a:r>
            <a:r>
              <a:rPr lang="en-US" altLang="zh-CN" sz="4000" dirty="0"/>
              <a:t>37 colleagues from 9 countries and 4 teams from China have joined the </a:t>
            </a:r>
            <a:r>
              <a:rPr lang="en-US" altLang="zh-CN" sz="4000" dirty="0" err="1"/>
              <a:t>Cropwatch</a:t>
            </a:r>
            <a:r>
              <a:rPr lang="en-US" altLang="zh-CN" sz="4000" dirty="0"/>
              <a:t> analysis platform.</a:t>
            </a:r>
          </a:p>
          <a:p>
            <a:pPr algn="l"/>
            <a:endParaRPr lang="en-US" altLang="zh-CN" sz="4000" dirty="0"/>
          </a:p>
          <a:p>
            <a:pPr algn="l"/>
            <a:endParaRPr lang="en-US" altLang="zh-CN" sz="4000" dirty="0"/>
          </a:p>
        </p:txBody>
      </p:sp>
    </p:spTree>
    <p:extLst>
      <p:ext uri="{BB962C8B-B14F-4D97-AF65-F5344CB8AC3E}">
        <p14:creationId xmlns:p14="http://schemas.microsoft.com/office/powerpoint/2010/main" val="3896878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33E6451-D6A5-40BC-912C-9B586A7F3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560" y="2465511"/>
            <a:ext cx="11953328" cy="8696047"/>
          </a:xfrm>
          <a:prstGeom prst="rect">
            <a:avLst/>
          </a:prstGeom>
        </p:spPr>
      </p:pic>
      <p:sp>
        <p:nvSpPr>
          <p:cNvPr id="2" name="标题 1">
            <a:extLst>
              <a:ext uri="{FF2B5EF4-FFF2-40B4-BE49-F238E27FC236}">
                <a16:creationId xmlns:a16="http://schemas.microsoft.com/office/drawing/2014/main" id="{924B0CBF-110C-437B-ADEC-603D4D1299DE}"/>
              </a:ext>
            </a:extLst>
          </p:cNvPr>
          <p:cNvSpPr>
            <a:spLocks noGrp="1"/>
          </p:cNvSpPr>
          <p:nvPr>
            <p:ph type="title"/>
          </p:nvPr>
        </p:nvSpPr>
        <p:spPr>
          <a:xfrm>
            <a:off x="1280160" y="4148726"/>
            <a:ext cx="6663368" cy="5949633"/>
          </a:xfrm>
          <a:prstGeom prst="ellipse">
            <a:avLst/>
          </a:prstGeom>
          <a:solidFill>
            <a:schemeClr val="tx1">
              <a:lumMod val="85000"/>
              <a:lumOff val="15000"/>
            </a:schemeClr>
          </a:solidFill>
          <a:ln w="174625" cmpd="thinThick">
            <a:solidFill>
              <a:schemeClr val="tx1">
                <a:lumMod val="85000"/>
                <a:lumOff val="15000"/>
              </a:schemeClr>
            </a:solidFill>
          </a:ln>
        </p:spPr>
        <p:txBody>
          <a:bodyPr anchor="ctr">
            <a:normAutofit/>
          </a:bodyPr>
          <a:lstStyle/>
          <a:p>
            <a:pPr algn="ctr"/>
            <a:r>
              <a:rPr lang="en-US" altLang="zh-CN" sz="5200" dirty="0">
                <a:solidFill>
                  <a:schemeClr val="bg1"/>
                </a:solidFill>
                <a:cs typeface="+mn-ea"/>
                <a:sym typeface="+mn-lt"/>
              </a:rPr>
              <a:t>Custom your own Bulletin/Report</a:t>
            </a:r>
            <a:endParaRPr lang="zh-CN" altLang="en-US" sz="5200" dirty="0">
              <a:solidFill>
                <a:schemeClr val="bg1"/>
              </a:solidFill>
              <a:cs typeface="+mn-ea"/>
              <a:sym typeface="+mn-lt"/>
            </a:endParaRPr>
          </a:p>
        </p:txBody>
      </p:sp>
      <p:sp>
        <p:nvSpPr>
          <p:cNvPr id="7" name="标题 1">
            <a:extLst>
              <a:ext uri="{FF2B5EF4-FFF2-40B4-BE49-F238E27FC236}">
                <a16:creationId xmlns:a16="http://schemas.microsoft.com/office/drawing/2014/main" id="{FF10A8CA-FE4B-42FF-B4BA-22A599A2878D}"/>
              </a:ext>
            </a:extLst>
          </p:cNvPr>
          <p:cNvSpPr txBox="1">
            <a:spLocks/>
          </p:cNvSpPr>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a:lstStyle>
          <a:p>
            <a:pPr algn="l" hangingPunct="1"/>
            <a:r>
              <a:rPr lang="en-US" altLang="zh-CN" sz="5400" dirty="0">
                <a:cs typeface="+mn-ea"/>
                <a:sym typeface="+mn-lt"/>
              </a:rPr>
              <a:t>CropWatch-Analysis</a:t>
            </a:r>
            <a:endParaRPr lang="zh-CN" altLang="en-US" sz="5400" dirty="0">
              <a:cs typeface="+mn-ea"/>
              <a:sym typeface="+mn-lt"/>
            </a:endParaRPr>
          </a:p>
        </p:txBody>
      </p:sp>
    </p:spTree>
    <p:extLst>
      <p:ext uri="{BB962C8B-B14F-4D97-AF65-F5344CB8AC3E}">
        <p14:creationId xmlns:p14="http://schemas.microsoft.com/office/powerpoint/2010/main" val="2799595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图示 6">
            <a:extLst>
              <a:ext uri="{FF2B5EF4-FFF2-40B4-BE49-F238E27FC236}">
                <a16:creationId xmlns:a16="http://schemas.microsoft.com/office/drawing/2014/main" id="{172AA73A-B472-414F-858D-F04E85960169}"/>
              </a:ext>
            </a:extLst>
          </p:cNvPr>
          <p:cNvGraphicFramePr/>
          <p:nvPr>
            <p:extLst>
              <p:ext uri="{D42A27DB-BD31-4B8C-83A1-F6EECF244321}">
                <p14:modId xmlns:p14="http://schemas.microsoft.com/office/powerpoint/2010/main" val="3718322703"/>
              </p:ext>
            </p:extLst>
          </p:nvPr>
        </p:nvGraphicFramePr>
        <p:xfrm>
          <a:off x="349125" y="3365612"/>
          <a:ext cx="7992888" cy="7632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标题 1">
            <a:extLst>
              <a:ext uri="{FF2B5EF4-FFF2-40B4-BE49-F238E27FC236}">
                <a16:creationId xmlns:a16="http://schemas.microsoft.com/office/drawing/2014/main" id="{F7A8A432-8227-4C2F-8DDF-8FD8E6C0BDA6}"/>
              </a:ext>
            </a:extLst>
          </p:cNvPr>
          <p:cNvSpPr txBox="1">
            <a:spLocks/>
          </p:cNvSpPr>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a:lstStyle>
          <a:p>
            <a:pPr algn="l" hangingPunct="1"/>
            <a:r>
              <a:rPr lang="en-US" altLang="zh-CN" sz="5400" dirty="0">
                <a:cs typeface="+mn-ea"/>
                <a:sym typeface="+mn-lt"/>
              </a:rPr>
              <a:t>CropWatch-Analysis</a:t>
            </a:r>
            <a:endParaRPr lang="zh-CN" altLang="en-US" sz="5400" dirty="0">
              <a:cs typeface="+mn-ea"/>
              <a:sym typeface="+mn-lt"/>
            </a:endParaRPr>
          </a:p>
        </p:txBody>
      </p:sp>
      <p:pic>
        <p:nvPicPr>
          <p:cNvPr id="4" name="图片 3">
            <a:extLst>
              <a:ext uri="{FF2B5EF4-FFF2-40B4-BE49-F238E27FC236}">
                <a16:creationId xmlns:a16="http://schemas.microsoft.com/office/drawing/2014/main" id="{6A0C53AD-4328-4FD0-BDCF-6DADCFBC1DC2}"/>
              </a:ext>
            </a:extLst>
          </p:cNvPr>
          <p:cNvPicPr>
            <a:picLocks noChangeAspect="1"/>
          </p:cNvPicPr>
          <p:nvPr/>
        </p:nvPicPr>
        <p:blipFill>
          <a:blip r:embed="rId7"/>
          <a:stretch>
            <a:fillRect/>
          </a:stretch>
        </p:blipFill>
        <p:spPr>
          <a:xfrm>
            <a:off x="8519591" y="2753544"/>
            <a:ext cx="15389965" cy="8856984"/>
          </a:xfrm>
          <a:prstGeom prst="rect">
            <a:avLst/>
          </a:prstGeom>
        </p:spPr>
      </p:pic>
      <p:grpSp>
        <p:nvGrpSpPr>
          <p:cNvPr id="29" name="组合 28">
            <a:extLst>
              <a:ext uri="{FF2B5EF4-FFF2-40B4-BE49-F238E27FC236}">
                <a16:creationId xmlns:a16="http://schemas.microsoft.com/office/drawing/2014/main" id="{C2BF91C2-2A90-49A0-90D0-6BE43214E1A9}"/>
              </a:ext>
            </a:extLst>
          </p:cNvPr>
          <p:cNvGrpSpPr/>
          <p:nvPr/>
        </p:nvGrpSpPr>
        <p:grpSpPr>
          <a:xfrm>
            <a:off x="8479362" y="2536541"/>
            <a:ext cx="15549137" cy="10592709"/>
            <a:chOff x="8479362" y="2536541"/>
            <a:chExt cx="15549137" cy="10592709"/>
          </a:xfrm>
        </p:grpSpPr>
        <p:pic>
          <p:nvPicPr>
            <p:cNvPr id="25" name="图片 24">
              <a:extLst>
                <a:ext uri="{FF2B5EF4-FFF2-40B4-BE49-F238E27FC236}">
                  <a16:creationId xmlns:a16="http://schemas.microsoft.com/office/drawing/2014/main" id="{BD8A9410-D619-4DF4-8A72-09C2895AA04F}"/>
                </a:ext>
              </a:extLst>
            </p:cNvPr>
            <p:cNvPicPr>
              <a:picLocks noChangeAspect="1"/>
            </p:cNvPicPr>
            <p:nvPr/>
          </p:nvPicPr>
          <p:blipFill>
            <a:blip r:embed="rId8"/>
            <a:stretch>
              <a:fillRect/>
            </a:stretch>
          </p:blipFill>
          <p:spPr>
            <a:xfrm>
              <a:off x="8493568" y="2536541"/>
              <a:ext cx="15534931" cy="3581540"/>
            </a:xfrm>
            <a:prstGeom prst="rect">
              <a:avLst/>
            </a:prstGeom>
          </p:spPr>
        </p:pic>
        <p:pic>
          <p:nvPicPr>
            <p:cNvPr id="26" name="图片 25">
              <a:extLst>
                <a:ext uri="{FF2B5EF4-FFF2-40B4-BE49-F238E27FC236}">
                  <a16:creationId xmlns:a16="http://schemas.microsoft.com/office/drawing/2014/main" id="{3472452B-9FA1-4ED4-9F53-95B1D0ED1B39}"/>
                </a:ext>
              </a:extLst>
            </p:cNvPr>
            <p:cNvPicPr>
              <a:picLocks noChangeAspect="1"/>
            </p:cNvPicPr>
            <p:nvPr/>
          </p:nvPicPr>
          <p:blipFill>
            <a:blip r:embed="rId9"/>
            <a:stretch>
              <a:fillRect/>
            </a:stretch>
          </p:blipFill>
          <p:spPr>
            <a:xfrm>
              <a:off x="8479362" y="6126738"/>
              <a:ext cx="9220572" cy="7002512"/>
            </a:xfrm>
            <a:prstGeom prst="rect">
              <a:avLst/>
            </a:prstGeom>
          </p:spPr>
        </p:pic>
        <p:pic>
          <p:nvPicPr>
            <p:cNvPr id="28" name="图片 27">
              <a:extLst>
                <a:ext uri="{FF2B5EF4-FFF2-40B4-BE49-F238E27FC236}">
                  <a16:creationId xmlns:a16="http://schemas.microsoft.com/office/drawing/2014/main" id="{A97B8499-3B40-4105-A072-0120F7718464}"/>
                </a:ext>
              </a:extLst>
            </p:cNvPr>
            <p:cNvPicPr>
              <a:picLocks noChangeAspect="1"/>
            </p:cNvPicPr>
            <p:nvPr/>
          </p:nvPicPr>
          <p:blipFill>
            <a:blip r:embed="rId10"/>
            <a:stretch>
              <a:fillRect/>
            </a:stretch>
          </p:blipFill>
          <p:spPr>
            <a:xfrm>
              <a:off x="17703899" y="6126739"/>
              <a:ext cx="6153397" cy="6403610"/>
            </a:xfrm>
            <a:prstGeom prst="rect">
              <a:avLst/>
            </a:prstGeom>
          </p:spPr>
        </p:pic>
      </p:grpSp>
      <p:pic>
        <p:nvPicPr>
          <p:cNvPr id="5" name="图片 4">
            <a:extLst>
              <a:ext uri="{FF2B5EF4-FFF2-40B4-BE49-F238E27FC236}">
                <a16:creationId xmlns:a16="http://schemas.microsoft.com/office/drawing/2014/main" id="{BE404181-1291-4D7D-A281-994AB6CBE229}"/>
              </a:ext>
            </a:extLst>
          </p:cNvPr>
          <p:cNvPicPr>
            <a:picLocks noChangeAspect="1"/>
          </p:cNvPicPr>
          <p:nvPr/>
        </p:nvPicPr>
        <p:blipFill>
          <a:blip r:embed="rId11"/>
          <a:stretch>
            <a:fillRect/>
          </a:stretch>
        </p:blipFill>
        <p:spPr>
          <a:xfrm>
            <a:off x="8530243" y="2575182"/>
            <a:ext cx="15389965" cy="9081124"/>
          </a:xfrm>
          <a:prstGeom prst="rect">
            <a:avLst/>
          </a:prstGeom>
        </p:spPr>
      </p:pic>
      <p:pic>
        <p:nvPicPr>
          <p:cNvPr id="12" name="图片 11">
            <a:extLst>
              <a:ext uri="{FF2B5EF4-FFF2-40B4-BE49-F238E27FC236}">
                <a16:creationId xmlns:a16="http://schemas.microsoft.com/office/drawing/2014/main" id="{A71FB229-733E-4B10-ABF1-505C41338EC5}"/>
              </a:ext>
            </a:extLst>
          </p:cNvPr>
          <p:cNvPicPr>
            <a:picLocks noChangeAspect="1"/>
          </p:cNvPicPr>
          <p:nvPr/>
        </p:nvPicPr>
        <p:blipFill>
          <a:blip r:embed="rId12"/>
          <a:stretch>
            <a:fillRect/>
          </a:stretch>
        </p:blipFill>
        <p:spPr>
          <a:xfrm>
            <a:off x="8530242" y="2545198"/>
            <a:ext cx="15389965" cy="9087815"/>
          </a:xfrm>
          <a:prstGeom prst="rect">
            <a:avLst/>
          </a:prstGeom>
        </p:spPr>
      </p:pic>
      <p:grpSp>
        <p:nvGrpSpPr>
          <p:cNvPr id="21" name="组合 20">
            <a:extLst>
              <a:ext uri="{FF2B5EF4-FFF2-40B4-BE49-F238E27FC236}">
                <a16:creationId xmlns:a16="http://schemas.microsoft.com/office/drawing/2014/main" id="{97A4DF57-BD17-4E45-B8AD-592A5545A52B}"/>
              </a:ext>
            </a:extLst>
          </p:cNvPr>
          <p:cNvGrpSpPr/>
          <p:nvPr/>
        </p:nvGrpSpPr>
        <p:grpSpPr>
          <a:xfrm>
            <a:off x="17735214" y="3617640"/>
            <a:ext cx="2592288" cy="2490461"/>
            <a:chOff x="17735214" y="3617640"/>
            <a:chExt cx="2592288" cy="2490461"/>
          </a:xfrm>
        </p:grpSpPr>
        <p:sp>
          <p:nvSpPr>
            <p:cNvPr id="13" name="矩形 12">
              <a:extLst>
                <a:ext uri="{FF2B5EF4-FFF2-40B4-BE49-F238E27FC236}">
                  <a16:creationId xmlns:a16="http://schemas.microsoft.com/office/drawing/2014/main" id="{7D7649CC-53A2-4581-A5E3-D2AE85E23831}"/>
                </a:ext>
              </a:extLst>
            </p:cNvPr>
            <p:cNvSpPr/>
            <p:nvPr/>
          </p:nvSpPr>
          <p:spPr>
            <a:xfrm>
              <a:off x="17736616" y="3617640"/>
              <a:ext cx="1944216" cy="1584176"/>
            </a:xfrm>
            <a:prstGeom prst="rect">
              <a:avLst/>
            </a:prstGeom>
            <a:noFill/>
            <a:ln w="28575"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20" name="文本框 19">
              <a:extLst>
                <a:ext uri="{FF2B5EF4-FFF2-40B4-BE49-F238E27FC236}">
                  <a16:creationId xmlns:a16="http://schemas.microsoft.com/office/drawing/2014/main" id="{B74B0F98-6FAD-455E-A072-DBDF26654BE5}"/>
                </a:ext>
              </a:extLst>
            </p:cNvPr>
            <p:cNvSpPr txBox="1"/>
            <p:nvPr/>
          </p:nvSpPr>
          <p:spPr>
            <a:xfrm>
              <a:off x="17735214" y="5266845"/>
              <a:ext cx="259228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zh-CN" sz="2400" b="0" i="0" u="none" strike="noStrike" cap="none" spc="0" normalizeH="0" baseline="0" dirty="0">
                  <a:ln>
                    <a:noFill/>
                  </a:ln>
                  <a:solidFill>
                    <a:srgbClr val="000000"/>
                  </a:solidFill>
                  <a:effectLst/>
                  <a:uFillTx/>
                  <a:latin typeface="+mn-lt"/>
                  <a:ea typeface="+mn-ea"/>
                  <a:cs typeface="+mn-cs"/>
                  <a:sym typeface="Helvetica Light"/>
                </a:rPr>
                <a:t>Version &amp; History control</a:t>
              </a:r>
              <a:endParaRPr kumimoji="0" lang="zh-CN" altLang="en-US" sz="2400" b="0" i="0" u="none" strike="noStrike" cap="none" spc="0" normalizeH="0" baseline="0" dirty="0">
                <a:ln>
                  <a:noFill/>
                </a:ln>
                <a:solidFill>
                  <a:srgbClr val="000000"/>
                </a:solidFill>
                <a:effectLst/>
                <a:uFillTx/>
                <a:latin typeface="+mn-lt"/>
                <a:ea typeface="+mn-ea"/>
                <a:cs typeface="+mn-cs"/>
                <a:sym typeface="Helvetica Light"/>
              </a:endParaRPr>
            </a:p>
          </p:txBody>
        </p:sp>
      </p:grpSp>
      <p:grpSp>
        <p:nvGrpSpPr>
          <p:cNvPr id="23" name="组合 22">
            <a:extLst>
              <a:ext uri="{FF2B5EF4-FFF2-40B4-BE49-F238E27FC236}">
                <a16:creationId xmlns:a16="http://schemas.microsoft.com/office/drawing/2014/main" id="{C404383F-4592-4BC0-AF97-8516C588E961}"/>
              </a:ext>
            </a:extLst>
          </p:cNvPr>
          <p:cNvGrpSpPr/>
          <p:nvPr/>
        </p:nvGrpSpPr>
        <p:grpSpPr>
          <a:xfrm>
            <a:off x="10895856" y="6133073"/>
            <a:ext cx="8955158" cy="5265783"/>
            <a:chOff x="10895856" y="6133073"/>
            <a:chExt cx="8955158" cy="5265783"/>
          </a:xfrm>
        </p:grpSpPr>
        <p:pic>
          <p:nvPicPr>
            <p:cNvPr id="22" name="图片 21">
              <a:extLst>
                <a:ext uri="{FF2B5EF4-FFF2-40B4-BE49-F238E27FC236}">
                  <a16:creationId xmlns:a16="http://schemas.microsoft.com/office/drawing/2014/main" id="{F8D492EE-1DA1-43DA-A29C-3040F4245A22}"/>
                </a:ext>
              </a:extLst>
            </p:cNvPr>
            <p:cNvPicPr>
              <a:picLocks noChangeAspect="1"/>
            </p:cNvPicPr>
            <p:nvPr/>
          </p:nvPicPr>
          <p:blipFill>
            <a:blip r:embed="rId13"/>
            <a:stretch>
              <a:fillRect/>
            </a:stretch>
          </p:blipFill>
          <p:spPr>
            <a:xfrm>
              <a:off x="10895856" y="6133073"/>
              <a:ext cx="6187430" cy="5265783"/>
            </a:xfrm>
            <a:prstGeom prst="rect">
              <a:avLst/>
            </a:prstGeom>
          </p:spPr>
        </p:pic>
        <p:sp>
          <p:nvSpPr>
            <p:cNvPr id="24" name="文本框 23">
              <a:extLst>
                <a:ext uri="{FF2B5EF4-FFF2-40B4-BE49-F238E27FC236}">
                  <a16:creationId xmlns:a16="http://schemas.microsoft.com/office/drawing/2014/main" id="{05DC2FFB-7B31-49B0-B8E1-E4B904D1793D}"/>
                </a:ext>
              </a:extLst>
            </p:cNvPr>
            <p:cNvSpPr txBox="1"/>
            <p:nvPr/>
          </p:nvSpPr>
          <p:spPr>
            <a:xfrm>
              <a:off x="17258726" y="9058890"/>
              <a:ext cx="259228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zh-CN" sz="2400" b="0" i="0" u="none" strike="noStrike" cap="none" spc="0" normalizeH="0" baseline="0" dirty="0">
                  <a:ln>
                    <a:noFill/>
                  </a:ln>
                  <a:solidFill>
                    <a:srgbClr val="000000"/>
                  </a:solidFill>
                  <a:effectLst/>
                  <a:uFillTx/>
                  <a:latin typeface="+mn-lt"/>
                  <a:ea typeface="+mn-ea"/>
                  <a:cs typeface="+mn-cs"/>
                  <a:sym typeface="Helvetica Light"/>
                </a:rPr>
                <a:t>Operation history</a:t>
              </a:r>
              <a:endParaRPr kumimoji="0" lang="zh-CN" altLang="en-US" sz="2400" b="0" i="0" u="none" strike="noStrike" cap="none" spc="0" normalizeH="0" baseline="0" dirty="0">
                <a:ln>
                  <a:noFill/>
                </a:ln>
                <a:solidFill>
                  <a:srgbClr val="000000"/>
                </a:solidFill>
                <a:effectLst/>
                <a:uFillTx/>
                <a:latin typeface="+mn-lt"/>
                <a:ea typeface="+mn-ea"/>
                <a:cs typeface="+mn-cs"/>
                <a:sym typeface="Helvetica Light"/>
              </a:endParaRPr>
            </a:p>
          </p:txBody>
        </p:sp>
      </p:grpSp>
      <p:pic>
        <p:nvPicPr>
          <p:cNvPr id="30" name="图片 29">
            <a:extLst>
              <a:ext uri="{FF2B5EF4-FFF2-40B4-BE49-F238E27FC236}">
                <a16:creationId xmlns:a16="http://schemas.microsoft.com/office/drawing/2014/main" id="{16AE6D83-B340-4988-8A2D-869A413E585E}"/>
              </a:ext>
            </a:extLst>
          </p:cNvPr>
          <p:cNvPicPr>
            <a:picLocks noChangeAspect="1"/>
          </p:cNvPicPr>
          <p:nvPr/>
        </p:nvPicPr>
        <p:blipFill>
          <a:blip r:embed="rId14"/>
          <a:stretch>
            <a:fillRect/>
          </a:stretch>
        </p:blipFill>
        <p:spPr>
          <a:xfrm>
            <a:off x="9959752" y="2504795"/>
            <a:ext cx="12130164" cy="9810328"/>
          </a:xfrm>
          <a:prstGeom prst="rect">
            <a:avLst/>
          </a:prstGeom>
        </p:spPr>
      </p:pic>
    </p:spTree>
    <p:extLst>
      <p:ext uri="{BB962C8B-B14F-4D97-AF65-F5344CB8AC3E}">
        <p14:creationId xmlns:p14="http://schemas.microsoft.com/office/powerpoint/2010/main" val="289897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28BC6B2-9FA9-47B1-BAC4-30689BB94FA0}"/>
              </a:ext>
            </a:extLst>
          </p:cNvPr>
          <p:cNvGrpSpPr/>
          <p:nvPr/>
        </p:nvGrpSpPr>
        <p:grpSpPr>
          <a:xfrm>
            <a:off x="1174776" y="3592080"/>
            <a:ext cx="21170352" cy="7469154"/>
            <a:chOff x="-2226546" y="1152299"/>
            <a:chExt cx="11905422" cy="4443429"/>
          </a:xfrm>
        </p:grpSpPr>
        <p:pic>
          <p:nvPicPr>
            <p:cNvPr id="5" name="图形 4" descr="齿轮">
              <a:extLst>
                <a:ext uri="{FF2B5EF4-FFF2-40B4-BE49-F238E27FC236}">
                  <a16:creationId xmlns:a16="http://schemas.microsoft.com/office/drawing/2014/main" id="{0DE932C6-6DB0-43DC-BB0E-564FA4BDED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81942" y="3016498"/>
              <a:ext cx="914400" cy="914400"/>
            </a:xfrm>
            <a:prstGeom prst="rect">
              <a:avLst/>
            </a:prstGeom>
          </p:spPr>
        </p:pic>
        <p:sp>
          <p:nvSpPr>
            <p:cNvPr id="6" name="文本框 5">
              <a:extLst>
                <a:ext uri="{FF2B5EF4-FFF2-40B4-BE49-F238E27FC236}">
                  <a16:creationId xmlns:a16="http://schemas.microsoft.com/office/drawing/2014/main" id="{7EF440F4-FB1E-408F-9212-45742EBFFA7A}"/>
                </a:ext>
              </a:extLst>
            </p:cNvPr>
            <p:cNvSpPr txBox="1"/>
            <p:nvPr/>
          </p:nvSpPr>
          <p:spPr>
            <a:xfrm>
              <a:off x="2356197" y="3915248"/>
              <a:ext cx="1582212" cy="238027"/>
            </a:xfrm>
            <a:prstGeom prst="rect">
              <a:avLst/>
            </a:prstGeom>
            <a:noFill/>
          </p:spPr>
          <p:txBody>
            <a:bodyPr wrap="square" rtlCol="0">
              <a:spAutoFit/>
            </a:bodyPr>
            <a:lstStyle/>
            <a:p>
              <a:r>
                <a:rPr lang="en-US" altLang="zh-CN" sz="2000" kern="0" dirty="0">
                  <a:solidFill>
                    <a:srgbClr val="000000"/>
                  </a:solidFill>
                  <a:latin typeface="Arial"/>
                  <a:cs typeface="Arial"/>
                  <a:sym typeface="Arial"/>
                </a:rPr>
                <a:t>Data Processing</a:t>
              </a:r>
              <a:endParaRPr lang="zh-CN" altLang="en-US" sz="2000" kern="0" dirty="0">
                <a:solidFill>
                  <a:srgbClr val="000000"/>
                </a:solidFill>
                <a:latin typeface="Arial"/>
                <a:cs typeface="Arial"/>
                <a:sym typeface="Arial"/>
              </a:endParaRPr>
            </a:p>
          </p:txBody>
        </p:sp>
        <p:pic>
          <p:nvPicPr>
            <p:cNvPr id="7" name="图形 6" descr="表格">
              <a:extLst>
                <a:ext uri="{FF2B5EF4-FFF2-40B4-BE49-F238E27FC236}">
                  <a16:creationId xmlns:a16="http://schemas.microsoft.com/office/drawing/2014/main" id="{7C666303-C4C0-4727-948B-AFB31C570E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86175" y="3019232"/>
              <a:ext cx="914400" cy="914400"/>
            </a:xfrm>
            <a:prstGeom prst="rect">
              <a:avLst/>
            </a:prstGeom>
          </p:spPr>
        </p:pic>
        <p:pic>
          <p:nvPicPr>
            <p:cNvPr id="8" name="图形 7" descr="数据库">
              <a:extLst>
                <a:ext uri="{FF2B5EF4-FFF2-40B4-BE49-F238E27FC236}">
                  <a16:creationId xmlns:a16="http://schemas.microsoft.com/office/drawing/2014/main" id="{923E371D-7E5D-49DD-8EEF-E43D3E362F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81344" y="3016498"/>
              <a:ext cx="914400" cy="914400"/>
            </a:xfrm>
            <a:prstGeom prst="rect">
              <a:avLst/>
            </a:prstGeom>
          </p:spPr>
        </p:pic>
        <p:sp>
          <p:nvSpPr>
            <p:cNvPr id="9" name="文本框 8">
              <a:extLst>
                <a:ext uri="{FF2B5EF4-FFF2-40B4-BE49-F238E27FC236}">
                  <a16:creationId xmlns:a16="http://schemas.microsoft.com/office/drawing/2014/main" id="{194BC20C-1A04-4F2C-8CD5-7D6A12B68BBB}"/>
                </a:ext>
              </a:extLst>
            </p:cNvPr>
            <p:cNvSpPr txBox="1"/>
            <p:nvPr/>
          </p:nvSpPr>
          <p:spPr>
            <a:xfrm>
              <a:off x="4159072" y="3901907"/>
              <a:ext cx="996326" cy="238027"/>
            </a:xfrm>
            <a:prstGeom prst="rect">
              <a:avLst/>
            </a:prstGeom>
            <a:noFill/>
          </p:spPr>
          <p:txBody>
            <a:bodyPr wrap="square" rtlCol="0">
              <a:spAutoFit/>
            </a:bodyPr>
            <a:lstStyle/>
            <a:p>
              <a:r>
                <a:rPr lang="en-US" altLang="zh-CN" sz="2000" kern="0">
                  <a:solidFill>
                    <a:srgbClr val="000000"/>
                  </a:solidFill>
                  <a:latin typeface="Arial"/>
                  <a:cs typeface="Arial"/>
                  <a:sym typeface="Arial"/>
                </a:rPr>
                <a:t>Database</a:t>
              </a:r>
              <a:endParaRPr lang="zh-CN" altLang="en-US" sz="2000" kern="0" dirty="0">
                <a:solidFill>
                  <a:srgbClr val="000000"/>
                </a:solidFill>
                <a:latin typeface="Arial"/>
                <a:cs typeface="Arial"/>
                <a:sym typeface="Arial"/>
              </a:endParaRPr>
            </a:p>
          </p:txBody>
        </p:sp>
        <p:sp>
          <p:nvSpPr>
            <p:cNvPr id="10" name="Shape 92">
              <a:extLst>
                <a:ext uri="{FF2B5EF4-FFF2-40B4-BE49-F238E27FC236}">
                  <a16:creationId xmlns:a16="http://schemas.microsoft.com/office/drawing/2014/main" id="{146F8DD7-09FF-47B2-9A40-F11D1AFC5E22}"/>
                </a:ext>
              </a:extLst>
            </p:cNvPr>
            <p:cNvSpPr/>
            <p:nvPr>
              <p:custDataLst>
                <p:custData r:id="rId1"/>
              </p:custDataLst>
            </p:nvPr>
          </p:nvSpPr>
          <p:spPr>
            <a:xfrm>
              <a:off x="8252535" y="1946885"/>
              <a:ext cx="523450" cy="533638"/>
            </a:xfrm>
            <a:custGeom>
              <a:avLst/>
              <a:gdLst/>
              <a:ahLst/>
              <a:cxnLst/>
              <a:rect l="0" t="0" r="0" b="0"/>
              <a:pathLst>
                <a:path w="940" h="941" extrusionOk="0">
                  <a:moveTo>
                    <a:pt x="835" y="0"/>
                  </a:moveTo>
                  <a:lnTo>
                    <a:pt x="104" y="0"/>
                  </a:lnTo>
                  <a:cubicBezTo>
                    <a:pt x="47" y="0"/>
                    <a:pt x="0" y="48"/>
                    <a:pt x="0" y="105"/>
                  </a:cubicBezTo>
                  <a:lnTo>
                    <a:pt x="0" y="835"/>
                  </a:lnTo>
                  <a:cubicBezTo>
                    <a:pt x="0" y="892"/>
                    <a:pt x="47" y="940"/>
                    <a:pt x="104" y="940"/>
                  </a:cubicBezTo>
                  <a:lnTo>
                    <a:pt x="835" y="940"/>
                  </a:lnTo>
                  <a:cubicBezTo>
                    <a:pt x="891" y="940"/>
                    <a:pt x="939" y="892"/>
                    <a:pt x="939" y="835"/>
                  </a:cubicBezTo>
                  <a:lnTo>
                    <a:pt x="939" y="105"/>
                  </a:lnTo>
                  <a:cubicBezTo>
                    <a:pt x="939" y="48"/>
                    <a:pt x="891" y="0"/>
                    <a:pt x="835" y="0"/>
                  </a:cubicBezTo>
                  <a:close/>
                  <a:moveTo>
                    <a:pt x="313" y="734"/>
                  </a:moveTo>
                  <a:lnTo>
                    <a:pt x="208" y="734"/>
                  </a:lnTo>
                  <a:lnTo>
                    <a:pt x="208" y="367"/>
                  </a:lnTo>
                  <a:lnTo>
                    <a:pt x="313" y="367"/>
                  </a:lnTo>
                  <a:lnTo>
                    <a:pt x="313" y="734"/>
                  </a:lnTo>
                  <a:close/>
                  <a:moveTo>
                    <a:pt x="522" y="734"/>
                  </a:moveTo>
                  <a:lnTo>
                    <a:pt x="417" y="734"/>
                  </a:lnTo>
                  <a:lnTo>
                    <a:pt x="417" y="212"/>
                  </a:lnTo>
                  <a:lnTo>
                    <a:pt x="522" y="212"/>
                  </a:lnTo>
                  <a:lnTo>
                    <a:pt x="522" y="734"/>
                  </a:lnTo>
                  <a:close/>
                  <a:moveTo>
                    <a:pt x="730" y="734"/>
                  </a:moveTo>
                  <a:lnTo>
                    <a:pt x="626" y="734"/>
                  </a:lnTo>
                  <a:lnTo>
                    <a:pt x="626" y="525"/>
                  </a:lnTo>
                  <a:lnTo>
                    <a:pt x="730" y="525"/>
                  </a:lnTo>
                  <a:lnTo>
                    <a:pt x="730" y="734"/>
                  </a:lnTo>
                  <a:close/>
                </a:path>
              </a:pathLst>
            </a:custGeom>
            <a:solidFill>
              <a:srgbClr val="009925"/>
            </a:solidFill>
            <a:ln>
              <a:noFill/>
            </a:ln>
          </p:spPr>
          <p:txBody>
            <a:bodyPr lIns="91425" tIns="45700" rIns="91425" bIns="45700" anchor="ctr" anchorCtr="0">
              <a:noAutofit/>
            </a:bodyPr>
            <a:lstStyle/>
            <a:p>
              <a:endParaRPr sz="6600" kern="0" dirty="0">
                <a:solidFill>
                  <a:srgbClr val="000000"/>
                </a:solidFill>
                <a:latin typeface="Calibri"/>
                <a:ea typeface="Calibri"/>
                <a:cs typeface="Calibri"/>
                <a:sym typeface="Calibri"/>
              </a:endParaRPr>
            </a:p>
          </p:txBody>
        </p:sp>
        <p:sp>
          <p:nvSpPr>
            <p:cNvPr id="11" name="Shape 93">
              <a:extLst>
                <a:ext uri="{FF2B5EF4-FFF2-40B4-BE49-F238E27FC236}">
                  <a16:creationId xmlns:a16="http://schemas.microsoft.com/office/drawing/2014/main" id="{BEF701B2-ABFF-4464-AA71-0872BDA87586}"/>
                </a:ext>
              </a:extLst>
            </p:cNvPr>
            <p:cNvSpPr/>
            <p:nvPr>
              <p:custDataLst>
                <p:custData r:id="rId2"/>
              </p:custDataLst>
            </p:nvPr>
          </p:nvSpPr>
          <p:spPr>
            <a:xfrm>
              <a:off x="8244641" y="2622542"/>
              <a:ext cx="526023" cy="533800"/>
            </a:xfrm>
            <a:custGeom>
              <a:avLst/>
              <a:gdLst/>
              <a:ahLst/>
              <a:cxnLst/>
              <a:rect l="0" t="0" r="0" b="0"/>
              <a:pathLst>
                <a:path w="1015" h="1014" extrusionOk="0">
                  <a:moveTo>
                    <a:pt x="1014" y="900"/>
                  </a:moveTo>
                  <a:lnTo>
                    <a:pt x="1014" y="113"/>
                  </a:lnTo>
                  <a:cubicBezTo>
                    <a:pt x="1014" y="51"/>
                    <a:pt x="963" y="0"/>
                    <a:pt x="901" y="0"/>
                  </a:cubicBezTo>
                  <a:lnTo>
                    <a:pt x="113" y="0"/>
                  </a:lnTo>
                  <a:cubicBezTo>
                    <a:pt x="51" y="0"/>
                    <a:pt x="0" y="51"/>
                    <a:pt x="0" y="113"/>
                  </a:cubicBezTo>
                  <a:lnTo>
                    <a:pt x="0" y="900"/>
                  </a:lnTo>
                  <a:cubicBezTo>
                    <a:pt x="0" y="963"/>
                    <a:pt x="51" y="1013"/>
                    <a:pt x="113" y="1013"/>
                  </a:cubicBezTo>
                  <a:lnTo>
                    <a:pt x="901" y="1013"/>
                  </a:lnTo>
                  <a:cubicBezTo>
                    <a:pt x="963" y="1013"/>
                    <a:pt x="1014" y="963"/>
                    <a:pt x="1014" y="900"/>
                  </a:cubicBezTo>
                  <a:close/>
                  <a:moveTo>
                    <a:pt x="311" y="590"/>
                  </a:moveTo>
                  <a:lnTo>
                    <a:pt x="452" y="759"/>
                  </a:lnTo>
                  <a:lnTo>
                    <a:pt x="650" y="505"/>
                  </a:lnTo>
                  <a:lnTo>
                    <a:pt x="904" y="844"/>
                  </a:lnTo>
                  <a:lnTo>
                    <a:pt x="116" y="844"/>
                  </a:lnTo>
                  <a:lnTo>
                    <a:pt x="311" y="590"/>
                  </a:lnTo>
                  <a:close/>
                </a:path>
              </a:pathLst>
            </a:custGeom>
            <a:solidFill>
              <a:srgbClr val="EA4335"/>
            </a:solidFill>
            <a:ln>
              <a:noFill/>
            </a:ln>
          </p:spPr>
          <p:txBody>
            <a:bodyPr lIns="91425" tIns="45700" rIns="91425" bIns="45700" anchor="ctr" anchorCtr="0">
              <a:noAutofit/>
            </a:bodyPr>
            <a:lstStyle/>
            <a:p>
              <a:endParaRPr sz="6600" kern="0">
                <a:solidFill>
                  <a:srgbClr val="000000"/>
                </a:solidFill>
                <a:latin typeface="Calibri"/>
                <a:ea typeface="Calibri"/>
                <a:cs typeface="Calibri"/>
                <a:sym typeface="Calibri"/>
              </a:endParaRPr>
            </a:p>
          </p:txBody>
        </p:sp>
        <p:sp>
          <p:nvSpPr>
            <p:cNvPr id="12" name="Shape 94">
              <a:extLst>
                <a:ext uri="{FF2B5EF4-FFF2-40B4-BE49-F238E27FC236}">
                  <a16:creationId xmlns:a16="http://schemas.microsoft.com/office/drawing/2014/main" id="{35162D12-E416-4CE5-9C5C-07D629E28332}"/>
                </a:ext>
              </a:extLst>
            </p:cNvPr>
            <p:cNvSpPr/>
            <p:nvPr>
              <p:custDataLst>
                <p:custData r:id="rId3"/>
              </p:custDataLst>
            </p:nvPr>
          </p:nvSpPr>
          <p:spPr>
            <a:xfrm>
              <a:off x="4191338" y="4476781"/>
              <a:ext cx="914400" cy="914400"/>
            </a:xfrm>
            <a:custGeom>
              <a:avLst/>
              <a:gdLst/>
              <a:ahLst/>
              <a:cxnLst/>
              <a:rect l="0" t="0" r="0" b="0"/>
              <a:pathLst>
                <a:path w="904" h="955" extrusionOk="0">
                  <a:moveTo>
                    <a:pt x="452" y="830"/>
                  </a:moveTo>
                  <a:lnTo>
                    <a:pt x="816" y="539"/>
                  </a:lnTo>
                  <a:lnTo>
                    <a:pt x="897" y="604"/>
                  </a:lnTo>
                  <a:lnTo>
                    <a:pt x="449" y="954"/>
                  </a:lnTo>
                  <a:lnTo>
                    <a:pt x="0" y="604"/>
                  </a:lnTo>
                  <a:lnTo>
                    <a:pt x="82" y="542"/>
                  </a:lnTo>
                  <a:lnTo>
                    <a:pt x="452" y="830"/>
                  </a:lnTo>
                  <a:close/>
                  <a:moveTo>
                    <a:pt x="454" y="703"/>
                  </a:moveTo>
                  <a:lnTo>
                    <a:pt x="88" y="415"/>
                  </a:lnTo>
                  <a:lnTo>
                    <a:pt x="6" y="350"/>
                  </a:lnTo>
                  <a:lnTo>
                    <a:pt x="454" y="0"/>
                  </a:lnTo>
                  <a:lnTo>
                    <a:pt x="903" y="350"/>
                  </a:lnTo>
                  <a:lnTo>
                    <a:pt x="821" y="415"/>
                  </a:lnTo>
                  <a:lnTo>
                    <a:pt x="454" y="703"/>
                  </a:lnTo>
                  <a:close/>
                </a:path>
              </a:pathLst>
            </a:custGeom>
            <a:solidFill>
              <a:srgbClr val="4285F4"/>
            </a:solidFill>
            <a:ln>
              <a:noFill/>
            </a:ln>
            <a:effectLst/>
          </p:spPr>
          <p:txBody>
            <a:bodyPr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Shape 95">
              <a:extLst>
                <a:ext uri="{FF2B5EF4-FFF2-40B4-BE49-F238E27FC236}">
                  <a16:creationId xmlns:a16="http://schemas.microsoft.com/office/drawing/2014/main" id="{84D56728-DA27-4F8D-B586-A0175D043133}"/>
                </a:ext>
              </a:extLst>
            </p:cNvPr>
            <p:cNvSpPr/>
            <p:nvPr>
              <p:custDataLst>
                <p:custData r:id="rId4"/>
              </p:custDataLst>
            </p:nvPr>
          </p:nvSpPr>
          <p:spPr>
            <a:xfrm>
              <a:off x="8244641" y="3320316"/>
              <a:ext cx="523452" cy="298135"/>
            </a:xfrm>
            <a:custGeom>
              <a:avLst/>
              <a:gdLst/>
              <a:ahLst/>
              <a:cxnLst/>
              <a:rect l="0" t="0" r="0" b="0"/>
              <a:pathLst>
                <a:path w="941" h="526" extrusionOk="0">
                  <a:moveTo>
                    <a:pt x="0" y="316"/>
                  </a:moveTo>
                  <a:lnTo>
                    <a:pt x="105" y="316"/>
                  </a:lnTo>
                  <a:lnTo>
                    <a:pt x="105" y="212"/>
                  </a:lnTo>
                  <a:lnTo>
                    <a:pt x="0" y="212"/>
                  </a:lnTo>
                  <a:lnTo>
                    <a:pt x="0" y="316"/>
                  </a:lnTo>
                  <a:close/>
                  <a:moveTo>
                    <a:pt x="0" y="525"/>
                  </a:moveTo>
                  <a:lnTo>
                    <a:pt x="105" y="525"/>
                  </a:lnTo>
                  <a:lnTo>
                    <a:pt x="105" y="421"/>
                  </a:lnTo>
                  <a:lnTo>
                    <a:pt x="0" y="421"/>
                  </a:lnTo>
                  <a:lnTo>
                    <a:pt x="0" y="525"/>
                  </a:lnTo>
                  <a:close/>
                  <a:moveTo>
                    <a:pt x="0" y="105"/>
                  </a:moveTo>
                  <a:lnTo>
                    <a:pt x="105" y="105"/>
                  </a:lnTo>
                  <a:lnTo>
                    <a:pt x="105" y="0"/>
                  </a:lnTo>
                  <a:lnTo>
                    <a:pt x="0" y="0"/>
                  </a:lnTo>
                  <a:lnTo>
                    <a:pt x="0" y="105"/>
                  </a:lnTo>
                  <a:close/>
                  <a:moveTo>
                    <a:pt x="209" y="316"/>
                  </a:moveTo>
                  <a:lnTo>
                    <a:pt x="940" y="316"/>
                  </a:lnTo>
                  <a:lnTo>
                    <a:pt x="940" y="212"/>
                  </a:lnTo>
                  <a:lnTo>
                    <a:pt x="209" y="212"/>
                  </a:lnTo>
                  <a:lnTo>
                    <a:pt x="209" y="316"/>
                  </a:lnTo>
                  <a:close/>
                  <a:moveTo>
                    <a:pt x="209" y="525"/>
                  </a:moveTo>
                  <a:lnTo>
                    <a:pt x="940" y="525"/>
                  </a:lnTo>
                  <a:lnTo>
                    <a:pt x="940" y="421"/>
                  </a:lnTo>
                  <a:lnTo>
                    <a:pt x="209" y="421"/>
                  </a:lnTo>
                  <a:lnTo>
                    <a:pt x="209" y="525"/>
                  </a:lnTo>
                  <a:close/>
                  <a:moveTo>
                    <a:pt x="209" y="0"/>
                  </a:moveTo>
                  <a:lnTo>
                    <a:pt x="209" y="105"/>
                  </a:lnTo>
                  <a:lnTo>
                    <a:pt x="940" y="105"/>
                  </a:lnTo>
                  <a:lnTo>
                    <a:pt x="940" y="0"/>
                  </a:lnTo>
                  <a:lnTo>
                    <a:pt x="209" y="0"/>
                  </a:lnTo>
                  <a:close/>
                </a:path>
              </a:pathLst>
            </a:custGeom>
            <a:solidFill>
              <a:srgbClr val="4285F4"/>
            </a:solidFill>
            <a:ln>
              <a:noFill/>
            </a:ln>
          </p:spPr>
          <p:txBody>
            <a:bodyPr lIns="91425" tIns="45700" rIns="91425" bIns="45700" anchor="ctr" anchorCtr="0">
              <a:noAutofit/>
            </a:bodyPr>
            <a:lstStyle/>
            <a:p>
              <a:endParaRPr sz="6600" kern="0">
                <a:solidFill>
                  <a:srgbClr val="000000"/>
                </a:solidFill>
                <a:latin typeface="Calibri"/>
                <a:ea typeface="Calibri"/>
                <a:cs typeface="Calibri"/>
                <a:sym typeface="Calibri"/>
              </a:endParaRPr>
            </a:p>
          </p:txBody>
        </p:sp>
        <p:sp>
          <p:nvSpPr>
            <p:cNvPr id="14" name="Shape 96">
              <a:extLst>
                <a:ext uri="{FF2B5EF4-FFF2-40B4-BE49-F238E27FC236}">
                  <a16:creationId xmlns:a16="http://schemas.microsoft.com/office/drawing/2014/main" id="{6C163F2A-CDAB-48DA-A8D6-803485AAFBE3}"/>
                </a:ext>
              </a:extLst>
            </p:cNvPr>
            <p:cNvSpPr/>
            <p:nvPr>
              <p:custDataLst>
                <p:custData r:id="rId5"/>
              </p:custDataLst>
            </p:nvPr>
          </p:nvSpPr>
          <p:spPr>
            <a:xfrm>
              <a:off x="8240192" y="3854416"/>
              <a:ext cx="526015" cy="533798"/>
            </a:xfrm>
            <a:custGeom>
              <a:avLst/>
              <a:gdLst/>
              <a:ahLst/>
              <a:cxnLst/>
              <a:rect l="0" t="0" r="0" b="0"/>
              <a:pathLst>
                <a:path w="966" h="960" extrusionOk="0">
                  <a:moveTo>
                    <a:pt x="937" y="0"/>
                  </a:moveTo>
                  <a:cubicBezTo>
                    <a:pt x="954" y="0"/>
                    <a:pt x="965" y="11"/>
                    <a:pt x="962" y="25"/>
                  </a:cubicBezTo>
                  <a:lnTo>
                    <a:pt x="962" y="832"/>
                  </a:lnTo>
                  <a:cubicBezTo>
                    <a:pt x="962" y="844"/>
                    <a:pt x="954" y="855"/>
                    <a:pt x="942" y="858"/>
                  </a:cubicBezTo>
                  <a:lnTo>
                    <a:pt x="640" y="959"/>
                  </a:lnTo>
                  <a:lnTo>
                    <a:pt x="319" y="846"/>
                  </a:lnTo>
                  <a:lnTo>
                    <a:pt x="34" y="956"/>
                  </a:lnTo>
                  <a:lnTo>
                    <a:pt x="25" y="959"/>
                  </a:lnTo>
                  <a:cubicBezTo>
                    <a:pt x="11" y="959"/>
                    <a:pt x="0" y="948"/>
                    <a:pt x="0" y="934"/>
                  </a:cubicBezTo>
                  <a:lnTo>
                    <a:pt x="0" y="127"/>
                  </a:lnTo>
                  <a:cubicBezTo>
                    <a:pt x="0" y="116"/>
                    <a:pt x="8" y="104"/>
                    <a:pt x="20" y="101"/>
                  </a:cubicBezTo>
                  <a:lnTo>
                    <a:pt x="322" y="0"/>
                  </a:lnTo>
                  <a:lnTo>
                    <a:pt x="643" y="113"/>
                  </a:lnTo>
                  <a:lnTo>
                    <a:pt x="928" y="3"/>
                  </a:lnTo>
                  <a:lnTo>
                    <a:pt x="937" y="0"/>
                  </a:lnTo>
                  <a:close/>
                  <a:moveTo>
                    <a:pt x="643" y="852"/>
                  </a:moveTo>
                  <a:lnTo>
                    <a:pt x="643" y="217"/>
                  </a:lnTo>
                  <a:lnTo>
                    <a:pt x="322" y="104"/>
                  </a:lnTo>
                  <a:lnTo>
                    <a:pt x="322" y="739"/>
                  </a:lnTo>
                  <a:lnTo>
                    <a:pt x="643" y="852"/>
                  </a:lnTo>
                  <a:close/>
                </a:path>
              </a:pathLst>
            </a:custGeom>
            <a:solidFill>
              <a:srgbClr val="DB4437"/>
            </a:solidFill>
            <a:ln>
              <a:noFill/>
            </a:ln>
          </p:spPr>
          <p:txBody>
            <a:bodyPr lIns="91425" tIns="45700" rIns="91425" bIns="45700" anchor="ctr" anchorCtr="0">
              <a:noAutofit/>
            </a:bodyPr>
            <a:lstStyle/>
            <a:p>
              <a:endParaRPr sz="6600" kern="0">
                <a:solidFill>
                  <a:srgbClr val="000000"/>
                </a:solidFill>
                <a:latin typeface="Calibri"/>
                <a:ea typeface="Calibri"/>
                <a:cs typeface="Calibri"/>
                <a:sym typeface="Calibri"/>
              </a:endParaRPr>
            </a:p>
          </p:txBody>
        </p:sp>
        <p:pic>
          <p:nvPicPr>
            <p:cNvPr id="15" name="图形 14" descr="从云中下载">
              <a:extLst>
                <a:ext uri="{FF2B5EF4-FFF2-40B4-BE49-F238E27FC236}">
                  <a16:creationId xmlns:a16="http://schemas.microsoft.com/office/drawing/2014/main" id="{6F9AB2F5-3A8E-44D3-BDCE-B64E500CF0D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4967" y="3016211"/>
              <a:ext cx="914400" cy="914400"/>
            </a:xfrm>
            <a:prstGeom prst="rect">
              <a:avLst/>
            </a:prstGeom>
          </p:spPr>
        </p:pic>
        <p:pic>
          <p:nvPicPr>
            <p:cNvPr id="16" name="图形 15" descr="卫星">
              <a:extLst>
                <a:ext uri="{FF2B5EF4-FFF2-40B4-BE49-F238E27FC236}">
                  <a16:creationId xmlns:a16="http://schemas.microsoft.com/office/drawing/2014/main" id="{2AB35865-1E21-4A61-B5B8-56ABA379BE5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91003" y="1848274"/>
              <a:ext cx="914400" cy="914400"/>
            </a:xfrm>
            <a:prstGeom prst="rect">
              <a:avLst/>
            </a:prstGeom>
          </p:spPr>
        </p:pic>
        <p:cxnSp>
          <p:nvCxnSpPr>
            <p:cNvPr id="17" name="直接箭头连接符 16">
              <a:extLst>
                <a:ext uri="{FF2B5EF4-FFF2-40B4-BE49-F238E27FC236}">
                  <a16:creationId xmlns:a16="http://schemas.microsoft.com/office/drawing/2014/main" id="{5862A650-BF1D-43CF-9DDE-005A94E90157}"/>
                </a:ext>
              </a:extLst>
            </p:cNvPr>
            <p:cNvCxnSpPr>
              <a:stCxn id="16" idx="2"/>
              <a:endCxn id="15" idx="0"/>
            </p:cNvCxnSpPr>
            <p:nvPr/>
          </p:nvCxnSpPr>
          <p:spPr>
            <a:xfrm flipH="1">
              <a:off x="1342167" y="2762674"/>
              <a:ext cx="6036" cy="253537"/>
            </a:xfrm>
            <a:prstGeom prst="straightConnector1">
              <a:avLst/>
            </a:prstGeom>
            <a:noFill/>
            <a:ln w="9525" cap="flat" cmpd="sng" algn="ctr">
              <a:solidFill>
                <a:srgbClr val="0277BD">
                  <a:shade val="95000"/>
                  <a:satMod val="105000"/>
                </a:srgbClr>
              </a:solidFill>
              <a:prstDash val="solid"/>
              <a:tailEnd type="triangle"/>
            </a:ln>
            <a:effectLst/>
          </p:spPr>
        </p:cxnSp>
        <p:cxnSp>
          <p:nvCxnSpPr>
            <p:cNvPr id="18" name="直接箭头连接符 17">
              <a:extLst>
                <a:ext uri="{FF2B5EF4-FFF2-40B4-BE49-F238E27FC236}">
                  <a16:creationId xmlns:a16="http://schemas.microsoft.com/office/drawing/2014/main" id="{2337D8FF-3CC9-4BDF-9764-79553AE94A26}"/>
                </a:ext>
              </a:extLst>
            </p:cNvPr>
            <p:cNvCxnSpPr>
              <a:stCxn id="15" idx="3"/>
              <a:endCxn id="5" idx="1"/>
            </p:cNvCxnSpPr>
            <p:nvPr/>
          </p:nvCxnSpPr>
          <p:spPr>
            <a:xfrm>
              <a:off x="1799367" y="3473411"/>
              <a:ext cx="782575" cy="287"/>
            </a:xfrm>
            <a:prstGeom prst="straightConnector1">
              <a:avLst/>
            </a:prstGeom>
            <a:noFill/>
            <a:ln w="9525" cap="flat" cmpd="sng" algn="ctr">
              <a:solidFill>
                <a:srgbClr val="0277BD">
                  <a:shade val="95000"/>
                  <a:satMod val="105000"/>
                </a:srgbClr>
              </a:solidFill>
              <a:prstDash val="solid"/>
              <a:tailEnd type="triangle"/>
            </a:ln>
            <a:effectLst/>
          </p:spPr>
        </p:cxnSp>
        <p:cxnSp>
          <p:nvCxnSpPr>
            <p:cNvPr id="19" name="直接箭头连接符 18">
              <a:extLst>
                <a:ext uri="{FF2B5EF4-FFF2-40B4-BE49-F238E27FC236}">
                  <a16:creationId xmlns:a16="http://schemas.microsoft.com/office/drawing/2014/main" id="{C973952B-3B09-40D7-8B0C-5048F08BFCE1}"/>
                </a:ext>
              </a:extLst>
            </p:cNvPr>
            <p:cNvCxnSpPr>
              <a:stCxn id="5" idx="3"/>
              <a:endCxn id="8" idx="1"/>
            </p:cNvCxnSpPr>
            <p:nvPr/>
          </p:nvCxnSpPr>
          <p:spPr>
            <a:xfrm>
              <a:off x="3496342" y="3473698"/>
              <a:ext cx="685002" cy="0"/>
            </a:xfrm>
            <a:prstGeom prst="straightConnector1">
              <a:avLst/>
            </a:prstGeom>
            <a:noFill/>
            <a:ln w="9525" cap="flat" cmpd="sng" algn="ctr">
              <a:solidFill>
                <a:srgbClr val="0277BD">
                  <a:shade val="95000"/>
                  <a:satMod val="105000"/>
                </a:srgbClr>
              </a:solidFill>
              <a:prstDash val="solid"/>
              <a:tailEnd type="triangle"/>
            </a:ln>
            <a:effectLst/>
          </p:spPr>
        </p:cxnSp>
        <p:cxnSp>
          <p:nvCxnSpPr>
            <p:cNvPr id="20" name="直接箭头连接符 19">
              <a:extLst>
                <a:ext uri="{FF2B5EF4-FFF2-40B4-BE49-F238E27FC236}">
                  <a16:creationId xmlns:a16="http://schemas.microsoft.com/office/drawing/2014/main" id="{3C7FB233-9FA9-4900-849D-747D01B6F4A5}"/>
                </a:ext>
              </a:extLst>
            </p:cNvPr>
            <p:cNvCxnSpPr>
              <a:stCxn id="8" idx="3"/>
              <a:endCxn id="7" idx="1"/>
            </p:cNvCxnSpPr>
            <p:nvPr/>
          </p:nvCxnSpPr>
          <p:spPr>
            <a:xfrm>
              <a:off x="5095744" y="3473698"/>
              <a:ext cx="390431" cy="2734"/>
            </a:xfrm>
            <a:prstGeom prst="straightConnector1">
              <a:avLst/>
            </a:prstGeom>
            <a:noFill/>
            <a:ln w="9525" cap="flat" cmpd="sng" algn="ctr">
              <a:solidFill>
                <a:srgbClr val="0277BD">
                  <a:shade val="95000"/>
                  <a:satMod val="105000"/>
                </a:srgbClr>
              </a:solidFill>
              <a:prstDash val="solid"/>
              <a:tailEnd type="triangle"/>
            </a:ln>
            <a:effectLst/>
          </p:spPr>
        </p:cxnSp>
        <p:sp>
          <p:nvSpPr>
            <p:cNvPr id="21" name="文本框 20">
              <a:extLst>
                <a:ext uri="{FF2B5EF4-FFF2-40B4-BE49-F238E27FC236}">
                  <a16:creationId xmlns:a16="http://schemas.microsoft.com/office/drawing/2014/main" id="{73B2D145-E52E-46C6-A477-D6FCA6FF76B7}"/>
                </a:ext>
              </a:extLst>
            </p:cNvPr>
            <p:cNvSpPr txBox="1"/>
            <p:nvPr/>
          </p:nvSpPr>
          <p:spPr>
            <a:xfrm>
              <a:off x="648573" y="3900348"/>
              <a:ext cx="1443721" cy="238027"/>
            </a:xfrm>
            <a:prstGeom prst="rect">
              <a:avLst/>
            </a:prstGeom>
            <a:noFill/>
          </p:spPr>
          <p:txBody>
            <a:bodyPr wrap="square" rtlCol="0">
              <a:spAutoFit/>
            </a:bodyPr>
            <a:lstStyle/>
            <a:p>
              <a:r>
                <a:rPr lang="en-US" altLang="zh-CN" sz="2000" kern="0" dirty="0">
                  <a:solidFill>
                    <a:srgbClr val="000000"/>
                  </a:solidFill>
                  <a:latin typeface="Arial"/>
                  <a:cs typeface="Arial"/>
                  <a:sym typeface="Arial"/>
                </a:rPr>
                <a:t>Data download</a:t>
              </a:r>
              <a:endParaRPr lang="zh-CN" altLang="en-US" sz="2000" kern="0" dirty="0">
                <a:solidFill>
                  <a:srgbClr val="000000"/>
                </a:solidFill>
                <a:latin typeface="Arial"/>
                <a:cs typeface="Arial"/>
                <a:sym typeface="Arial"/>
              </a:endParaRPr>
            </a:p>
          </p:txBody>
        </p:sp>
        <p:pic>
          <p:nvPicPr>
            <p:cNvPr id="22" name="图形 21" descr="单级齿轮">
              <a:extLst>
                <a:ext uri="{FF2B5EF4-FFF2-40B4-BE49-F238E27FC236}">
                  <a16:creationId xmlns:a16="http://schemas.microsoft.com/office/drawing/2014/main" id="{B3BD2303-DB4E-4764-8CE3-C38DA7A3092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534457" y="4479515"/>
              <a:ext cx="914400" cy="914400"/>
            </a:xfrm>
            <a:prstGeom prst="rect">
              <a:avLst/>
            </a:prstGeom>
          </p:spPr>
        </p:pic>
        <p:cxnSp>
          <p:nvCxnSpPr>
            <p:cNvPr id="23" name="直接箭头连接符 22">
              <a:extLst>
                <a:ext uri="{FF2B5EF4-FFF2-40B4-BE49-F238E27FC236}">
                  <a16:creationId xmlns:a16="http://schemas.microsoft.com/office/drawing/2014/main" id="{8BF95235-B7EA-4E1F-9781-C27A6D22B00B}"/>
                </a:ext>
              </a:extLst>
            </p:cNvPr>
            <p:cNvCxnSpPr>
              <a:cxnSpLocks/>
              <a:endCxn id="22" idx="0"/>
            </p:cNvCxnSpPr>
            <p:nvPr/>
          </p:nvCxnSpPr>
          <p:spPr>
            <a:xfrm>
              <a:off x="5990147" y="4205191"/>
              <a:ext cx="1510" cy="274324"/>
            </a:xfrm>
            <a:prstGeom prst="straightConnector1">
              <a:avLst/>
            </a:prstGeom>
            <a:noFill/>
            <a:ln w="9525" cap="flat" cmpd="sng" algn="ctr">
              <a:solidFill>
                <a:srgbClr val="0277BD">
                  <a:shade val="95000"/>
                  <a:satMod val="105000"/>
                </a:srgbClr>
              </a:solidFill>
              <a:prstDash val="solid"/>
              <a:tailEnd type="triangle"/>
            </a:ln>
            <a:effectLst/>
          </p:spPr>
        </p:cxnSp>
        <p:sp>
          <p:nvSpPr>
            <p:cNvPr id="24" name="文本框 23">
              <a:extLst>
                <a:ext uri="{FF2B5EF4-FFF2-40B4-BE49-F238E27FC236}">
                  <a16:creationId xmlns:a16="http://schemas.microsoft.com/office/drawing/2014/main" id="{81341DFC-2C4B-4BE1-B125-4F466E8C6B50}"/>
                </a:ext>
              </a:extLst>
            </p:cNvPr>
            <p:cNvSpPr txBox="1"/>
            <p:nvPr/>
          </p:nvSpPr>
          <p:spPr>
            <a:xfrm>
              <a:off x="5519367" y="5357701"/>
              <a:ext cx="1258606" cy="238027"/>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Customize</a:t>
              </a:r>
              <a:endParaRPr lang="zh-CN" altLang="en-US" sz="2000" kern="0" dirty="0">
                <a:solidFill>
                  <a:srgbClr val="000000"/>
                </a:solidFill>
                <a:latin typeface="Arial" panose="020B0604020202020204" pitchFamily="34" charset="0"/>
                <a:cs typeface="Arial" panose="020B0604020202020204" pitchFamily="34" charset="0"/>
                <a:sym typeface="Arial"/>
              </a:endParaRPr>
            </a:p>
          </p:txBody>
        </p:sp>
        <p:sp>
          <p:nvSpPr>
            <p:cNvPr id="25" name="文本框 24">
              <a:extLst>
                <a:ext uri="{FF2B5EF4-FFF2-40B4-BE49-F238E27FC236}">
                  <a16:creationId xmlns:a16="http://schemas.microsoft.com/office/drawing/2014/main" id="{41D59568-65A9-4917-8B03-45EF68DC1250}"/>
                </a:ext>
              </a:extLst>
            </p:cNvPr>
            <p:cNvSpPr txBox="1"/>
            <p:nvPr/>
          </p:nvSpPr>
          <p:spPr>
            <a:xfrm>
              <a:off x="3638964" y="5343663"/>
              <a:ext cx="2019147" cy="238027"/>
            </a:xfrm>
            <a:prstGeom prst="rect">
              <a:avLst/>
            </a:prstGeom>
            <a:noFill/>
          </p:spPr>
          <p:txBody>
            <a:bodyPr wrap="square" rtlCol="0">
              <a:spAutoFit/>
            </a:bodyPr>
            <a:lstStyle/>
            <a:p>
              <a:r>
                <a:rPr lang="en-US" altLang="zh-CN" sz="2000" kern="0" dirty="0">
                  <a:solidFill>
                    <a:srgbClr val="000000"/>
                  </a:solidFill>
                  <a:latin typeface="Arial"/>
                  <a:cs typeface="Arial"/>
                  <a:sym typeface="Arial"/>
                </a:rPr>
                <a:t>Advanced Processing</a:t>
              </a:r>
              <a:endParaRPr lang="zh-CN" altLang="en-US" sz="2000" kern="0" dirty="0">
                <a:solidFill>
                  <a:srgbClr val="000000"/>
                </a:solidFill>
                <a:latin typeface="Arial"/>
                <a:cs typeface="Arial"/>
                <a:sym typeface="Arial"/>
              </a:endParaRPr>
            </a:p>
          </p:txBody>
        </p:sp>
        <p:cxnSp>
          <p:nvCxnSpPr>
            <p:cNvPr id="26" name="直接箭头连接符 25">
              <a:extLst>
                <a:ext uri="{FF2B5EF4-FFF2-40B4-BE49-F238E27FC236}">
                  <a16:creationId xmlns:a16="http://schemas.microsoft.com/office/drawing/2014/main" id="{684E5B75-C42B-4C7C-B0BD-E8252FEDBF2A}"/>
                </a:ext>
              </a:extLst>
            </p:cNvPr>
            <p:cNvCxnSpPr>
              <a:cxnSpLocks/>
              <a:stCxn id="22" idx="1"/>
            </p:cNvCxnSpPr>
            <p:nvPr/>
          </p:nvCxnSpPr>
          <p:spPr>
            <a:xfrm flipH="1">
              <a:off x="5141766" y="4936715"/>
              <a:ext cx="392691" cy="0"/>
            </a:xfrm>
            <a:prstGeom prst="straightConnector1">
              <a:avLst/>
            </a:prstGeom>
            <a:noFill/>
            <a:ln w="9525" cap="flat" cmpd="sng" algn="ctr">
              <a:solidFill>
                <a:srgbClr val="0277BD">
                  <a:shade val="95000"/>
                  <a:satMod val="105000"/>
                </a:srgbClr>
              </a:solidFill>
              <a:prstDash val="solid"/>
              <a:tailEnd type="triangle"/>
            </a:ln>
            <a:effectLst/>
          </p:spPr>
        </p:cxnSp>
        <p:cxnSp>
          <p:nvCxnSpPr>
            <p:cNvPr id="27" name="直接箭头连接符 26">
              <a:extLst>
                <a:ext uri="{FF2B5EF4-FFF2-40B4-BE49-F238E27FC236}">
                  <a16:creationId xmlns:a16="http://schemas.microsoft.com/office/drawing/2014/main" id="{DCC42F29-0AE6-428D-88BD-A6E2D4830AC7}"/>
                </a:ext>
              </a:extLst>
            </p:cNvPr>
            <p:cNvCxnSpPr>
              <a:cxnSpLocks/>
              <a:endCxn id="9" idx="2"/>
            </p:cNvCxnSpPr>
            <p:nvPr/>
          </p:nvCxnSpPr>
          <p:spPr>
            <a:xfrm flipV="1">
              <a:off x="4657235" y="4139934"/>
              <a:ext cx="0" cy="276504"/>
            </a:xfrm>
            <a:prstGeom prst="straightConnector1">
              <a:avLst/>
            </a:prstGeom>
            <a:noFill/>
            <a:ln w="9525" cap="flat" cmpd="sng" algn="ctr">
              <a:solidFill>
                <a:srgbClr val="0277BD">
                  <a:shade val="95000"/>
                  <a:satMod val="105000"/>
                </a:srgbClr>
              </a:solidFill>
              <a:prstDash val="solid"/>
              <a:tailEnd type="triangle"/>
            </a:ln>
            <a:effectLst/>
          </p:spPr>
        </p:cxnSp>
        <p:cxnSp>
          <p:nvCxnSpPr>
            <p:cNvPr id="28" name="连接符: 肘形 27">
              <a:extLst>
                <a:ext uri="{FF2B5EF4-FFF2-40B4-BE49-F238E27FC236}">
                  <a16:creationId xmlns:a16="http://schemas.microsoft.com/office/drawing/2014/main" id="{626CBDF3-7F39-44BF-8062-7BEAF4708E1A}"/>
                </a:ext>
              </a:extLst>
            </p:cNvPr>
            <p:cNvCxnSpPr>
              <a:cxnSpLocks/>
              <a:stCxn id="7" idx="3"/>
            </p:cNvCxnSpPr>
            <p:nvPr/>
          </p:nvCxnSpPr>
          <p:spPr>
            <a:xfrm flipV="1">
              <a:off x="6400575" y="2213704"/>
              <a:ext cx="1288582" cy="1262728"/>
            </a:xfrm>
            <a:prstGeom prst="bentConnector3">
              <a:avLst>
                <a:gd name="adj1" fmla="val 50000"/>
              </a:avLst>
            </a:prstGeom>
            <a:noFill/>
            <a:ln w="9525" cap="flat" cmpd="sng" algn="ctr">
              <a:solidFill>
                <a:srgbClr val="0277BD">
                  <a:shade val="95000"/>
                  <a:satMod val="105000"/>
                </a:srgbClr>
              </a:solidFill>
              <a:prstDash val="solid"/>
              <a:tailEnd type="triangle"/>
            </a:ln>
            <a:effectLst/>
          </p:spPr>
        </p:cxnSp>
        <p:cxnSp>
          <p:nvCxnSpPr>
            <p:cNvPr id="29" name="直接箭头连接符 28">
              <a:extLst>
                <a:ext uri="{FF2B5EF4-FFF2-40B4-BE49-F238E27FC236}">
                  <a16:creationId xmlns:a16="http://schemas.microsoft.com/office/drawing/2014/main" id="{A0357F37-76EA-40CB-9F82-4741F33EDFEB}"/>
                </a:ext>
              </a:extLst>
            </p:cNvPr>
            <p:cNvCxnSpPr/>
            <p:nvPr/>
          </p:nvCxnSpPr>
          <p:spPr>
            <a:xfrm>
              <a:off x="7044866" y="2911778"/>
              <a:ext cx="660540" cy="0"/>
            </a:xfrm>
            <a:prstGeom prst="straightConnector1">
              <a:avLst/>
            </a:prstGeom>
            <a:noFill/>
            <a:ln w="9525" cap="flat" cmpd="sng" algn="ctr">
              <a:solidFill>
                <a:srgbClr val="0277BD">
                  <a:shade val="95000"/>
                  <a:satMod val="105000"/>
                </a:srgbClr>
              </a:solidFill>
              <a:prstDash val="solid"/>
              <a:tailEnd type="triangle"/>
            </a:ln>
            <a:effectLst/>
          </p:spPr>
        </p:cxnSp>
        <p:cxnSp>
          <p:nvCxnSpPr>
            <p:cNvPr id="30" name="直接箭头连接符 29">
              <a:extLst>
                <a:ext uri="{FF2B5EF4-FFF2-40B4-BE49-F238E27FC236}">
                  <a16:creationId xmlns:a16="http://schemas.microsoft.com/office/drawing/2014/main" id="{072745DD-5497-463B-B538-4D8C8DD501C2}"/>
                </a:ext>
              </a:extLst>
            </p:cNvPr>
            <p:cNvCxnSpPr/>
            <p:nvPr/>
          </p:nvCxnSpPr>
          <p:spPr>
            <a:xfrm>
              <a:off x="7044866" y="3469383"/>
              <a:ext cx="674497" cy="7049"/>
            </a:xfrm>
            <a:prstGeom prst="straightConnector1">
              <a:avLst/>
            </a:prstGeom>
            <a:noFill/>
            <a:ln w="9525" cap="flat" cmpd="sng" algn="ctr">
              <a:solidFill>
                <a:srgbClr val="0277BD">
                  <a:shade val="95000"/>
                  <a:satMod val="105000"/>
                </a:srgbClr>
              </a:solidFill>
              <a:prstDash val="solid"/>
              <a:tailEnd type="triangle"/>
            </a:ln>
            <a:effectLst/>
          </p:spPr>
        </p:cxnSp>
        <p:cxnSp>
          <p:nvCxnSpPr>
            <p:cNvPr id="31" name="连接符: 肘形 30">
              <a:extLst>
                <a:ext uri="{FF2B5EF4-FFF2-40B4-BE49-F238E27FC236}">
                  <a16:creationId xmlns:a16="http://schemas.microsoft.com/office/drawing/2014/main" id="{E9722208-A272-4275-828F-55FEC321E8E6}"/>
                </a:ext>
              </a:extLst>
            </p:cNvPr>
            <p:cNvCxnSpPr>
              <a:stCxn id="7" idx="3"/>
            </p:cNvCxnSpPr>
            <p:nvPr/>
          </p:nvCxnSpPr>
          <p:spPr>
            <a:xfrm>
              <a:off x="6400575" y="3476432"/>
              <a:ext cx="1280688" cy="657489"/>
            </a:xfrm>
            <a:prstGeom prst="bentConnector3">
              <a:avLst/>
            </a:prstGeom>
            <a:noFill/>
            <a:ln w="9525" cap="flat" cmpd="sng" algn="ctr">
              <a:solidFill>
                <a:srgbClr val="0277BD">
                  <a:shade val="95000"/>
                  <a:satMod val="105000"/>
                </a:srgbClr>
              </a:solidFill>
              <a:prstDash val="solid"/>
              <a:tailEnd type="triangle"/>
            </a:ln>
            <a:effectLst/>
          </p:spPr>
        </p:cxnSp>
        <p:sp>
          <p:nvSpPr>
            <p:cNvPr id="32" name="文本框 31">
              <a:extLst>
                <a:ext uri="{FF2B5EF4-FFF2-40B4-BE49-F238E27FC236}">
                  <a16:creationId xmlns:a16="http://schemas.microsoft.com/office/drawing/2014/main" id="{4777B614-5DEB-4F38-836C-1C5D485BB929}"/>
                </a:ext>
              </a:extLst>
            </p:cNvPr>
            <p:cNvSpPr txBox="1"/>
            <p:nvPr/>
          </p:nvSpPr>
          <p:spPr>
            <a:xfrm>
              <a:off x="8950823" y="2076915"/>
              <a:ext cx="728053" cy="238027"/>
            </a:xfrm>
            <a:prstGeom prst="rect">
              <a:avLst/>
            </a:prstGeom>
            <a:noFill/>
          </p:spPr>
          <p:txBody>
            <a:bodyPr wrap="square" rtlCol="0">
              <a:spAutoFit/>
            </a:bodyPr>
            <a:lstStyle/>
            <a:p>
              <a:r>
                <a:rPr lang="en-US" altLang="zh-CN" sz="2000" kern="0" dirty="0">
                  <a:solidFill>
                    <a:srgbClr val="000000"/>
                  </a:solidFill>
                  <a:latin typeface="Arial"/>
                  <a:cs typeface="Arial"/>
                  <a:sym typeface="Arial"/>
                </a:rPr>
                <a:t>Chart</a:t>
              </a:r>
              <a:endParaRPr lang="zh-CN" altLang="en-US" sz="2000" kern="0" dirty="0">
                <a:solidFill>
                  <a:srgbClr val="000000"/>
                </a:solidFill>
                <a:latin typeface="Arial"/>
                <a:cs typeface="Arial"/>
                <a:sym typeface="Arial"/>
              </a:endParaRPr>
            </a:p>
          </p:txBody>
        </p:sp>
        <p:sp>
          <p:nvSpPr>
            <p:cNvPr id="33" name="文本框 32">
              <a:extLst>
                <a:ext uri="{FF2B5EF4-FFF2-40B4-BE49-F238E27FC236}">
                  <a16:creationId xmlns:a16="http://schemas.microsoft.com/office/drawing/2014/main" id="{86B7762C-A26F-47F9-B663-FAC5E9E0E64B}"/>
                </a:ext>
              </a:extLst>
            </p:cNvPr>
            <p:cNvSpPr txBox="1"/>
            <p:nvPr/>
          </p:nvSpPr>
          <p:spPr>
            <a:xfrm>
              <a:off x="8950823" y="2751503"/>
              <a:ext cx="728053" cy="238027"/>
            </a:xfrm>
            <a:prstGeom prst="rect">
              <a:avLst/>
            </a:prstGeom>
            <a:noFill/>
          </p:spPr>
          <p:txBody>
            <a:bodyPr wrap="square" rtlCol="0">
              <a:spAutoFit/>
            </a:bodyPr>
            <a:lstStyle/>
            <a:p>
              <a:r>
                <a:rPr lang="en-US" altLang="zh-CN" sz="2000" kern="0" dirty="0">
                  <a:solidFill>
                    <a:srgbClr val="000000"/>
                  </a:solidFill>
                  <a:latin typeface="Arial"/>
                  <a:cs typeface="Arial"/>
                  <a:sym typeface="Arial"/>
                </a:rPr>
                <a:t>Image</a:t>
              </a:r>
              <a:endParaRPr lang="zh-CN" altLang="en-US" sz="2000" kern="0" dirty="0">
                <a:solidFill>
                  <a:srgbClr val="000000"/>
                </a:solidFill>
                <a:latin typeface="Arial"/>
                <a:cs typeface="Arial"/>
                <a:sym typeface="Arial"/>
              </a:endParaRPr>
            </a:p>
          </p:txBody>
        </p:sp>
        <p:sp>
          <p:nvSpPr>
            <p:cNvPr id="34" name="文本框 33">
              <a:extLst>
                <a:ext uri="{FF2B5EF4-FFF2-40B4-BE49-F238E27FC236}">
                  <a16:creationId xmlns:a16="http://schemas.microsoft.com/office/drawing/2014/main" id="{D0606607-F7BA-4106-B652-B031AEFCE10B}"/>
                </a:ext>
              </a:extLst>
            </p:cNvPr>
            <p:cNvSpPr txBox="1"/>
            <p:nvPr/>
          </p:nvSpPr>
          <p:spPr>
            <a:xfrm>
              <a:off x="8950823" y="3310674"/>
              <a:ext cx="728053" cy="238027"/>
            </a:xfrm>
            <a:prstGeom prst="rect">
              <a:avLst/>
            </a:prstGeom>
            <a:noFill/>
          </p:spPr>
          <p:txBody>
            <a:bodyPr wrap="square" rtlCol="0">
              <a:spAutoFit/>
            </a:bodyPr>
            <a:lstStyle/>
            <a:p>
              <a:r>
                <a:rPr lang="en-US" altLang="zh-CN" sz="2000" kern="0" dirty="0">
                  <a:solidFill>
                    <a:srgbClr val="000000"/>
                  </a:solidFill>
                  <a:latin typeface="Arial"/>
                  <a:cs typeface="Arial"/>
                  <a:sym typeface="Arial"/>
                </a:rPr>
                <a:t>Table</a:t>
              </a:r>
              <a:endParaRPr lang="zh-CN" altLang="en-US" sz="2000" kern="0" dirty="0">
                <a:solidFill>
                  <a:srgbClr val="000000"/>
                </a:solidFill>
                <a:latin typeface="Arial"/>
                <a:cs typeface="Arial"/>
                <a:sym typeface="Arial"/>
              </a:endParaRPr>
            </a:p>
          </p:txBody>
        </p:sp>
        <p:sp>
          <p:nvSpPr>
            <p:cNvPr id="35" name="文本框 34">
              <a:extLst>
                <a:ext uri="{FF2B5EF4-FFF2-40B4-BE49-F238E27FC236}">
                  <a16:creationId xmlns:a16="http://schemas.microsoft.com/office/drawing/2014/main" id="{A988454F-2CF7-4AC4-ADF4-BF30C17CF79D}"/>
                </a:ext>
              </a:extLst>
            </p:cNvPr>
            <p:cNvSpPr txBox="1"/>
            <p:nvPr/>
          </p:nvSpPr>
          <p:spPr>
            <a:xfrm>
              <a:off x="8950822" y="3930611"/>
              <a:ext cx="728053" cy="238027"/>
            </a:xfrm>
            <a:prstGeom prst="rect">
              <a:avLst/>
            </a:prstGeom>
            <a:noFill/>
          </p:spPr>
          <p:txBody>
            <a:bodyPr wrap="square" rtlCol="0">
              <a:spAutoFit/>
            </a:bodyPr>
            <a:lstStyle/>
            <a:p>
              <a:r>
                <a:rPr lang="en-US" altLang="zh-CN" sz="2000" kern="0" dirty="0">
                  <a:solidFill>
                    <a:srgbClr val="000000"/>
                  </a:solidFill>
                  <a:latin typeface="Arial"/>
                  <a:cs typeface="Arial"/>
                  <a:sym typeface="Arial"/>
                </a:rPr>
                <a:t>Map</a:t>
              </a:r>
              <a:endParaRPr lang="zh-CN" altLang="en-US" sz="2000" kern="0" dirty="0">
                <a:solidFill>
                  <a:srgbClr val="000000"/>
                </a:solidFill>
                <a:latin typeface="Arial"/>
                <a:cs typeface="Arial"/>
                <a:sym typeface="Arial"/>
              </a:endParaRPr>
            </a:p>
          </p:txBody>
        </p:sp>
        <p:pic>
          <p:nvPicPr>
            <p:cNvPr id="36" name="图形 35" descr="用户">
              <a:extLst>
                <a:ext uri="{FF2B5EF4-FFF2-40B4-BE49-F238E27FC236}">
                  <a16:creationId xmlns:a16="http://schemas.microsoft.com/office/drawing/2014/main" id="{BF9AB9B9-1C86-413F-BE6C-ECD780316B2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246662" y="4481978"/>
              <a:ext cx="914400" cy="914400"/>
            </a:xfrm>
            <a:prstGeom prst="rect">
              <a:avLst/>
            </a:prstGeom>
          </p:spPr>
        </p:pic>
        <p:cxnSp>
          <p:nvCxnSpPr>
            <p:cNvPr id="37" name="直接箭头连接符 36">
              <a:extLst>
                <a:ext uri="{FF2B5EF4-FFF2-40B4-BE49-F238E27FC236}">
                  <a16:creationId xmlns:a16="http://schemas.microsoft.com/office/drawing/2014/main" id="{AAC722DE-F504-40BE-9462-63C8902B395C}"/>
                </a:ext>
              </a:extLst>
            </p:cNvPr>
            <p:cNvCxnSpPr>
              <a:stCxn id="36" idx="1"/>
              <a:endCxn id="22" idx="3"/>
            </p:cNvCxnSpPr>
            <p:nvPr/>
          </p:nvCxnSpPr>
          <p:spPr>
            <a:xfrm flipH="1" flipV="1">
              <a:off x="6448857" y="4936715"/>
              <a:ext cx="797805" cy="2463"/>
            </a:xfrm>
            <a:prstGeom prst="straightConnector1">
              <a:avLst/>
            </a:prstGeom>
            <a:noFill/>
            <a:ln w="9525" cap="flat" cmpd="sng" algn="ctr">
              <a:solidFill>
                <a:srgbClr val="0277BD">
                  <a:shade val="95000"/>
                  <a:satMod val="105000"/>
                </a:srgbClr>
              </a:solidFill>
              <a:prstDash val="solid"/>
              <a:tailEnd type="triangle"/>
            </a:ln>
            <a:effectLst/>
          </p:spPr>
        </p:cxnSp>
        <p:pic>
          <p:nvPicPr>
            <p:cNvPr id="38" name="图片 37">
              <a:extLst>
                <a:ext uri="{FF2B5EF4-FFF2-40B4-BE49-F238E27FC236}">
                  <a16:creationId xmlns:a16="http://schemas.microsoft.com/office/drawing/2014/main" id="{94A0420A-CD9A-4633-AE4E-22ACFABBC12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226546" y="1152299"/>
              <a:ext cx="1988555" cy="716524"/>
            </a:xfrm>
            <a:prstGeom prst="rect">
              <a:avLst/>
            </a:prstGeom>
          </p:spPr>
        </p:pic>
      </p:grpSp>
      <p:sp>
        <p:nvSpPr>
          <p:cNvPr id="41" name="标题 1">
            <a:extLst>
              <a:ext uri="{FF2B5EF4-FFF2-40B4-BE49-F238E27FC236}">
                <a16:creationId xmlns:a16="http://schemas.microsoft.com/office/drawing/2014/main" id="{D28ED3F9-6480-4F94-BB96-01459490B90E}"/>
              </a:ext>
            </a:extLst>
          </p:cNvPr>
          <p:cNvSpPr txBox="1">
            <a:spLocks/>
          </p:cNvSpPr>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a:lstStyle>
          <a:p>
            <a:pPr algn="l" hangingPunct="1"/>
            <a:r>
              <a:rPr lang="en-US" altLang="zh-CN" sz="5400" dirty="0">
                <a:cs typeface="+mn-ea"/>
                <a:sym typeface="+mn-lt"/>
              </a:rPr>
              <a:t>CropWatch-Future</a:t>
            </a:r>
            <a:endParaRPr lang="zh-CN" altLang="en-US" sz="5400" dirty="0">
              <a:cs typeface="+mn-ea"/>
              <a:sym typeface="+mn-lt"/>
            </a:endParaRPr>
          </a:p>
        </p:txBody>
      </p:sp>
      <p:pic>
        <p:nvPicPr>
          <p:cNvPr id="42" name="Picture 1">
            <a:extLst>
              <a:ext uri="{FF2B5EF4-FFF2-40B4-BE49-F238E27FC236}">
                <a16:creationId xmlns:a16="http://schemas.microsoft.com/office/drawing/2014/main" id="{167CC7E6-AF4C-4BD8-8471-8B6FCDAEEEE9}"/>
              </a:ext>
            </a:extLst>
          </p:cNvPr>
          <p:cNvPicPr>
            <a:picLocks noChangeAspect="1"/>
          </p:cNvPicPr>
          <p:nvPr/>
        </p:nvPicPr>
        <p:blipFill rotWithShape="1">
          <a:blip r:embed="rId22">
            <a:extLst>
              <a:ext uri="{28A0092B-C50C-407E-A947-70E740481C1C}">
                <a14:useLocalDpi xmlns:a14="http://schemas.microsoft.com/office/drawing/2010/main" val="0"/>
              </a:ext>
            </a:extLst>
          </a:blip>
          <a:srcRect t="14896"/>
          <a:stretch/>
        </p:blipFill>
        <p:spPr bwMode="auto">
          <a:xfrm>
            <a:off x="232538" y="5715819"/>
            <a:ext cx="2332338" cy="102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
            <a:extLst>
              <a:ext uri="{FF2B5EF4-FFF2-40B4-BE49-F238E27FC236}">
                <a16:creationId xmlns:a16="http://schemas.microsoft.com/office/drawing/2014/main" id="{8BFCE69F-EBC3-4683-8391-99B4FAA5FA3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173915" y="5734273"/>
            <a:ext cx="2971678" cy="931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文本框 43">
            <a:extLst>
              <a:ext uri="{FF2B5EF4-FFF2-40B4-BE49-F238E27FC236}">
                <a16:creationId xmlns:a16="http://schemas.microsoft.com/office/drawing/2014/main" id="{33558CD8-3211-48DF-9E6C-3EB101F027B2}"/>
              </a:ext>
            </a:extLst>
          </p:cNvPr>
          <p:cNvSpPr txBox="1"/>
          <p:nvPr/>
        </p:nvSpPr>
        <p:spPr>
          <a:xfrm>
            <a:off x="967694" y="7898487"/>
            <a:ext cx="5824591"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571500" indent="-571500" algn="l">
              <a:buFont typeface="Arial" panose="020B0604020202020204" pitchFamily="34" charset="0"/>
              <a:buChar char="•"/>
            </a:pPr>
            <a:r>
              <a:rPr kumimoji="0" lang="en-US" altLang="zh-CN" sz="3200" b="0" i="0" u="none" strike="noStrike" cap="none" spc="0" normalizeH="0" baseline="0" dirty="0" err="1">
                <a:ln>
                  <a:noFill/>
                </a:ln>
                <a:solidFill>
                  <a:srgbClr val="000000"/>
                </a:solidFill>
                <a:effectLst/>
                <a:uFillTx/>
                <a:latin typeface="+mn-lt"/>
                <a:ea typeface="+mn-ea"/>
                <a:cs typeface="+mn-cs"/>
                <a:sym typeface="Helvetica Light"/>
              </a:rPr>
              <a:t>Cropwatch</a:t>
            </a:r>
            <a:r>
              <a:rPr lang="en-US" altLang="zh-CN" sz="3200" dirty="0"/>
              <a:t> – </a:t>
            </a:r>
            <a:r>
              <a:rPr kumimoji="0" lang="en-US" altLang="zh-CN" sz="3200" b="0" i="0" u="none" strike="noStrike" cap="none" spc="0" normalizeH="0" baseline="0" dirty="0">
                <a:ln>
                  <a:noFill/>
                </a:ln>
                <a:solidFill>
                  <a:srgbClr val="000000"/>
                </a:solidFill>
                <a:effectLst/>
                <a:uFillTx/>
                <a:latin typeface="+mn-lt"/>
                <a:ea typeface="+mn-ea"/>
                <a:cs typeface="+mn-cs"/>
                <a:sym typeface="Helvetica Light"/>
              </a:rPr>
              <a:t>Mozambique</a:t>
            </a:r>
          </a:p>
          <a:p>
            <a:pPr marL="571500" indent="-571500" algn="l">
              <a:buFont typeface="Arial" panose="020B0604020202020204" pitchFamily="34" charset="0"/>
              <a:buChar char="•"/>
            </a:pPr>
            <a:r>
              <a:rPr kumimoji="0" lang="en-US" altLang="zh-CN" sz="3200" b="0" i="0" u="none" strike="noStrike" cap="none" spc="0" normalizeH="0" baseline="0" dirty="0" err="1">
                <a:ln>
                  <a:noFill/>
                </a:ln>
                <a:solidFill>
                  <a:srgbClr val="000000"/>
                </a:solidFill>
                <a:effectLst/>
                <a:uFillTx/>
                <a:latin typeface="+mn-lt"/>
                <a:ea typeface="+mn-ea"/>
                <a:cs typeface="+mn-cs"/>
                <a:sym typeface="Helvetica Light"/>
              </a:rPr>
              <a:t>Cropwatch</a:t>
            </a:r>
            <a:r>
              <a:rPr kumimoji="0" lang="en-US" altLang="zh-CN" sz="3200" b="0" i="0" u="none" strike="noStrike" cap="none" spc="0" normalizeH="0" baseline="0" dirty="0">
                <a:ln>
                  <a:noFill/>
                </a:ln>
                <a:solidFill>
                  <a:srgbClr val="000000"/>
                </a:solidFill>
                <a:effectLst/>
                <a:uFillTx/>
                <a:latin typeface="+mn-lt"/>
                <a:ea typeface="+mn-ea"/>
                <a:cs typeface="+mn-cs"/>
                <a:sym typeface="Helvetica Light"/>
              </a:rPr>
              <a:t> –</a:t>
            </a:r>
            <a:r>
              <a:rPr lang="en-US" altLang="zh-CN" sz="3200" dirty="0"/>
              <a:t> Zambia</a:t>
            </a:r>
          </a:p>
          <a:p>
            <a:pPr marL="571500" indent="-571500" algn="l">
              <a:buFont typeface="Arial" panose="020B0604020202020204" pitchFamily="34" charset="0"/>
              <a:buChar char="•"/>
            </a:pPr>
            <a:r>
              <a:rPr kumimoji="0" lang="en-US" altLang="zh-CN" sz="3200" b="0" i="0" u="none" strike="noStrike" cap="none" spc="0" normalizeH="0" baseline="0" dirty="0" err="1">
                <a:ln>
                  <a:noFill/>
                </a:ln>
                <a:solidFill>
                  <a:srgbClr val="000000"/>
                </a:solidFill>
                <a:effectLst/>
                <a:uFillTx/>
                <a:latin typeface="+mn-lt"/>
                <a:ea typeface="+mn-ea"/>
                <a:cs typeface="+mn-cs"/>
                <a:sym typeface="Helvetica Light"/>
              </a:rPr>
              <a:t>Cropwatch</a:t>
            </a:r>
            <a:r>
              <a:rPr lang="en-US" altLang="zh-CN" sz="3200" dirty="0"/>
              <a:t> – ….</a:t>
            </a:r>
            <a:endParaRPr kumimoji="0" lang="zh-CN" altLang="en-US" sz="32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46" name="连接符: 肘形 45">
            <a:extLst>
              <a:ext uri="{FF2B5EF4-FFF2-40B4-BE49-F238E27FC236}">
                <a16:creationId xmlns:a16="http://schemas.microsoft.com/office/drawing/2014/main" id="{CE9099F2-4FBF-4652-962B-C4BFED076779}"/>
              </a:ext>
            </a:extLst>
          </p:cNvPr>
          <p:cNvCxnSpPr>
            <a:cxnSpLocks/>
            <a:stCxn id="38" idx="2"/>
            <a:endCxn id="42" idx="0"/>
          </p:cNvCxnSpPr>
          <p:nvPr/>
        </p:nvCxnSpPr>
        <p:spPr>
          <a:xfrm rot="5400000">
            <a:off x="1711108" y="4484116"/>
            <a:ext cx="919302" cy="1544104"/>
          </a:xfrm>
          <a:prstGeom prst="bentConnector3">
            <a:avLst>
              <a:gd name="adj1" fmla="val 35228"/>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8" name="连接符: 肘形 47">
            <a:extLst>
              <a:ext uri="{FF2B5EF4-FFF2-40B4-BE49-F238E27FC236}">
                <a16:creationId xmlns:a16="http://schemas.microsoft.com/office/drawing/2014/main" id="{08771631-FE76-4F5F-B7CE-FD2414780EFB}"/>
              </a:ext>
            </a:extLst>
          </p:cNvPr>
          <p:cNvCxnSpPr>
            <a:cxnSpLocks/>
            <a:stCxn id="38" idx="2"/>
            <a:endCxn id="43" idx="0"/>
          </p:cNvCxnSpPr>
          <p:nvPr/>
        </p:nvCxnSpPr>
        <p:spPr>
          <a:xfrm rot="16200000" flipH="1">
            <a:off x="3332404" y="4406923"/>
            <a:ext cx="937756" cy="1716943"/>
          </a:xfrm>
          <a:prstGeom prst="bentConnector3">
            <a:avLst>
              <a:gd name="adj1" fmla="val 35518"/>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30075973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16837943"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dirty="0">
                <a:solidFill>
                  <a:schemeClr val="accent6">
                    <a:lumOff val="-21524"/>
                  </a:schemeClr>
                </a:solidFill>
              </a:rPr>
              <a:t>GEO Flagships </a:t>
            </a:r>
            <a:r>
              <a:rPr dirty="0">
                <a:solidFill>
                  <a:srgbClr val="A6AAA9"/>
                </a:solidFill>
              </a:rPr>
              <a:t>/</a:t>
            </a:r>
            <a:r>
              <a:rPr dirty="0"/>
              <a:t> </a:t>
            </a:r>
            <a:r>
              <a:rPr lang="en-US" dirty="0">
                <a:solidFill>
                  <a:schemeClr val="accent1"/>
                </a:solidFill>
              </a:rPr>
              <a:t>GEOSS Opportunities and Key Questions</a:t>
            </a:r>
            <a:endParaRPr dirty="0">
              <a:solidFill>
                <a:schemeClr val="accent1"/>
              </a:solidFill>
            </a:endParaRPr>
          </a:p>
        </p:txBody>
      </p:sp>
      <p:sp>
        <p:nvSpPr>
          <p:cNvPr id="13" name="Shape 139"/>
          <p:cNvSpPr/>
          <p:nvPr/>
        </p:nvSpPr>
        <p:spPr>
          <a:xfrm>
            <a:off x="261859" y="6091342"/>
            <a:ext cx="7537653" cy="3473137"/>
          </a:xfrm>
          <a:prstGeom prst="rect">
            <a:avLst/>
          </a:prstGeom>
          <a:solidFill>
            <a:srgbClr val="000000">
              <a:alpha val="44430"/>
            </a:srgbClr>
          </a:solidFill>
          <a:ln w="12700">
            <a:miter lim="400000"/>
          </a:ln>
          <a:effectLst>
            <a:outerShdw blurRad="38100" dist="25400" dir="5400000" rotWithShape="0">
              <a:srgbClr val="000000">
                <a:alpha val="50000"/>
              </a:srgbClr>
            </a:outerShdw>
          </a:effectLst>
        </p:spPr>
        <p:txBody>
          <a:bodyPr lIns="50800" tIns="50800" rIns="50800" bIns="50800" anchor="ctr"/>
          <a:lstStyle/>
          <a:p>
            <a:endParaRPr>
              <a:solidFill>
                <a:schemeClr val="accent1">
                  <a:lumMod val="20000"/>
                  <a:lumOff val="80000"/>
                </a:schemeClr>
              </a:solidFill>
            </a:endParaRPr>
          </a:p>
        </p:txBody>
      </p:sp>
      <p:sp>
        <p:nvSpPr>
          <p:cNvPr id="14" name="Shape 140"/>
          <p:cNvSpPr/>
          <p:nvPr/>
        </p:nvSpPr>
        <p:spPr>
          <a:xfrm>
            <a:off x="305842" y="4667595"/>
            <a:ext cx="10009481" cy="902811"/>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a:defRPr sz="5200" b="1">
                <a:solidFill>
                  <a:srgbClr val="FFFFFF"/>
                </a:solidFill>
                <a:latin typeface="Arial"/>
                <a:ea typeface="Arial"/>
                <a:cs typeface="Arial"/>
                <a:sym typeface="Arial"/>
              </a:defRPr>
            </a:pPr>
            <a:r>
              <a:rPr lang="en-US" dirty="0">
                <a:solidFill>
                  <a:schemeClr val="accent1">
                    <a:lumMod val="75000"/>
                  </a:schemeClr>
                </a:solidFill>
              </a:rPr>
              <a:t>We are Here to Learn…</a:t>
            </a:r>
          </a:p>
        </p:txBody>
      </p:sp>
      <p:sp>
        <p:nvSpPr>
          <p:cNvPr id="15" name="Shape 141"/>
          <p:cNvSpPr/>
          <p:nvPr/>
        </p:nvSpPr>
        <p:spPr>
          <a:xfrm>
            <a:off x="305842" y="6060956"/>
            <a:ext cx="7609660" cy="350352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2700">
                <a:solidFill>
                  <a:srgbClr val="FFFFFF"/>
                </a:solidFill>
                <a:latin typeface="Arial"/>
                <a:ea typeface="Arial"/>
                <a:cs typeface="Arial"/>
                <a:sym typeface="Arial"/>
              </a:defRPr>
            </a:lvl1pPr>
          </a:lstStyle>
          <a:p>
            <a:r>
              <a:rPr lang="en-US" dirty="0">
                <a:solidFill>
                  <a:schemeClr val="bg2"/>
                </a:solidFill>
              </a:rPr>
              <a:t>GEOGLAM supports open access to data and makes the crop monitors available in near real time:</a:t>
            </a:r>
          </a:p>
          <a:p>
            <a:r>
              <a:rPr lang="en-US" sz="2000" b="1" dirty="0">
                <a:solidFill>
                  <a:schemeClr val="bg2"/>
                </a:solidFill>
              </a:rPr>
              <a:t>http://www.amis-outlook.org/amis-monitoring/crop-monitor/</a:t>
            </a:r>
          </a:p>
          <a:p>
            <a:endParaRPr lang="en-US" sz="2000" b="1" dirty="0">
              <a:solidFill>
                <a:schemeClr val="bg2"/>
              </a:solidFill>
            </a:endParaRPr>
          </a:p>
          <a:p>
            <a:r>
              <a:rPr lang="en-US" sz="2000" b="1" dirty="0">
                <a:solidFill>
                  <a:schemeClr val="bg2"/>
                </a:solidFill>
              </a:rPr>
              <a:t>https://cropmonitor.org/</a:t>
            </a:r>
          </a:p>
          <a:p>
            <a:endParaRPr lang="en-US" sz="2000" b="1" dirty="0">
              <a:solidFill>
                <a:schemeClr val="bg2"/>
              </a:solidFill>
            </a:endParaRPr>
          </a:p>
          <a:p>
            <a:r>
              <a:rPr lang="en-US" altLang="zh-CN" sz="2000" b="1" dirty="0">
                <a:solidFill>
                  <a:schemeClr val="bg2"/>
                </a:solidFill>
              </a:rPr>
              <a:t>https://cropwatch.com.cn/</a:t>
            </a:r>
          </a:p>
          <a:p>
            <a:endParaRPr lang="en-US" sz="2000" b="1" dirty="0">
              <a:solidFill>
                <a:schemeClr val="bg2"/>
              </a:solidFill>
            </a:endParaRPr>
          </a:p>
          <a:p>
            <a:endParaRPr sz="2000" b="1" dirty="0">
              <a:solidFill>
                <a:schemeClr val="bg2"/>
              </a:solidFill>
            </a:endParaRPr>
          </a:p>
        </p:txBody>
      </p:sp>
      <p:sp>
        <p:nvSpPr>
          <p:cNvPr id="3" name="Slide Number Placeholder 2"/>
          <p:cNvSpPr>
            <a:spLocks noGrp="1"/>
          </p:cNvSpPr>
          <p:nvPr>
            <p:ph type="sldNum" sz="quarter" idx="2"/>
          </p:nvPr>
        </p:nvSpPr>
        <p:spPr/>
        <p:txBody>
          <a:bodyPr/>
          <a:lstStyle/>
          <a:p>
            <a:fld id="{86CB4B4D-7CA3-9044-876B-883B54F8677D}" type="slidenum">
              <a:rPr lang="en-US" smtClean="0"/>
              <a:t>25</a:t>
            </a:fld>
            <a:endParaRPr lang="en-US"/>
          </a:p>
        </p:txBody>
      </p:sp>
      <p:sp>
        <p:nvSpPr>
          <p:cNvPr id="7" name="TextBox 1">
            <a:extLst>
              <a:ext uri="{FF2B5EF4-FFF2-40B4-BE49-F238E27FC236}">
                <a16:creationId xmlns:a16="http://schemas.microsoft.com/office/drawing/2014/main" id="{582E2567-EEDC-4BD6-BCF2-59F1DD0E4734}"/>
              </a:ext>
            </a:extLst>
          </p:cNvPr>
          <p:cNvSpPr txBox="1"/>
          <p:nvPr/>
        </p:nvSpPr>
        <p:spPr>
          <a:xfrm>
            <a:off x="9743728" y="2321496"/>
            <a:ext cx="13282454" cy="1056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0"/>
              </a:spcBef>
              <a:spcAft>
                <a:spcPts val="0"/>
              </a:spcAft>
              <a:buClrTx/>
              <a:buSzTx/>
              <a:tabLst/>
            </a:pPr>
            <a:r>
              <a:rPr kumimoji="0" lang="en-US" sz="4000" b="1" i="0" u="none" strike="noStrike" cap="none" spc="0" normalizeH="0" baseline="0" dirty="0">
                <a:ln>
                  <a:noFill/>
                </a:ln>
                <a:solidFill>
                  <a:srgbClr val="000000"/>
                </a:solidFill>
                <a:effectLst/>
                <a:uFillTx/>
                <a:sym typeface="Helvetica Light"/>
              </a:rPr>
              <a:t>GEOGLAM:</a:t>
            </a:r>
          </a:p>
          <a:p>
            <a:pPr marL="571500" marR="0" indent="-571500" algn="l" defTabSz="825500" rtl="0" fontAlgn="auto" latinLnBrk="0" hangingPunct="0">
              <a:lnSpc>
                <a:spcPct val="100000"/>
              </a:lnSpc>
              <a:spcBef>
                <a:spcPts val="0"/>
              </a:spcBef>
              <a:spcAft>
                <a:spcPts val="0"/>
              </a:spcAft>
              <a:buClrTx/>
              <a:buSzTx/>
              <a:buFontTx/>
              <a:buChar char="-"/>
              <a:tabLst/>
            </a:pPr>
            <a:r>
              <a:rPr lang="en-US" sz="4000" dirty="0"/>
              <a:t>produces authoritative assessments of crop production&gt;&gt; </a:t>
            </a:r>
            <a:r>
              <a:rPr kumimoji="0" lang="en-US" sz="4000" b="0" i="0" u="none" strike="noStrike" cap="none" spc="0" normalizeH="0" baseline="0" dirty="0">
                <a:ln>
                  <a:noFill/>
                </a:ln>
                <a:solidFill>
                  <a:srgbClr val="000000"/>
                </a:solidFill>
                <a:effectLst/>
                <a:uFillTx/>
                <a:sym typeface="Helvetica Light"/>
              </a:rPr>
              <a:t>Need</a:t>
            </a:r>
            <a:r>
              <a:rPr kumimoji="0" lang="en-US" sz="4000" b="0" i="0" u="none" strike="noStrike" cap="none" spc="0" normalizeH="0" dirty="0">
                <a:ln>
                  <a:noFill/>
                </a:ln>
                <a:solidFill>
                  <a:srgbClr val="000000"/>
                </a:solidFill>
                <a:effectLst/>
                <a:uFillTx/>
                <a:sym typeface="Helvetica Light"/>
              </a:rPr>
              <a:t> to make these discoverable on the GEOSS platform</a:t>
            </a:r>
          </a:p>
          <a:p>
            <a:pPr marL="571500" marR="0" indent="-571500" algn="l" defTabSz="825500" rtl="0" fontAlgn="auto" latinLnBrk="0" hangingPunct="0">
              <a:lnSpc>
                <a:spcPct val="100000"/>
              </a:lnSpc>
              <a:spcBef>
                <a:spcPts val="0"/>
              </a:spcBef>
              <a:spcAft>
                <a:spcPts val="0"/>
              </a:spcAft>
              <a:buClrTx/>
              <a:buSzTx/>
              <a:buFontTx/>
              <a:buChar char="-"/>
              <a:tabLst/>
            </a:pPr>
            <a:r>
              <a:rPr kumimoji="0" lang="en-US" sz="4000" b="0" i="0" u="none" strike="noStrike" cap="none" spc="0" normalizeH="0" baseline="0" dirty="0">
                <a:ln>
                  <a:noFill/>
                </a:ln>
                <a:solidFill>
                  <a:srgbClr val="000000"/>
                </a:solidFill>
                <a:effectLst/>
                <a:uFillTx/>
                <a:sym typeface="Helvetica Light"/>
              </a:rPr>
              <a:t>is a</a:t>
            </a:r>
            <a:r>
              <a:rPr kumimoji="0" lang="en-US" sz="4000" b="0" i="0" u="none" strike="noStrike" cap="none" spc="0" normalizeH="0" dirty="0">
                <a:ln>
                  <a:noFill/>
                </a:ln>
                <a:solidFill>
                  <a:srgbClr val="000000"/>
                </a:solidFill>
                <a:effectLst/>
                <a:uFillTx/>
                <a:sym typeface="Helvetica Light"/>
              </a:rPr>
              <a:t> significant consumer of</a:t>
            </a:r>
            <a:r>
              <a:rPr kumimoji="0" lang="en-US" sz="4000" b="0" i="0" u="none" strike="noStrike" cap="none" spc="0" normalizeH="0" baseline="0" dirty="0">
                <a:ln>
                  <a:noFill/>
                </a:ln>
                <a:solidFill>
                  <a:srgbClr val="000000"/>
                </a:solidFill>
                <a:effectLst/>
                <a:uFillTx/>
                <a:sym typeface="Helvetica Light"/>
              </a:rPr>
              <a:t> data&gt;&gt; Is there a role for GEOGLAM to broker linkages </a:t>
            </a:r>
            <a:r>
              <a:rPr lang="en-US" sz="4000" dirty="0"/>
              <a:t>between </a:t>
            </a:r>
            <a:r>
              <a:rPr kumimoji="0" lang="en-US" sz="4000" b="0" i="0" u="none" strike="noStrike" cap="none" spc="0" normalizeH="0" baseline="0" dirty="0">
                <a:ln>
                  <a:noFill/>
                </a:ln>
                <a:solidFill>
                  <a:srgbClr val="000000"/>
                </a:solidFill>
                <a:effectLst/>
                <a:uFillTx/>
                <a:sym typeface="Helvetica Light"/>
              </a:rPr>
              <a:t>the authoritative data sources and GEOSS?</a:t>
            </a:r>
          </a:p>
          <a:p>
            <a:pPr marL="571500" marR="0" indent="-571500" algn="l" defTabSz="825500" rtl="0" fontAlgn="auto" latinLnBrk="0" hangingPunct="0">
              <a:lnSpc>
                <a:spcPct val="100000"/>
              </a:lnSpc>
              <a:spcBef>
                <a:spcPts val="0"/>
              </a:spcBef>
              <a:spcAft>
                <a:spcPts val="0"/>
              </a:spcAft>
              <a:buClrTx/>
              <a:buSzTx/>
              <a:buFontTx/>
              <a:buChar char="-"/>
              <a:tabLst/>
            </a:pPr>
            <a:r>
              <a:rPr lang="en-US" sz="4000" dirty="0"/>
              <a:t>is exploring the development of a Knowledge Management System to capture best practices for agricultural monitoring&gt;&gt; Is there a role for the platform to support the development of this capacity?</a:t>
            </a:r>
          </a:p>
          <a:p>
            <a:pPr marL="571500" marR="0" indent="-571500" algn="l" defTabSz="825500" rtl="0" fontAlgn="auto" latinLnBrk="0" hangingPunct="0">
              <a:lnSpc>
                <a:spcPct val="100000"/>
              </a:lnSpc>
              <a:spcBef>
                <a:spcPts val="0"/>
              </a:spcBef>
              <a:spcAft>
                <a:spcPts val="0"/>
              </a:spcAft>
              <a:buClrTx/>
              <a:buSzTx/>
              <a:buFontTx/>
              <a:buChar char="-"/>
              <a:tabLst/>
            </a:pPr>
            <a:r>
              <a:rPr lang="en-US" sz="4000" dirty="0"/>
              <a:t>i</a:t>
            </a:r>
            <a:r>
              <a:rPr kumimoji="0" lang="en-US" sz="4000" b="0" i="0" u="none" strike="noStrike" cap="none" spc="0" normalizeH="0" baseline="0" dirty="0">
                <a:ln>
                  <a:noFill/>
                </a:ln>
                <a:solidFill>
                  <a:srgbClr val="000000"/>
                </a:solidFill>
                <a:effectLst/>
                <a:uFillTx/>
                <a:sym typeface="Helvetica Light"/>
              </a:rPr>
              <a:t>s a systems of systems (national, regional, global)&gt;&gt;</a:t>
            </a:r>
            <a:r>
              <a:rPr kumimoji="0" lang="en-US" sz="4000" b="0" i="0" u="none" strike="noStrike" cap="none" spc="0" normalizeH="0" dirty="0">
                <a:ln>
                  <a:noFill/>
                </a:ln>
                <a:solidFill>
                  <a:srgbClr val="000000"/>
                </a:solidFill>
                <a:effectLst/>
                <a:uFillTx/>
                <a:sym typeface="Helvetica Light"/>
              </a:rPr>
              <a:t> </a:t>
            </a:r>
            <a:r>
              <a:rPr kumimoji="0" lang="en-US" sz="4000" b="0" i="0" u="none" strike="noStrike" cap="none" spc="0" normalizeH="0" baseline="0" dirty="0">
                <a:ln>
                  <a:noFill/>
                </a:ln>
                <a:solidFill>
                  <a:srgbClr val="000000"/>
                </a:solidFill>
                <a:effectLst/>
                <a:uFillTx/>
                <a:sym typeface="Helvetica Light"/>
              </a:rPr>
              <a:t>Would the community benefit from the development of a GEOSS Mirror site</a:t>
            </a:r>
            <a:r>
              <a:rPr kumimoji="0" lang="en-US" sz="4000" b="0" i="0" u="none" strike="noStrike" cap="none" spc="0" normalizeH="0" dirty="0">
                <a:ln>
                  <a:noFill/>
                </a:ln>
                <a:solidFill>
                  <a:srgbClr val="000000"/>
                </a:solidFill>
                <a:effectLst/>
                <a:uFillTx/>
                <a:sym typeface="Helvetica Light"/>
              </a:rPr>
              <a:t> to consolidate the system of systems?</a:t>
            </a:r>
            <a:endParaRPr kumimoji="0" lang="en-US" sz="4000" b="0" i="0" u="none" strike="noStrike" cap="none" spc="0" normalizeH="0" baseline="0" dirty="0">
              <a:ln>
                <a:noFill/>
              </a:ln>
              <a:solidFill>
                <a:srgbClr val="000000"/>
              </a:solidFill>
              <a:effectLst/>
              <a:uFillTx/>
              <a:sym typeface="Helvetica Light"/>
            </a:endParaRPr>
          </a:p>
          <a:p>
            <a:pPr marL="571500" marR="0" indent="-571500" algn="l" defTabSz="825500" rtl="0" fontAlgn="auto" latinLnBrk="0" hangingPunct="0">
              <a:lnSpc>
                <a:spcPct val="100000"/>
              </a:lnSpc>
              <a:spcBef>
                <a:spcPts val="0"/>
              </a:spcBef>
              <a:spcAft>
                <a:spcPts val="0"/>
              </a:spcAft>
              <a:buClrTx/>
              <a:buSzTx/>
              <a:buFontTx/>
              <a:buChar char="-"/>
              <a:tabLst/>
            </a:pPr>
            <a:endParaRPr kumimoji="0" lang="en-US" sz="4000" b="0" i="0" u="none" strike="noStrike" cap="none" spc="0" normalizeH="0" baseline="0" dirty="0">
              <a:ln>
                <a:noFill/>
              </a:ln>
              <a:solidFill>
                <a:srgbClr val="000000"/>
              </a:solidFill>
              <a:effectLst/>
              <a:uFillTx/>
              <a:sym typeface="Helvetica Light"/>
            </a:endParaRPr>
          </a:p>
          <a:p>
            <a:pPr marL="571500" marR="0" indent="-5715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4000" b="0" i="0"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3074818447"/>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p:nvPr/>
        </p:nvSpPr>
        <p:spPr>
          <a:xfrm>
            <a:off x="1476084" y="4466476"/>
            <a:ext cx="9081011" cy="241091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5000">
                <a:solidFill>
                  <a:schemeClr val="accent6">
                    <a:lumOff val="-21524"/>
                  </a:schemeClr>
                </a:solidFill>
                <a:latin typeface="Arial"/>
                <a:ea typeface="Arial"/>
                <a:cs typeface="Arial"/>
                <a:sym typeface="Arial"/>
              </a:defRPr>
            </a:lvl1pPr>
          </a:lstStyle>
          <a:p>
            <a:r>
              <a:rPr dirty="0">
                <a:latin typeface="+mn-lt"/>
                <a:ea typeface="+mn-ea"/>
                <a:cs typeface="+mn-ea"/>
                <a:sym typeface="+mn-lt"/>
              </a:rPr>
              <a:t>Thank you</a:t>
            </a:r>
          </a:p>
        </p:txBody>
      </p:sp>
      <p:sp>
        <p:nvSpPr>
          <p:cNvPr id="2" name="Slide Number Placeholder 1"/>
          <p:cNvSpPr>
            <a:spLocks noGrp="1"/>
          </p:cNvSpPr>
          <p:nvPr>
            <p:ph type="sldNum" sz="quarter" idx="2"/>
          </p:nvPr>
        </p:nvSpPr>
        <p:spPr/>
        <p:txBody>
          <a:bodyPr/>
          <a:lstStyle/>
          <a:p>
            <a:fld id="{86CB4B4D-7CA3-9044-876B-883B54F8677D}" type="slidenum">
              <a:rPr lang="en-US" smtClean="0">
                <a:cs typeface="+mn-ea"/>
                <a:sym typeface="+mn-lt"/>
              </a:rPr>
              <a:t>26</a:t>
            </a:fld>
            <a:endParaRPr lang="en-US">
              <a:cs typeface="+mn-ea"/>
              <a:sym typeface="+mn-lt"/>
            </a:endParaRPr>
          </a:p>
        </p:txBody>
      </p:sp>
      <p:sp>
        <p:nvSpPr>
          <p:cNvPr id="6" name="Shape 124"/>
          <p:cNvSpPr/>
          <p:nvPr/>
        </p:nvSpPr>
        <p:spPr>
          <a:xfrm>
            <a:off x="1970605" y="6790123"/>
            <a:ext cx="14077572" cy="76431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300">
                <a:solidFill>
                  <a:schemeClr val="accent1"/>
                </a:solidFill>
                <a:latin typeface="Arial"/>
                <a:ea typeface="Arial"/>
                <a:cs typeface="Arial"/>
                <a:sym typeface="Arial"/>
              </a:defRPr>
            </a:lvl1pPr>
          </a:lstStyle>
          <a:p>
            <a:r>
              <a:rPr lang="en-US" dirty="0">
                <a:latin typeface="+mn-lt"/>
                <a:ea typeface="+mn-ea"/>
                <a:cs typeface="+mn-ea"/>
                <a:sym typeface="+mn-lt"/>
              </a:rPr>
              <a:t>Xin Zhang</a:t>
            </a:r>
            <a:r>
              <a:rPr dirty="0">
                <a:latin typeface="+mn-lt"/>
                <a:ea typeface="+mn-ea"/>
                <a:cs typeface="+mn-ea"/>
                <a:sym typeface="+mn-lt"/>
              </a:rPr>
              <a:t>/ </a:t>
            </a:r>
            <a:r>
              <a:rPr lang="en-US" dirty="0">
                <a:latin typeface="+mn-lt"/>
                <a:ea typeface="+mn-ea"/>
                <a:cs typeface="+mn-ea"/>
                <a:sym typeface="+mn-lt"/>
              </a:rPr>
              <a:t>GEOGLAM Infrastructure</a:t>
            </a:r>
            <a:r>
              <a:rPr dirty="0">
                <a:latin typeface="+mn-lt"/>
                <a:ea typeface="+mn-ea"/>
                <a:cs typeface="+mn-ea"/>
                <a:sym typeface="+mn-lt"/>
              </a:rPr>
              <a:t> / </a:t>
            </a:r>
            <a:r>
              <a:rPr lang="en-US" dirty="0">
                <a:latin typeface="+mn-lt"/>
                <a:ea typeface="+mn-ea"/>
                <a:cs typeface="+mn-ea"/>
                <a:sym typeface="+mn-lt"/>
              </a:rPr>
              <a:t>RADI, CAS, China</a:t>
            </a:r>
            <a:endParaRPr dirty="0">
              <a:latin typeface="+mn-lt"/>
              <a:ea typeface="+mn-ea"/>
              <a:cs typeface="+mn-ea"/>
              <a:sym typeface="+mn-lt"/>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5096" y="7939315"/>
            <a:ext cx="5250010" cy="164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7704" y="8071054"/>
            <a:ext cx="5000494" cy="1382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10429137"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dirty="0">
                <a:solidFill>
                  <a:schemeClr val="accent6">
                    <a:lumOff val="-21524"/>
                  </a:schemeClr>
                </a:solidFill>
                <a:cs typeface="+mn-ea"/>
                <a:sym typeface="+mn-lt"/>
              </a:rPr>
              <a:t>GEO Flagships </a:t>
            </a:r>
            <a:r>
              <a:rPr dirty="0">
                <a:solidFill>
                  <a:srgbClr val="A6AAA9"/>
                </a:solidFill>
                <a:cs typeface="+mn-ea"/>
                <a:sym typeface="+mn-lt"/>
              </a:rPr>
              <a:t>/</a:t>
            </a:r>
            <a:r>
              <a:rPr dirty="0">
                <a:cs typeface="+mn-ea"/>
                <a:sym typeface="+mn-lt"/>
              </a:rPr>
              <a:t> </a:t>
            </a:r>
            <a:r>
              <a:rPr lang="en-US" dirty="0">
                <a:solidFill>
                  <a:schemeClr val="accent1"/>
                </a:solidFill>
                <a:cs typeface="+mn-ea"/>
                <a:sym typeface="+mn-lt"/>
              </a:rPr>
              <a:t>GEOGLAM Origins</a:t>
            </a:r>
            <a:endParaRPr dirty="0">
              <a:solidFill>
                <a:schemeClr val="accent1"/>
              </a:solidFill>
              <a:cs typeface="+mn-ea"/>
              <a:sym typeface="+mn-lt"/>
            </a:endParaRPr>
          </a:p>
        </p:txBody>
      </p:sp>
      <p:sp>
        <p:nvSpPr>
          <p:cNvPr id="5" name="Shape 139"/>
          <p:cNvSpPr/>
          <p:nvPr/>
        </p:nvSpPr>
        <p:spPr>
          <a:xfrm>
            <a:off x="261859" y="6091342"/>
            <a:ext cx="8329741" cy="2564595"/>
          </a:xfrm>
          <a:prstGeom prst="rect">
            <a:avLst/>
          </a:prstGeom>
          <a:solidFill>
            <a:srgbClr val="000000">
              <a:alpha val="44430"/>
            </a:srgbClr>
          </a:solidFill>
          <a:ln w="12700">
            <a:miter lim="400000"/>
          </a:ln>
          <a:effectLst>
            <a:outerShdw blurRad="38100" dist="25400" dir="5400000" rotWithShape="0">
              <a:srgbClr val="000000">
                <a:alpha val="50000"/>
              </a:srgbClr>
            </a:outerShdw>
          </a:effectLst>
        </p:spPr>
        <p:txBody>
          <a:bodyPr lIns="50800" tIns="50800" rIns="50800" bIns="50800" anchor="ctr"/>
          <a:lstStyle/>
          <a:p>
            <a:endParaRPr>
              <a:solidFill>
                <a:schemeClr val="accent1">
                  <a:lumMod val="20000"/>
                  <a:lumOff val="80000"/>
                </a:schemeClr>
              </a:solidFill>
              <a:cs typeface="+mn-ea"/>
              <a:sym typeface="+mn-lt"/>
            </a:endParaRPr>
          </a:p>
        </p:txBody>
      </p:sp>
      <p:sp>
        <p:nvSpPr>
          <p:cNvPr id="6" name="Shape 140"/>
          <p:cNvSpPr/>
          <p:nvPr/>
        </p:nvSpPr>
        <p:spPr>
          <a:xfrm>
            <a:off x="558253" y="4299897"/>
            <a:ext cx="7855035" cy="1703030"/>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a:defRPr sz="5200" b="1">
                <a:solidFill>
                  <a:srgbClr val="FFFFFF"/>
                </a:solidFill>
                <a:latin typeface="Arial"/>
                <a:ea typeface="Arial"/>
                <a:cs typeface="Arial"/>
                <a:sym typeface="Arial"/>
              </a:defRPr>
            </a:pPr>
            <a:r>
              <a:rPr dirty="0">
                <a:solidFill>
                  <a:schemeClr val="accent1">
                    <a:lumMod val="75000"/>
                  </a:schemeClr>
                </a:solidFill>
                <a:cs typeface="+mn-ea"/>
                <a:sym typeface="+mn-lt"/>
              </a:rPr>
              <a:t>GEOGLAM</a:t>
            </a:r>
            <a:r>
              <a:rPr lang="en-US" dirty="0">
                <a:solidFill>
                  <a:schemeClr val="accent1">
                    <a:lumMod val="75000"/>
                  </a:schemeClr>
                </a:solidFill>
                <a:cs typeface="+mn-ea"/>
                <a:sym typeface="+mn-lt"/>
              </a:rPr>
              <a:t> Origins: The G20 Policy Mandate</a:t>
            </a:r>
            <a:endParaRPr dirty="0">
              <a:solidFill>
                <a:schemeClr val="accent1">
                  <a:lumMod val="75000"/>
                </a:schemeClr>
              </a:solidFill>
              <a:cs typeface="+mn-ea"/>
              <a:sym typeface="+mn-lt"/>
            </a:endParaRPr>
          </a:p>
        </p:txBody>
      </p:sp>
      <p:sp>
        <p:nvSpPr>
          <p:cNvPr id="7" name="Shape 141"/>
          <p:cNvSpPr/>
          <p:nvPr/>
        </p:nvSpPr>
        <p:spPr>
          <a:xfrm>
            <a:off x="440170" y="6220842"/>
            <a:ext cx="7973118" cy="218008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2700">
                <a:solidFill>
                  <a:srgbClr val="FFFFFF"/>
                </a:solidFill>
                <a:latin typeface="Arial"/>
                <a:ea typeface="Arial"/>
                <a:cs typeface="Arial"/>
                <a:sym typeface="Arial"/>
              </a:defRPr>
            </a:lvl1pPr>
          </a:lstStyle>
          <a:p>
            <a:r>
              <a:rPr lang="en-US" dirty="0">
                <a:solidFill>
                  <a:schemeClr val="accent1">
                    <a:lumMod val="20000"/>
                    <a:lumOff val="80000"/>
                  </a:schemeClr>
                </a:solidFill>
                <a:latin typeface="+mn-lt"/>
                <a:ea typeface="+mn-ea"/>
                <a:cs typeface="+mn-ea"/>
                <a:sym typeface="+mn-lt"/>
              </a:rPr>
              <a:t>In 2011the G20  launched GEOGLAM as part of the action plan to reduce market volatility by improving information on crop conditions using Earth observations. The mandate has since expanded to address early warning for food insecure regions.</a:t>
            </a:r>
            <a:endParaRPr lang="en-US" sz="1600" dirty="0">
              <a:solidFill>
                <a:schemeClr val="accent1">
                  <a:lumMod val="20000"/>
                  <a:lumOff val="80000"/>
                </a:schemeClr>
              </a:solidFill>
              <a:latin typeface="+mn-lt"/>
              <a:ea typeface="+mn-ea"/>
              <a:cs typeface="+mn-ea"/>
              <a:sym typeface="+mn-lt"/>
            </a:endParaRPr>
          </a:p>
        </p:txBody>
      </p:sp>
      <p:pic>
        <p:nvPicPr>
          <p:cNvPr id="9" name="G20_-_Cumbre_de_Cannes_-_20111103.jpg"/>
          <p:cNvPicPr>
            <a:picLocks noChangeAspect="1"/>
          </p:cNvPicPr>
          <p:nvPr/>
        </p:nvPicPr>
        <p:blipFill>
          <a:blip r:embed="rId3">
            <a:extLst/>
          </a:blip>
          <a:stretch>
            <a:fillRect/>
          </a:stretch>
        </p:blipFill>
        <p:spPr>
          <a:xfrm>
            <a:off x="8786923" y="4299897"/>
            <a:ext cx="15491438" cy="6316916"/>
          </a:xfrm>
          <a:prstGeom prst="rect">
            <a:avLst/>
          </a:prstGeom>
          <a:ln w="12700">
            <a:miter lim="400000"/>
          </a:ln>
        </p:spPr>
      </p:pic>
      <p:sp>
        <p:nvSpPr>
          <p:cNvPr id="8" name="Slide Number Placeholder 7"/>
          <p:cNvSpPr>
            <a:spLocks noGrp="1"/>
          </p:cNvSpPr>
          <p:nvPr>
            <p:ph type="sldNum" sz="quarter" idx="2"/>
          </p:nvPr>
        </p:nvSpPr>
        <p:spPr>
          <a:xfrm>
            <a:off x="12048593" y="13081000"/>
            <a:ext cx="274113" cy="471924"/>
          </a:xfrm>
        </p:spPr>
        <p:txBody>
          <a:bodyPr/>
          <a:lstStyle/>
          <a:p>
            <a:fld id="{86CB4B4D-7CA3-9044-876B-883B54F8677D}" type="slidenum">
              <a:rPr lang="en-US" smtClean="0">
                <a:cs typeface="+mn-ea"/>
                <a:sym typeface="+mn-lt"/>
              </a:rPr>
              <a:t>3</a:t>
            </a:fld>
            <a:endParaRPr lang="en-US">
              <a:cs typeface="+mn-ea"/>
              <a:sym typeface="+mn-lt"/>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11639405"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dirty="0">
                <a:solidFill>
                  <a:schemeClr val="accent6">
                    <a:lumOff val="-21524"/>
                  </a:schemeClr>
                </a:solidFill>
                <a:cs typeface="+mn-ea"/>
                <a:sym typeface="+mn-lt"/>
              </a:rPr>
              <a:t>GEO Flagships </a:t>
            </a:r>
            <a:r>
              <a:rPr dirty="0">
                <a:solidFill>
                  <a:srgbClr val="A6AAA9"/>
                </a:solidFill>
                <a:cs typeface="+mn-ea"/>
                <a:sym typeface="+mn-lt"/>
              </a:rPr>
              <a:t>/</a:t>
            </a:r>
            <a:r>
              <a:rPr dirty="0">
                <a:cs typeface="+mn-ea"/>
                <a:sym typeface="+mn-lt"/>
              </a:rPr>
              <a:t> </a:t>
            </a:r>
            <a:r>
              <a:rPr lang="en-US" dirty="0">
                <a:solidFill>
                  <a:schemeClr val="accent1"/>
                </a:solidFill>
                <a:cs typeface="+mn-ea"/>
                <a:sym typeface="+mn-lt"/>
              </a:rPr>
              <a:t>GEOGLAM Community</a:t>
            </a:r>
            <a:endParaRPr dirty="0">
              <a:solidFill>
                <a:schemeClr val="accent1"/>
              </a:solidFill>
              <a:cs typeface="+mn-ea"/>
              <a:sym typeface="+mn-lt"/>
            </a:endParaRPr>
          </a:p>
        </p:txBody>
      </p:sp>
      <p:pic>
        <p:nvPicPr>
          <p:cNvPr id="3" name="image5.png"/>
          <p:cNvPicPr>
            <a:picLocks noChangeAspect="1"/>
          </p:cNvPicPr>
          <p:nvPr/>
        </p:nvPicPr>
        <p:blipFill>
          <a:blip r:embed="rId3">
            <a:extLst/>
          </a:blip>
          <a:stretch>
            <a:fillRect/>
          </a:stretch>
        </p:blipFill>
        <p:spPr>
          <a:xfrm>
            <a:off x="9137684" y="4121696"/>
            <a:ext cx="15211981" cy="6532613"/>
          </a:xfrm>
          <a:prstGeom prst="rect">
            <a:avLst/>
          </a:prstGeom>
          <a:ln w="12700">
            <a:miter lim="400000"/>
          </a:ln>
        </p:spPr>
      </p:pic>
      <p:sp>
        <p:nvSpPr>
          <p:cNvPr id="5" name="Shape 139"/>
          <p:cNvSpPr/>
          <p:nvPr/>
        </p:nvSpPr>
        <p:spPr>
          <a:xfrm>
            <a:off x="261859" y="6091342"/>
            <a:ext cx="8515700" cy="2564595"/>
          </a:xfrm>
          <a:prstGeom prst="rect">
            <a:avLst/>
          </a:prstGeom>
          <a:solidFill>
            <a:srgbClr val="000000">
              <a:alpha val="44430"/>
            </a:srgbClr>
          </a:solidFill>
          <a:ln w="12700">
            <a:miter lim="400000"/>
          </a:ln>
          <a:effectLst>
            <a:outerShdw blurRad="38100" dist="25400" dir="5400000" rotWithShape="0">
              <a:srgbClr val="000000">
                <a:alpha val="50000"/>
              </a:srgbClr>
            </a:outerShdw>
          </a:effectLst>
        </p:spPr>
        <p:txBody>
          <a:bodyPr lIns="50800" tIns="50800" rIns="50800" bIns="50800" anchor="ctr"/>
          <a:lstStyle/>
          <a:p>
            <a:endParaRPr>
              <a:solidFill>
                <a:schemeClr val="accent1">
                  <a:lumMod val="20000"/>
                  <a:lumOff val="80000"/>
                </a:schemeClr>
              </a:solidFill>
              <a:cs typeface="+mn-ea"/>
              <a:sym typeface="+mn-lt"/>
            </a:endParaRPr>
          </a:p>
        </p:txBody>
      </p:sp>
      <p:sp>
        <p:nvSpPr>
          <p:cNvPr id="6" name="Shape 140"/>
          <p:cNvSpPr/>
          <p:nvPr/>
        </p:nvSpPr>
        <p:spPr>
          <a:xfrm>
            <a:off x="922524" y="4299897"/>
            <a:ext cx="7855035" cy="1703030"/>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a:defRPr sz="5200" b="1">
                <a:solidFill>
                  <a:srgbClr val="FFFFFF"/>
                </a:solidFill>
                <a:latin typeface="Arial"/>
                <a:ea typeface="Arial"/>
                <a:cs typeface="Arial"/>
                <a:sym typeface="Arial"/>
              </a:defRPr>
            </a:pPr>
            <a:r>
              <a:rPr dirty="0">
                <a:solidFill>
                  <a:schemeClr val="accent1">
                    <a:lumMod val="75000"/>
                  </a:schemeClr>
                </a:solidFill>
                <a:cs typeface="+mn-ea"/>
                <a:sym typeface="+mn-lt"/>
              </a:rPr>
              <a:t>GEOGLAM is </a:t>
            </a:r>
            <a:r>
              <a:rPr lang="en-US" dirty="0">
                <a:solidFill>
                  <a:schemeClr val="accent1">
                    <a:lumMod val="75000"/>
                  </a:schemeClr>
                </a:solidFill>
                <a:cs typeface="+mn-ea"/>
                <a:sym typeface="+mn-lt"/>
              </a:rPr>
              <a:t>a Global Partnership</a:t>
            </a:r>
            <a:endParaRPr dirty="0">
              <a:solidFill>
                <a:schemeClr val="accent1">
                  <a:lumMod val="75000"/>
                </a:schemeClr>
              </a:solidFill>
              <a:cs typeface="+mn-ea"/>
              <a:sym typeface="+mn-lt"/>
            </a:endParaRPr>
          </a:p>
        </p:txBody>
      </p:sp>
      <p:sp>
        <p:nvSpPr>
          <p:cNvPr id="7" name="Shape 141"/>
          <p:cNvSpPr/>
          <p:nvPr/>
        </p:nvSpPr>
        <p:spPr>
          <a:xfrm>
            <a:off x="804441" y="6428591"/>
            <a:ext cx="7973118" cy="176458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2700">
                <a:solidFill>
                  <a:srgbClr val="FFFFFF"/>
                </a:solidFill>
                <a:latin typeface="Arial"/>
                <a:ea typeface="Arial"/>
                <a:cs typeface="Arial"/>
                <a:sym typeface="Arial"/>
              </a:defRPr>
            </a:lvl1pPr>
          </a:lstStyle>
          <a:p>
            <a:r>
              <a:rPr lang="en-US" dirty="0">
                <a:solidFill>
                  <a:schemeClr val="accent1">
                    <a:lumMod val="20000"/>
                    <a:lumOff val="80000"/>
                  </a:schemeClr>
                </a:solidFill>
                <a:latin typeface="+mn-lt"/>
                <a:ea typeface="+mn-ea"/>
                <a:cs typeface="+mn-ea"/>
                <a:sym typeface="+mn-lt"/>
              </a:rPr>
              <a:t>In 2017 there were 138 contributors from 62 organizations in 28 countries and 16 inter-governmental organizations actively participating in the GEOGLAM community</a:t>
            </a:r>
            <a:endParaRPr lang="en-US" sz="1600" dirty="0">
              <a:solidFill>
                <a:schemeClr val="accent1">
                  <a:lumMod val="20000"/>
                  <a:lumOff val="80000"/>
                </a:schemeClr>
              </a:solidFill>
              <a:latin typeface="+mn-lt"/>
              <a:ea typeface="+mn-ea"/>
              <a:cs typeface="+mn-ea"/>
              <a:sym typeface="+mn-lt"/>
            </a:endParaRPr>
          </a:p>
        </p:txBody>
      </p:sp>
      <p:sp>
        <p:nvSpPr>
          <p:cNvPr id="2" name="TextBox 1"/>
          <p:cNvSpPr txBox="1"/>
          <p:nvPr/>
        </p:nvSpPr>
        <p:spPr>
          <a:xfrm>
            <a:off x="11831960" y="10681711"/>
            <a:ext cx="1064874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cs typeface="+mn-ea"/>
                <a:sym typeface="+mn-lt"/>
              </a:rPr>
              <a:t>Participants in the Early Warning and AMIS Crop Monitors</a:t>
            </a:r>
          </a:p>
        </p:txBody>
      </p:sp>
      <p:sp>
        <p:nvSpPr>
          <p:cNvPr id="4" name="Slide Number Placeholder 3"/>
          <p:cNvSpPr>
            <a:spLocks noGrp="1"/>
          </p:cNvSpPr>
          <p:nvPr>
            <p:ph type="sldNum" sz="quarter" idx="2"/>
          </p:nvPr>
        </p:nvSpPr>
        <p:spPr>
          <a:xfrm>
            <a:off x="12054943" y="13050688"/>
            <a:ext cx="274113" cy="471924"/>
          </a:xfrm>
        </p:spPr>
        <p:txBody>
          <a:bodyPr/>
          <a:lstStyle/>
          <a:p>
            <a:fld id="{86CB4B4D-7CA3-9044-876B-883B54F8677D}" type="slidenum">
              <a:rPr lang="en-US" smtClean="0">
                <a:cs typeface="+mn-ea"/>
                <a:sym typeface="+mn-lt"/>
              </a:rPr>
              <a:t>4</a:t>
            </a:fld>
            <a:endParaRPr lang="en-US" dirty="0">
              <a:cs typeface="+mn-ea"/>
              <a:sym typeface="+mn-lt"/>
            </a:endParaRPr>
          </a:p>
        </p:txBody>
      </p:sp>
    </p:spTree>
    <p:extLst>
      <p:ext uri="{BB962C8B-B14F-4D97-AF65-F5344CB8AC3E}">
        <p14:creationId xmlns:p14="http://schemas.microsoft.com/office/powerpoint/2010/main" val="1947533760"/>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16264068"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dirty="0">
                <a:solidFill>
                  <a:schemeClr val="accent6">
                    <a:lumOff val="-21524"/>
                  </a:schemeClr>
                </a:solidFill>
                <a:cs typeface="+mn-ea"/>
                <a:sym typeface="+mn-lt"/>
              </a:rPr>
              <a:t>GEO Flagships </a:t>
            </a:r>
            <a:r>
              <a:rPr dirty="0">
                <a:solidFill>
                  <a:srgbClr val="A6AAA9"/>
                </a:solidFill>
                <a:cs typeface="+mn-ea"/>
                <a:sym typeface="+mn-lt"/>
              </a:rPr>
              <a:t>/</a:t>
            </a:r>
            <a:r>
              <a:rPr dirty="0">
                <a:cs typeface="+mn-ea"/>
                <a:sym typeface="+mn-lt"/>
              </a:rPr>
              <a:t> </a:t>
            </a:r>
            <a:r>
              <a:rPr lang="en-US" dirty="0">
                <a:solidFill>
                  <a:schemeClr val="accent1"/>
                </a:solidFill>
                <a:cs typeface="+mn-ea"/>
                <a:sym typeface="+mn-lt"/>
              </a:rPr>
              <a:t>Global Monitoring in Support of Markets</a:t>
            </a:r>
            <a:endParaRPr dirty="0">
              <a:solidFill>
                <a:schemeClr val="accent1"/>
              </a:solidFill>
              <a:cs typeface="+mn-ea"/>
              <a:sym typeface="+mn-lt"/>
            </a:endParaRPr>
          </a:p>
        </p:txBody>
      </p:sp>
      <p:pic>
        <p:nvPicPr>
          <p:cNvPr id="3074" name="Picture 2" descr="http://www.fao.org/fileadmin/user_upload/amis/mobile/img/crop-monitor/crop-monitor-over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1520" y="2609528"/>
            <a:ext cx="16160552" cy="8928992"/>
          </a:xfrm>
          <a:prstGeom prst="rect">
            <a:avLst/>
          </a:prstGeom>
          <a:noFill/>
          <a:extLst>
            <a:ext uri="{909E8E84-426E-40DD-AFC4-6F175D3DCCD1}">
              <a14:hiddenFill xmlns:a14="http://schemas.microsoft.com/office/drawing/2010/main">
                <a:solidFill>
                  <a:srgbClr val="FFFFFF"/>
                </a:solidFill>
              </a14:hiddenFill>
            </a:ext>
          </a:extLst>
        </p:spPr>
      </p:pic>
      <p:sp>
        <p:nvSpPr>
          <p:cNvPr id="5" name="Shape 139"/>
          <p:cNvSpPr/>
          <p:nvPr/>
        </p:nvSpPr>
        <p:spPr>
          <a:xfrm>
            <a:off x="261859" y="6091342"/>
            <a:ext cx="7609661" cy="2564595"/>
          </a:xfrm>
          <a:prstGeom prst="rect">
            <a:avLst/>
          </a:prstGeom>
          <a:solidFill>
            <a:srgbClr val="000000">
              <a:alpha val="44430"/>
            </a:srgbClr>
          </a:solidFill>
          <a:ln w="12700">
            <a:miter lim="400000"/>
          </a:ln>
          <a:effectLst>
            <a:outerShdw blurRad="38100" dist="25400" dir="5400000" rotWithShape="0">
              <a:srgbClr val="000000">
                <a:alpha val="50000"/>
              </a:srgbClr>
            </a:outerShdw>
          </a:effectLst>
        </p:spPr>
        <p:txBody>
          <a:bodyPr lIns="50800" tIns="50800" rIns="50800" bIns="50800" anchor="ctr"/>
          <a:lstStyle/>
          <a:p>
            <a:endParaRPr>
              <a:solidFill>
                <a:schemeClr val="accent1">
                  <a:lumMod val="20000"/>
                  <a:lumOff val="80000"/>
                </a:schemeClr>
              </a:solidFill>
              <a:cs typeface="+mn-ea"/>
              <a:sym typeface="+mn-lt"/>
            </a:endParaRPr>
          </a:p>
        </p:txBody>
      </p:sp>
      <p:sp>
        <p:nvSpPr>
          <p:cNvPr id="6" name="Shape 140"/>
          <p:cNvSpPr/>
          <p:nvPr/>
        </p:nvSpPr>
        <p:spPr>
          <a:xfrm>
            <a:off x="922524" y="4299897"/>
            <a:ext cx="6886501" cy="1703030"/>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sz="5200" b="1">
                <a:solidFill>
                  <a:srgbClr val="FFFFFF"/>
                </a:solidFill>
                <a:latin typeface="Arial"/>
                <a:ea typeface="Arial"/>
                <a:cs typeface="Arial"/>
                <a:sym typeface="Arial"/>
              </a:defRPr>
            </a:pPr>
            <a:r>
              <a:rPr lang="en-US" dirty="0">
                <a:solidFill>
                  <a:schemeClr val="accent1">
                    <a:lumMod val="75000"/>
                  </a:schemeClr>
                </a:solidFill>
                <a:cs typeface="+mn-ea"/>
                <a:sym typeface="+mn-lt"/>
              </a:rPr>
              <a:t>Monitoring the Major </a:t>
            </a:r>
          </a:p>
          <a:p>
            <a:pPr algn="l">
              <a:defRPr sz="5200" b="1">
                <a:solidFill>
                  <a:srgbClr val="FFFFFF"/>
                </a:solidFill>
                <a:latin typeface="Arial"/>
                <a:ea typeface="Arial"/>
                <a:cs typeface="Arial"/>
                <a:sym typeface="Arial"/>
              </a:defRPr>
            </a:pPr>
            <a:r>
              <a:rPr lang="en-US" dirty="0">
                <a:solidFill>
                  <a:schemeClr val="accent1">
                    <a:lumMod val="75000"/>
                  </a:schemeClr>
                </a:solidFill>
                <a:cs typeface="+mn-ea"/>
                <a:sym typeface="+mn-lt"/>
              </a:rPr>
              <a:t>Crop Producers</a:t>
            </a:r>
            <a:endParaRPr dirty="0">
              <a:solidFill>
                <a:schemeClr val="accent1">
                  <a:lumMod val="75000"/>
                </a:schemeClr>
              </a:solidFill>
              <a:cs typeface="+mn-ea"/>
              <a:sym typeface="+mn-lt"/>
            </a:endParaRPr>
          </a:p>
        </p:txBody>
      </p:sp>
      <p:sp>
        <p:nvSpPr>
          <p:cNvPr id="7" name="Shape 141"/>
          <p:cNvSpPr/>
          <p:nvPr/>
        </p:nvSpPr>
        <p:spPr>
          <a:xfrm>
            <a:off x="922524" y="6013093"/>
            <a:ext cx="7093012" cy="259558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2700">
                <a:solidFill>
                  <a:srgbClr val="FFFFFF"/>
                </a:solidFill>
                <a:latin typeface="Arial"/>
                <a:ea typeface="Arial"/>
                <a:cs typeface="Arial"/>
                <a:sym typeface="Arial"/>
              </a:defRPr>
            </a:lvl1pPr>
          </a:lstStyle>
          <a:p>
            <a:r>
              <a:rPr dirty="0">
                <a:solidFill>
                  <a:schemeClr val="accent1">
                    <a:lumMod val="20000"/>
                    <a:lumOff val="80000"/>
                  </a:schemeClr>
                </a:solidFill>
                <a:latin typeface="+mn-lt"/>
                <a:ea typeface="+mn-ea"/>
                <a:cs typeface="+mn-ea"/>
                <a:sym typeface="+mn-lt"/>
              </a:rPr>
              <a:t>Using Earth observations,</a:t>
            </a:r>
            <a:r>
              <a:rPr lang="en-US" dirty="0">
                <a:solidFill>
                  <a:schemeClr val="accent1">
                    <a:lumMod val="20000"/>
                    <a:lumOff val="80000"/>
                  </a:schemeClr>
                </a:solidFill>
                <a:latin typeface="+mn-lt"/>
                <a:ea typeface="+mn-ea"/>
                <a:cs typeface="+mn-ea"/>
                <a:sym typeface="+mn-lt"/>
              </a:rPr>
              <a:t> and regional expertise</a:t>
            </a:r>
            <a:r>
              <a:rPr dirty="0">
                <a:solidFill>
                  <a:schemeClr val="accent1">
                    <a:lumMod val="20000"/>
                    <a:lumOff val="80000"/>
                  </a:schemeClr>
                </a:solidFill>
                <a:latin typeface="+mn-lt"/>
                <a:ea typeface="+mn-ea"/>
                <a:cs typeface="+mn-ea"/>
                <a:sym typeface="+mn-lt"/>
              </a:rPr>
              <a:t> GEOGLAM </a:t>
            </a:r>
            <a:r>
              <a:rPr lang="en-US" dirty="0">
                <a:solidFill>
                  <a:schemeClr val="accent1">
                    <a:lumMod val="20000"/>
                    <a:lumOff val="80000"/>
                  </a:schemeClr>
                </a:solidFill>
                <a:latin typeface="+mn-lt"/>
                <a:ea typeface="+mn-ea"/>
                <a:cs typeface="+mn-ea"/>
                <a:sym typeface="+mn-lt"/>
              </a:rPr>
              <a:t>produces a monthly crop monitor for the Agricultural market Information System (AMIS). This Map represents over 80% of global production for the 4 major commodity crops</a:t>
            </a:r>
            <a:r>
              <a:rPr dirty="0">
                <a:solidFill>
                  <a:schemeClr val="accent1">
                    <a:lumMod val="20000"/>
                    <a:lumOff val="80000"/>
                  </a:schemeClr>
                </a:solidFill>
                <a:latin typeface="+mn-lt"/>
                <a:ea typeface="+mn-ea"/>
                <a:cs typeface="+mn-ea"/>
                <a:sym typeface="+mn-lt"/>
              </a:rPr>
              <a:t>  </a:t>
            </a:r>
          </a:p>
        </p:txBody>
      </p:sp>
      <p:sp>
        <p:nvSpPr>
          <p:cNvPr id="2" name="TextBox 1"/>
          <p:cNvSpPr txBox="1"/>
          <p:nvPr/>
        </p:nvSpPr>
        <p:spPr>
          <a:xfrm>
            <a:off x="7985881" y="2825552"/>
            <a:ext cx="266258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cs typeface="+mn-ea"/>
                <a:sym typeface="+mn-lt"/>
              </a:rPr>
              <a:t>March 28, 2018</a:t>
            </a:r>
          </a:p>
        </p:txBody>
      </p:sp>
      <p:sp>
        <p:nvSpPr>
          <p:cNvPr id="3" name="Slide Number Placeholder 2"/>
          <p:cNvSpPr>
            <a:spLocks noGrp="1"/>
          </p:cNvSpPr>
          <p:nvPr>
            <p:ph type="sldNum" sz="quarter" idx="2"/>
          </p:nvPr>
        </p:nvSpPr>
        <p:spPr>
          <a:xfrm>
            <a:off x="12048593" y="13081000"/>
            <a:ext cx="274113" cy="471924"/>
          </a:xfrm>
        </p:spPr>
        <p:txBody>
          <a:bodyPr/>
          <a:lstStyle/>
          <a:p>
            <a:fld id="{86CB4B4D-7CA3-9044-876B-883B54F8677D}" type="slidenum">
              <a:rPr lang="en-US" smtClean="0">
                <a:cs typeface="+mn-ea"/>
                <a:sym typeface="+mn-lt"/>
              </a:rPr>
              <a:t>5</a:t>
            </a:fld>
            <a:endParaRPr lang="en-US">
              <a:cs typeface="+mn-ea"/>
              <a:sym typeface="+mn-lt"/>
            </a:endParaRPr>
          </a:p>
        </p:txBody>
      </p:sp>
    </p:spTree>
    <p:extLst>
      <p:ext uri="{BB962C8B-B14F-4D97-AF65-F5344CB8AC3E}">
        <p14:creationId xmlns:p14="http://schemas.microsoft.com/office/powerpoint/2010/main" val="905110368"/>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922524" y="1060628"/>
            <a:ext cx="15053801"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dirty="0">
                <a:solidFill>
                  <a:schemeClr val="accent6">
                    <a:lumOff val="-21524"/>
                  </a:schemeClr>
                </a:solidFill>
                <a:cs typeface="+mn-ea"/>
                <a:sym typeface="+mn-lt"/>
              </a:rPr>
              <a:t>GEO Flagships </a:t>
            </a:r>
            <a:r>
              <a:rPr dirty="0">
                <a:solidFill>
                  <a:srgbClr val="A6AAA9"/>
                </a:solidFill>
                <a:cs typeface="+mn-ea"/>
                <a:sym typeface="+mn-lt"/>
              </a:rPr>
              <a:t>/</a:t>
            </a:r>
            <a:r>
              <a:rPr dirty="0">
                <a:cs typeface="+mn-ea"/>
                <a:sym typeface="+mn-lt"/>
              </a:rPr>
              <a:t> </a:t>
            </a:r>
            <a:r>
              <a:rPr lang="en-US" dirty="0">
                <a:solidFill>
                  <a:schemeClr val="accent1"/>
                </a:solidFill>
                <a:cs typeface="+mn-ea"/>
                <a:sym typeface="+mn-lt"/>
              </a:rPr>
              <a:t>Global Monitoring for Food Security</a:t>
            </a:r>
            <a:endParaRPr dirty="0">
              <a:solidFill>
                <a:schemeClr val="accent1"/>
              </a:solidFill>
              <a:cs typeface="+mn-ea"/>
              <a:sym typeface="+mn-lt"/>
            </a:endParaRPr>
          </a:p>
        </p:txBody>
      </p:sp>
      <p:pic>
        <p:nvPicPr>
          <p:cNvPr id="3" name="fao-new.jpg"/>
          <p:cNvPicPr>
            <a:picLocks noChangeAspect="1"/>
          </p:cNvPicPr>
          <p:nvPr/>
        </p:nvPicPr>
        <p:blipFill>
          <a:blip r:embed="rId3">
            <a:extLst/>
          </a:blip>
          <a:stretch>
            <a:fillRect/>
          </a:stretch>
        </p:blipFill>
        <p:spPr>
          <a:xfrm>
            <a:off x="20568379" y="7557707"/>
            <a:ext cx="2790432" cy="926417"/>
          </a:xfrm>
          <a:prstGeom prst="rect">
            <a:avLst/>
          </a:prstGeom>
          <a:ln w="12700">
            <a:miter lim="400000"/>
          </a:ln>
        </p:spPr>
      </p:pic>
      <p:pic>
        <p:nvPicPr>
          <p:cNvPr id="4" name="European_Commission_logo.png"/>
          <p:cNvPicPr>
            <a:picLocks noChangeAspect="1"/>
          </p:cNvPicPr>
          <p:nvPr/>
        </p:nvPicPr>
        <p:blipFill>
          <a:blip r:embed="rId4">
            <a:extLst/>
          </a:blip>
          <a:stretch>
            <a:fillRect/>
          </a:stretch>
        </p:blipFill>
        <p:spPr>
          <a:xfrm>
            <a:off x="21251601" y="4468290"/>
            <a:ext cx="1423986" cy="811892"/>
          </a:xfrm>
          <a:prstGeom prst="rect">
            <a:avLst/>
          </a:prstGeom>
          <a:ln w="12700">
            <a:miter lim="400000"/>
          </a:ln>
        </p:spPr>
      </p:pic>
      <p:pic>
        <p:nvPicPr>
          <p:cNvPr id="5" name="WFP-logo.png"/>
          <p:cNvPicPr>
            <a:picLocks noChangeAspect="1"/>
          </p:cNvPicPr>
          <p:nvPr/>
        </p:nvPicPr>
        <p:blipFill>
          <a:blip r:embed="rId5">
            <a:extLst/>
          </a:blip>
          <a:stretch>
            <a:fillRect/>
          </a:stretch>
        </p:blipFill>
        <p:spPr>
          <a:xfrm>
            <a:off x="21405810" y="8905173"/>
            <a:ext cx="1115569" cy="926417"/>
          </a:xfrm>
          <a:prstGeom prst="rect">
            <a:avLst/>
          </a:prstGeom>
          <a:ln w="12700">
            <a:miter lim="400000"/>
          </a:ln>
        </p:spPr>
      </p:pic>
      <p:pic>
        <p:nvPicPr>
          <p:cNvPr id="6" name="U2dfSnyV.jpg"/>
          <p:cNvPicPr>
            <a:picLocks noChangeAspect="1"/>
          </p:cNvPicPr>
          <p:nvPr/>
        </p:nvPicPr>
        <p:blipFill>
          <a:blip r:embed="rId6">
            <a:extLst/>
          </a:blip>
          <a:stretch>
            <a:fillRect/>
          </a:stretch>
        </p:blipFill>
        <p:spPr>
          <a:xfrm>
            <a:off x="21090612" y="5701227"/>
            <a:ext cx="1745969" cy="1435432"/>
          </a:xfrm>
          <a:prstGeom prst="rect">
            <a:avLst/>
          </a:prstGeom>
          <a:ln w="12700">
            <a:miter lim="400000"/>
          </a:ln>
        </p:spPr>
      </p:pic>
      <p:sp>
        <p:nvSpPr>
          <p:cNvPr id="7" name="Shape 226"/>
          <p:cNvSpPr/>
          <p:nvPr/>
        </p:nvSpPr>
        <p:spPr>
          <a:xfrm>
            <a:off x="20976809" y="3729378"/>
            <a:ext cx="1973574" cy="372173"/>
          </a:xfrm>
          <a:prstGeom prst="rect">
            <a:avLst/>
          </a:prstGeom>
          <a:ln w="12700">
            <a:miter lim="400000"/>
          </a:ln>
          <a:extLst>
            <a:ext uri="{C572A759-6A51-4108-AA02-DFA0A04FC94B}">
              <ma14:wrappingTextBoxFlag xmlns="" xmlns:ma14="http://schemas.microsoft.com/office/mac/drawingml/2011/main" val="1"/>
            </a:ext>
          </a:extLst>
        </p:spPr>
        <p:txBody>
          <a:bodyPr wrap="none" lIns="31887" tIns="31887" rIns="31887" bIns="31887" anchor="ctr">
            <a:spAutoFit/>
          </a:bodyPr>
          <a:lstStyle>
            <a:lvl1pPr>
              <a:defRPr sz="2000">
                <a:latin typeface="Avenir Heavy"/>
                <a:ea typeface="Avenir Heavy"/>
                <a:cs typeface="Avenir Heavy"/>
                <a:sym typeface="Avenir Heavy"/>
              </a:defRPr>
            </a:lvl1pPr>
          </a:lstStyle>
          <a:p>
            <a:r>
              <a:rPr>
                <a:latin typeface="+mn-lt"/>
                <a:ea typeface="+mn-ea"/>
                <a:cs typeface="+mn-ea"/>
                <a:sym typeface="+mn-lt"/>
              </a:rPr>
              <a:t>User Community</a:t>
            </a:r>
          </a:p>
        </p:txBody>
      </p:sp>
      <p:pic>
        <p:nvPicPr>
          <p:cNvPr id="2050" name="Picture 2" descr="https://cropmonitor.org/wp-content/uploads/2018/04/Afric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15323" y="3113584"/>
            <a:ext cx="10253055" cy="74622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2180464" y="10683507"/>
            <a:ext cx="674543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600" dirty="0">
                <a:cs typeface="+mn-ea"/>
                <a:sym typeface="+mn-lt"/>
              </a:rPr>
              <a:t>Conditions as of March 28, 2018</a:t>
            </a:r>
            <a:endParaRPr kumimoji="0" lang="en-US" sz="3600" b="0" i="0" u="none" strike="noStrike" cap="none" spc="0" normalizeH="0" baseline="0" dirty="0">
              <a:ln>
                <a:noFill/>
              </a:ln>
              <a:solidFill>
                <a:srgbClr val="000000"/>
              </a:solidFill>
              <a:effectLst/>
              <a:uFillTx/>
              <a:cs typeface="+mn-ea"/>
              <a:sym typeface="+mn-lt"/>
            </a:endParaRPr>
          </a:p>
        </p:txBody>
      </p:sp>
      <p:sp>
        <p:nvSpPr>
          <p:cNvPr id="13" name="Shape 139"/>
          <p:cNvSpPr/>
          <p:nvPr/>
        </p:nvSpPr>
        <p:spPr>
          <a:xfrm>
            <a:off x="261859" y="6091342"/>
            <a:ext cx="7609661" cy="2564595"/>
          </a:xfrm>
          <a:prstGeom prst="rect">
            <a:avLst/>
          </a:prstGeom>
          <a:solidFill>
            <a:srgbClr val="000000">
              <a:alpha val="44430"/>
            </a:srgbClr>
          </a:solidFill>
          <a:ln w="12700">
            <a:miter lim="400000"/>
          </a:ln>
          <a:effectLst>
            <a:outerShdw blurRad="38100" dist="25400" dir="5400000" rotWithShape="0">
              <a:srgbClr val="000000">
                <a:alpha val="50000"/>
              </a:srgbClr>
            </a:outerShdw>
          </a:effectLst>
        </p:spPr>
        <p:txBody>
          <a:bodyPr lIns="50800" tIns="50800" rIns="50800" bIns="50800" anchor="ctr"/>
          <a:lstStyle/>
          <a:p>
            <a:endParaRPr>
              <a:solidFill>
                <a:schemeClr val="accent1">
                  <a:lumMod val="20000"/>
                  <a:lumOff val="80000"/>
                </a:schemeClr>
              </a:solidFill>
              <a:cs typeface="+mn-ea"/>
              <a:sym typeface="+mn-lt"/>
            </a:endParaRPr>
          </a:p>
        </p:txBody>
      </p:sp>
      <p:sp>
        <p:nvSpPr>
          <p:cNvPr id="14" name="Shape 140"/>
          <p:cNvSpPr/>
          <p:nvPr/>
        </p:nvSpPr>
        <p:spPr>
          <a:xfrm>
            <a:off x="305842" y="4667595"/>
            <a:ext cx="9331081" cy="902811"/>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sz="5200" b="1">
                <a:solidFill>
                  <a:srgbClr val="FFFFFF"/>
                </a:solidFill>
                <a:latin typeface="Arial"/>
                <a:ea typeface="Arial"/>
                <a:cs typeface="Arial"/>
                <a:sym typeface="Arial"/>
              </a:defRPr>
            </a:pPr>
            <a:r>
              <a:rPr lang="en-US" dirty="0">
                <a:solidFill>
                  <a:schemeClr val="accent1">
                    <a:lumMod val="75000"/>
                  </a:schemeClr>
                </a:solidFill>
                <a:cs typeface="+mn-ea"/>
                <a:sym typeface="+mn-lt"/>
              </a:rPr>
              <a:t>Early Warning Crop Monitor </a:t>
            </a:r>
          </a:p>
        </p:txBody>
      </p:sp>
      <p:sp>
        <p:nvSpPr>
          <p:cNvPr id="15" name="Shape 141"/>
          <p:cNvSpPr/>
          <p:nvPr/>
        </p:nvSpPr>
        <p:spPr>
          <a:xfrm>
            <a:off x="305842" y="6428591"/>
            <a:ext cx="7565678" cy="176458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2700">
                <a:solidFill>
                  <a:srgbClr val="FFFFFF"/>
                </a:solidFill>
                <a:latin typeface="Arial"/>
                <a:ea typeface="Arial"/>
                <a:cs typeface="Arial"/>
                <a:sym typeface="Arial"/>
              </a:defRPr>
            </a:lvl1pPr>
          </a:lstStyle>
          <a:p>
            <a:r>
              <a:rPr lang="en-US" dirty="0">
                <a:solidFill>
                  <a:schemeClr val="accent1">
                    <a:lumMod val="20000"/>
                    <a:lumOff val="80000"/>
                  </a:schemeClr>
                </a:solidFill>
                <a:latin typeface="+mn-lt"/>
                <a:ea typeface="+mn-ea"/>
                <a:cs typeface="+mn-ea"/>
                <a:sym typeface="+mn-lt"/>
              </a:rPr>
              <a:t>Beyond the major commodity crops, GEOGLAM monitors regionally important food crops monthly to provide early warning in regions susceptible to food insecurity</a:t>
            </a:r>
            <a:endParaRPr dirty="0">
              <a:solidFill>
                <a:schemeClr val="accent1">
                  <a:lumMod val="20000"/>
                  <a:lumOff val="80000"/>
                </a:schemeClr>
              </a:solidFill>
              <a:latin typeface="+mn-lt"/>
              <a:ea typeface="+mn-ea"/>
              <a:cs typeface="+mn-ea"/>
              <a:sym typeface="+mn-lt"/>
            </a:endParaRPr>
          </a:p>
        </p:txBody>
      </p:sp>
      <p:sp>
        <p:nvSpPr>
          <p:cNvPr id="2" name="Slide Number Placeholder 1"/>
          <p:cNvSpPr>
            <a:spLocks noGrp="1"/>
          </p:cNvSpPr>
          <p:nvPr>
            <p:ph type="sldNum" sz="quarter" idx="2"/>
          </p:nvPr>
        </p:nvSpPr>
        <p:spPr>
          <a:xfrm>
            <a:off x="12048593" y="13081000"/>
            <a:ext cx="274113" cy="471924"/>
          </a:xfrm>
        </p:spPr>
        <p:txBody>
          <a:bodyPr/>
          <a:lstStyle/>
          <a:p>
            <a:fld id="{86CB4B4D-7CA3-9044-876B-883B54F8677D}" type="slidenum">
              <a:rPr lang="en-US" smtClean="0">
                <a:cs typeface="+mn-ea"/>
                <a:sym typeface="+mn-lt"/>
              </a:rPr>
              <a:t>6</a:t>
            </a:fld>
            <a:endParaRPr lang="en-US" dirty="0">
              <a:cs typeface="+mn-ea"/>
              <a:sym typeface="+mn-lt"/>
            </a:endParaRPr>
          </a:p>
        </p:txBody>
      </p:sp>
    </p:spTree>
    <p:extLst>
      <p:ext uri="{BB962C8B-B14F-4D97-AF65-F5344CB8AC3E}">
        <p14:creationId xmlns:p14="http://schemas.microsoft.com/office/powerpoint/2010/main" val="3173895764"/>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9440" y="820907"/>
            <a:ext cx="13754100" cy="1898650"/>
          </a:xfrm>
        </p:spPr>
        <p:txBody>
          <a:bodyPr/>
          <a:lstStyle/>
          <a:p>
            <a:pPr eaLnBrk="1" hangingPunct="1"/>
            <a:r>
              <a:rPr lang="en-US" altLang="zh-CN" sz="7200" dirty="0" err="1">
                <a:latin typeface="+mn-lt"/>
                <a:cs typeface="+mn-ea"/>
                <a:sym typeface="+mn-lt"/>
              </a:rPr>
              <a:t>CropWatch</a:t>
            </a:r>
            <a:r>
              <a:rPr lang="en-US" altLang="zh-CN" sz="7200" baseline="30000" dirty="0">
                <a:latin typeface="+mn-lt"/>
                <a:cs typeface="+mn-ea"/>
                <a:sym typeface="+mn-lt"/>
              </a:rPr>
              <a:t>®</a:t>
            </a:r>
            <a:r>
              <a:rPr lang="en-US" altLang="zh-CN" sz="7200" dirty="0">
                <a:latin typeface="+mn-lt"/>
                <a:cs typeface="+mn-ea"/>
                <a:sym typeface="+mn-lt"/>
              </a:rPr>
              <a:t> Development</a:t>
            </a:r>
          </a:p>
        </p:txBody>
      </p:sp>
      <p:sp>
        <p:nvSpPr>
          <p:cNvPr id="9219" name="Rectangle 3"/>
          <p:cNvSpPr>
            <a:spLocks noGrp="1" noChangeArrowheads="1"/>
          </p:cNvSpPr>
          <p:nvPr>
            <p:ph type="body" idx="1"/>
          </p:nvPr>
        </p:nvSpPr>
        <p:spPr>
          <a:xfrm>
            <a:off x="601692" y="3324052"/>
            <a:ext cx="16421100" cy="9359900"/>
          </a:xfrm>
        </p:spPr>
        <p:txBody>
          <a:bodyPr>
            <a:normAutofit/>
          </a:bodyPr>
          <a:lstStyle/>
          <a:p>
            <a:pPr eaLnBrk="1" hangingPunct="1"/>
            <a:r>
              <a:rPr lang="en-US" altLang="zh-CN" sz="2400" dirty="0">
                <a:latin typeface="+mn-lt"/>
                <a:cs typeface="+mn-ea"/>
                <a:sym typeface="+mn-lt"/>
              </a:rPr>
              <a:t>Kick off in 1998</a:t>
            </a:r>
          </a:p>
          <a:p>
            <a:pPr eaLnBrk="1" hangingPunct="1"/>
            <a:r>
              <a:rPr lang="en-US" altLang="zh-CN" sz="2400" dirty="0">
                <a:latin typeface="+mn-lt"/>
                <a:cs typeface="+mn-ea"/>
                <a:sym typeface="+mn-lt"/>
              </a:rPr>
              <a:t>Release first bulletin in August, 1998 </a:t>
            </a:r>
          </a:p>
          <a:p>
            <a:pPr eaLnBrk="1" hangingPunct="1"/>
            <a:r>
              <a:rPr lang="en-US" altLang="zh-CN" sz="2400" dirty="0">
                <a:latin typeface="+mn-lt"/>
                <a:cs typeface="+mn-ea"/>
                <a:sym typeface="+mn-lt"/>
              </a:rPr>
              <a:t>Improvement and development  (18 Years)</a:t>
            </a:r>
          </a:p>
          <a:p>
            <a:pPr lvl="1" eaLnBrk="1" hangingPunct="1">
              <a:buFont typeface="Wingdings" pitchFamily="2" charset="2"/>
              <a:buChar char=""/>
            </a:pPr>
            <a:r>
              <a:rPr lang="en-US" altLang="zh-CN" sz="2000" dirty="0">
                <a:latin typeface="+mn-lt"/>
                <a:cs typeface="+mn-ea"/>
                <a:sym typeface="+mn-lt"/>
              </a:rPr>
              <a:t>Monitoring China -&gt; Global </a:t>
            </a:r>
          </a:p>
          <a:p>
            <a:pPr lvl="1" eaLnBrk="1" hangingPunct="1">
              <a:buFont typeface="Wingdings" pitchFamily="2" charset="2"/>
              <a:buChar char=""/>
            </a:pPr>
            <a:r>
              <a:rPr lang="en-US" altLang="zh-CN" sz="2000" dirty="0">
                <a:latin typeface="+mn-lt"/>
                <a:cs typeface="+mn-ea"/>
                <a:sym typeface="+mn-lt"/>
              </a:rPr>
              <a:t>From manual judgment to quantitative monitoring</a:t>
            </a:r>
          </a:p>
          <a:p>
            <a:pPr lvl="1" eaLnBrk="1" hangingPunct="1">
              <a:buFont typeface="Wingdings" pitchFamily="2" charset="2"/>
              <a:buChar char=""/>
            </a:pPr>
            <a:r>
              <a:rPr lang="en-US" altLang="zh-CN" sz="2000" dirty="0">
                <a:latin typeface="+mn-lt"/>
                <a:cs typeface="+mn-ea"/>
                <a:sym typeface="+mn-lt"/>
              </a:rPr>
              <a:t>From instant investigation to dynamic monitoring</a:t>
            </a:r>
          </a:p>
          <a:p>
            <a:pPr lvl="1" eaLnBrk="1" hangingPunct="1">
              <a:buFont typeface="Wingdings" pitchFamily="2" charset="2"/>
              <a:buChar char=""/>
            </a:pPr>
            <a:r>
              <a:rPr lang="en-US" altLang="zh-CN" sz="2000" dirty="0">
                <a:latin typeface="+mn-lt"/>
                <a:cs typeface="+mn-ea"/>
                <a:sym typeface="+mn-lt"/>
              </a:rPr>
              <a:t>From after harvest measurement to early prediction. The crop production data can be available one month before its harvest.</a:t>
            </a:r>
          </a:p>
          <a:p>
            <a:pPr eaLnBrk="1" hangingPunct="1">
              <a:buFont typeface="Wingdings" pitchFamily="2" charset="2"/>
              <a:buChar char=""/>
            </a:pPr>
            <a:r>
              <a:rPr lang="en-US" altLang="zh-CN" sz="2400" dirty="0" err="1">
                <a:latin typeface="+mn-lt"/>
                <a:cs typeface="+mn-ea"/>
                <a:sym typeface="+mn-lt"/>
              </a:rPr>
              <a:t>CropWatch</a:t>
            </a:r>
            <a:r>
              <a:rPr lang="en-US" altLang="zh-CN" sz="2400" dirty="0">
                <a:latin typeface="+mn-lt"/>
                <a:cs typeface="+mn-ea"/>
                <a:sym typeface="+mn-lt"/>
              </a:rPr>
              <a:t> aims at improving food information availability, quality and transparency</a:t>
            </a:r>
          </a:p>
          <a:p>
            <a:pPr eaLnBrk="1" hangingPunct="1">
              <a:buFont typeface="Wingdings" pitchFamily="2" charset="2"/>
              <a:buChar char=""/>
            </a:pPr>
            <a:endParaRPr lang="en-US" altLang="zh-CN" sz="2800" dirty="0">
              <a:latin typeface="+mn-lt"/>
              <a:cs typeface="+mn-ea"/>
              <a:sym typeface="+mn-lt"/>
            </a:endParaRPr>
          </a:p>
        </p:txBody>
      </p:sp>
      <p:sp>
        <p:nvSpPr>
          <p:cNvPr id="4" name="圆角矩形 4">
            <a:extLst>
              <a:ext uri="{FF2B5EF4-FFF2-40B4-BE49-F238E27FC236}">
                <a16:creationId xmlns:a16="http://schemas.microsoft.com/office/drawing/2014/main" id="{D8810682-F01E-455B-AC21-8D928E2C54C6}"/>
              </a:ext>
            </a:extLst>
          </p:cNvPr>
          <p:cNvSpPr>
            <a:spLocks noChangeArrowheads="1"/>
          </p:cNvSpPr>
          <p:nvPr/>
        </p:nvSpPr>
        <p:spPr bwMode="auto">
          <a:xfrm>
            <a:off x="11975976" y="571074"/>
            <a:ext cx="4968876" cy="2133600"/>
          </a:xfrm>
          <a:prstGeom prst="roundRect">
            <a:avLst>
              <a:gd name="adj" fmla="val 10000"/>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3600">
              <a:latin typeface="+mn-lt"/>
              <a:ea typeface="+mn-ea"/>
              <a:cs typeface="+mn-ea"/>
              <a:sym typeface="+mn-lt"/>
            </a:endParaRPr>
          </a:p>
        </p:txBody>
      </p:sp>
      <p:grpSp>
        <p:nvGrpSpPr>
          <p:cNvPr id="6" name="组合 7">
            <a:extLst>
              <a:ext uri="{FF2B5EF4-FFF2-40B4-BE49-F238E27FC236}">
                <a16:creationId xmlns:a16="http://schemas.microsoft.com/office/drawing/2014/main" id="{DF256412-D591-4EEB-B375-4BEEF89B29FE}"/>
              </a:ext>
            </a:extLst>
          </p:cNvPr>
          <p:cNvGrpSpPr>
            <a:grpSpLocks/>
          </p:cNvGrpSpPr>
          <p:nvPr/>
        </p:nvGrpSpPr>
        <p:grpSpPr bwMode="auto">
          <a:xfrm>
            <a:off x="9527704" y="5339641"/>
            <a:ext cx="12258110" cy="4331735"/>
            <a:chOff x="1942834" y="4782029"/>
            <a:chExt cx="9356502" cy="4602886"/>
          </a:xfrm>
        </p:grpSpPr>
        <p:pic>
          <p:nvPicPr>
            <p:cNvPr id="8" name="图片 927" descr="说明: 通报副本">
              <a:extLst>
                <a:ext uri="{FF2B5EF4-FFF2-40B4-BE49-F238E27FC236}">
                  <a16:creationId xmlns:a16="http://schemas.microsoft.com/office/drawing/2014/main" id="{9074EAC2-6BDE-464C-9487-20C669B95F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2834" y="4782029"/>
              <a:ext cx="6948247" cy="2525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9">
              <a:extLst>
                <a:ext uri="{FF2B5EF4-FFF2-40B4-BE49-F238E27FC236}">
                  <a16:creationId xmlns:a16="http://schemas.microsoft.com/office/drawing/2014/main" id="{DDDA4FD6-EA24-4A07-A6B7-BD99AF117AA3}"/>
                </a:ext>
              </a:extLst>
            </p:cNvPr>
            <p:cNvSpPr txBox="1">
              <a:spLocks noChangeArrowheads="1"/>
            </p:cNvSpPr>
            <p:nvPr/>
          </p:nvSpPr>
          <p:spPr bwMode="auto">
            <a:xfrm>
              <a:off x="7413136" y="8632718"/>
              <a:ext cx="3886200" cy="75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4000" b="1" dirty="0">
                  <a:latin typeface="+mn-lt"/>
                  <a:ea typeface="+mn-ea"/>
                  <a:cs typeface="+mn-ea"/>
                  <a:sym typeface="+mn-lt"/>
                </a:rPr>
                <a:t>CropWatch Bulletin</a:t>
              </a:r>
              <a:endParaRPr lang="zh-CN" altLang="en-US" sz="4000" b="1" dirty="0">
                <a:latin typeface="+mn-lt"/>
                <a:ea typeface="+mn-ea"/>
                <a:cs typeface="+mn-ea"/>
                <a:sym typeface="+mn-lt"/>
              </a:endParaRPr>
            </a:p>
          </p:txBody>
        </p:sp>
      </p:grpSp>
      <p:pic>
        <p:nvPicPr>
          <p:cNvPr id="7" name="图片 54">
            <a:extLst>
              <a:ext uri="{FF2B5EF4-FFF2-40B4-BE49-F238E27FC236}">
                <a16:creationId xmlns:a16="http://schemas.microsoft.com/office/drawing/2014/main" id="{0FB5FBF3-7887-464A-B684-CAF6555C8A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40126" y="3324052"/>
            <a:ext cx="3770880" cy="533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2011347"/>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3" descr="图片包含 文字&#10;&#10;已生成高可信度的说明">
            <a:extLst>
              <a:ext uri="{FF2B5EF4-FFF2-40B4-BE49-F238E27FC236}">
                <a16:creationId xmlns:a16="http://schemas.microsoft.com/office/drawing/2014/main" id="{1D4FBA5C-342B-4325-9AB0-70D34E971522}"/>
              </a:ext>
            </a:extLst>
          </p:cNvPr>
          <p:cNvPicPr>
            <a:picLocks noChangeAspect="1"/>
          </p:cNvPicPr>
          <p:nvPr/>
        </p:nvPicPr>
        <p:blipFill>
          <a:blip r:embed="rId4"/>
          <a:stretch>
            <a:fillRect/>
          </a:stretch>
        </p:blipFill>
        <p:spPr>
          <a:xfrm>
            <a:off x="9527704" y="2704822"/>
            <a:ext cx="13561400" cy="8306356"/>
          </a:xfrm>
          <a:prstGeom prst="rect">
            <a:avLst/>
          </a:prstGeom>
        </p:spPr>
      </p:pic>
      <p:sp>
        <p:nvSpPr>
          <p:cNvPr id="22" name="Down Arrow 7">
            <a:extLst>
              <a:ext uri="{FF2B5EF4-FFF2-40B4-BE49-F238E27FC236}">
                <a16:creationId xmlns:a16="http://schemas.microsoft.com/office/drawing/2014/main" id="{D4771268-CB57-404A-9271-370EB28F609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00200" y="2982686"/>
            <a:ext cx="6667498" cy="6998206"/>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7" name="标题 1"/>
          <p:cNvSpPr>
            <a:spLocks noGrp="1"/>
          </p:cNvSpPr>
          <p:nvPr>
            <p:ph type="title"/>
          </p:nvPr>
        </p:nvSpPr>
        <p:spPr>
          <a:xfrm>
            <a:off x="2057400" y="3934532"/>
            <a:ext cx="5257800" cy="5094514"/>
          </a:xfrm>
          <a:noFill/>
        </p:spPr>
        <p:txBody>
          <a:bodyPr vert="horz" lIns="91440" tIns="45720" rIns="91440" bIns="45720" rtlCol="0" anchor="ctr">
            <a:normAutofit/>
          </a:bodyPr>
          <a:lstStyle/>
          <a:p>
            <a:pPr defTabSz="914400">
              <a:lnSpc>
                <a:spcPct val="90000"/>
              </a:lnSpc>
              <a:spcBef>
                <a:spcPct val="0"/>
              </a:spcBef>
            </a:pPr>
            <a:r>
              <a:rPr lang="en-US" altLang="zh-CN" sz="7200" kern="1200">
                <a:solidFill>
                  <a:srgbClr val="FFFFFF"/>
                </a:solidFill>
                <a:latin typeface="+mn-lt"/>
                <a:cs typeface="+mn-ea"/>
                <a:sym typeface="+mn-lt"/>
              </a:rPr>
              <a:t>CropWatch Hierarchical approach</a:t>
            </a:r>
          </a:p>
        </p:txBody>
      </p:sp>
    </p:spTree>
    <p:extLst>
      <p:ext uri="{BB962C8B-B14F-4D97-AF65-F5344CB8AC3E}">
        <p14:creationId xmlns:p14="http://schemas.microsoft.com/office/powerpoint/2010/main" val="1389349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668CE6E5-D2F1-4CA0-9244-DED9473A7201}"/>
              </a:ext>
            </a:extLst>
          </p:cNvPr>
          <p:cNvSpPr>
            <a:spLocks noGrp="1"/>
          </p:cNvSpPr>
          <p:nvPr>
            <p:ph type="sldNum" sz="quarter" idx="2"/>
          </p:nvPr>
        </p:nvSpPr>
        <p:spPr>
          <a:xfrm>
            <a:off x="12048593" y="13081000"/>
            <a:ext cx="274113" cy="471924"/>
          </a:xfrm>
        </p:spPr>
        <p:txBody>
          <a:bodyPr/>
          <a:lstStyle/>
          <a:p>
            <a:fld id="{FF09F551-F43D-4047-B22F-3DADC4AC05FE}" type="slidenum">
              <a:rPr lang="en-US" smtClean="0">
                <a:cs typeface="+mn-ea"/>
                <a:sym typeface="+mn-lt"/>
              </a:rPr>
              <a:pPr/>
              <a:t>9</a:t>
            </a:fld>
            <a:endParaRPr lang="en-US">
              <a:cs typeface="+mn-ea"/>
              <a:sym typeface="+mn-lt"/>
            </a:endParaRPr>
          </a:p>
        </p:txBody>
      </p:sp>
      <p:sp>
        <p:nvSpPr>
          <p:cNvPr id="7" name="矩形 7">
            <a:extLst>
              <a:ext uri="{FF2B5EF4-FFF2-40B4-BE49-F238E27FC236}">
                <a16:creationId xmlns:a16="http://schemas.microsoft.com/office/drawing/2014/main" id="{97EEB015-BE69-41F0-9CBB-BE4F4905CB84}"/>
              </a:ext>
            </a:extLst>
          </p:cNvPr>
          <p:cNvSpPr>
            <a:spLocks noChangeArrowheads="1"/>
          </p:cNvSpPr>
          <p:nvPr/>
        </p:nvSpPr>
        <p:spPr bwMode="auto">
          <a:xfrm>
            <a:off x="1928790" y="3329608"/>
            <a:ext cx="6048672" cy="676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a:spcBef>
                <a:spcPct val="20000"/>
              </a:spcBef>
              <a:buChar char="–"/>
              <a:defRPr sz="2800">
                <a:solidFill>
                  <a:schemeClr val="tx1"/>
                </a:solidFill>
                <a:latin typeface="Arial" panose="020B0604020202020204" pitchFamily="34" charset="0"/>
                <a:ea typeface="宋体" panose="02010600030101010101" pitchFamily="2" charset="-122"/>
              </a:defRPr>
            </a:lvl2pPr>
            <a:lvl3pPr marL="903288" indent="-1905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457200" lvl="1" indent="0" algn="l" defTabSz="914400" hangingPunct="1">
              <a:lnSpc>
                <a:spcPct val="110000"/>
              </a:lnSpc>
              <a:spcBef>
                <a:spcPct val="0"/>
              </a:spcBef>
              <a:buClr>
                <a:srgbClr val="FF0000"/>
              </a:buClr>
              <a:buSzPct val="80000"/>
              <a:buFont typeface="Wingdings" panose="05000000000000000000" pitchFamily="2" charset="2"/>
              <a:buChar char="Ø"/>
            </a:pPr>
            <a:r>
              <a:rPr lang="zh-CN" altLang="en-US" sz="2400" kern="1200" dirty="0">
                <a:solidFill>
                  <a:prstClr val="black"/>
                </a:solidFill>
                <a:latin typeface="+mn-lt"/>
                <a:ea typeface="+mn-ea"/>
                <a:cs typeface="+mn-ea"/>
                <a:sym typeface="+mn-lt"/>
              </a:rPr>
              <a:t> </a:t>
            </a:r>
            <a:r>
              <a:rPr lang="en-US" altLang="zh-CN" sz="3200" b="1" kern="1200" dirty="0">
                <a:solidFill>
                  <a:srgbClr val="0000FF"/>
                </a:solidFill>
                <a:latin typeface="+mn-lt"/>
                <a:ea typeface="+mn-ea"/>
                <a:cs typeface="+mn-ea"/>
                <a:sym typeface="+mn-lt"/>
              </a:rPr>
              <a:t>4</a:t>
            </a:r>
            <a:r>
              <a:rPr lang="en-US" altLang="zh-CN" sz="2400" b="1" kern="1200" dirty="0">
                <a:solidFill>
                  <a:srgbClr val="0000FF"/>
                </a:solidFill>
                <a:latin typeface="+mn-lt"/>
                <a:ea typeface="+mn-ea"/>
                <a:cs typeface="+mn-ea"/>
                <a:sym typeface="+mn-lt"/>
              </a:rPr>
              <a:t> scales</a:t>
            </a:r>
            <a:endParaRPr lang="en-US" altLang="zh-CN" sz="2000" b="1" kern="1200" dirty="0">
              <a:solidFill>
                <a:srgbClr val="0000FF"/>
              </a:solidFill>
              <a:latin typeface="+mn-lt"/>
              <a:ea typeface="+mn-ea"/>
              <a:cs typeface="+mn-ea"/>
              <a:sym typeface="+mn-lt"/>
            </a:endParaRPr>
          </a:p>
          <a:p>
            <a:pPr lvl="2" algn="l" defTabSz="914400" hangingPunct="1">
              <a:lnSpc>
                <a:spcPct val="110000"/>
              </a:lnSpc>
              <a:spcBef>
                <a:spcPct val="0"/>
              </a:spcBef>
              <a:buClr>
                <a:srgbClr val="FF0000"/>
              </a:buClr>
              <a:buSzPct val="80000"/>
              <a:buFont typeface="Wingdings" panose="05000000000000000000" pitchFamily="2" charset="2"/>
              <a:buChar char="n"/>
            </a:pPr>
            <a:r>
              <a:rPr lang="en-US" altLang="zh-CN" sz="2000" kern="1200" dirty="0">
                <a:solidFill>
                  <a:prstClr val="black"/>
                </a:solidFill>
                <a:latin typeface="+mn-lt"/>
                <a:ea typeface="+mn-ea"/>
                <a:cs typeface="+mn-ea"/>
                <a:sym typeface="+mn-lt"/>
              </a:rPr>
              <a:t>Covering 31 main crop producing countries </a:t>
            </a:r>
          </a:p>
          <a:p>
            <a:pPr lvl="2" algn="l" defTabSz="914400" hangingPunct="1">
              <a:lnSpc>
                <a:spcPct val="110000"/>
              </a:lnSpc>
              <a:spcBef>
                <a:spcPct val="0"/>
              </a:spcBef>
              <a:buClr>
                <a:srgbClr val="FF0000"/>
              </a:buClr>
              <a:buSzPct val="80000"/>
              <a:buFont typeface="Wingdings" panose="05000000000000000000" pitchFamily="2" charset="2"/>
              <a:buChar char="n"/>
            </a:pPr>
            <a:r>
              <a:rPr lang="en-US" altLang="zh-CN" sz="2000" kern="1200" dirty="0">
                <a:solidFill>
                  <a:prstClr val="black"/>
                </a:solidFill>
                <a:latin typeface="+mn-lt"/>
                <a:ea typeface="+mn-ea"/>
                <a:cs typeface="+mn-ea"/>
                <a:sym typeface="+mn-lt"/>
              </a:rPr>
              <a:t>Taking account of 80% of global production and exports</a:t>
            </a:r>
            <a:endParaRPr lang="en-US" altLang="zh-CN" sz="1050" kern="1200" dirty="0">
              <a:solidFill>
                <a:prstClr val="black"/>
              </a:solidFill>
              <a:latin typeface="+mn-lt"/>
              <a:ea typeface="+mn-ea"/>
              <a:cs typeface="+mn-ea"/>
              <a:sym typeface="+mn-lt"/>
            </a:endParaRPr>
          </a:p>
          <a:p>
            <a:pPr marL="457200" lvl="1" indent="0" algn="l" defTabSz="914400" hangingPunct="1">
              <a:lnSpc>
                <a:spcPct val="110000"/>
              </a:lnSpc>
              <a:spcBef>
                <a:spcPct val="0"/>
              </a:spcBef>
              <a:buClr>
                <a:srgbClr val="FF0000"/>
              </a:buClr>
              <a:buSzPct val="80000"/>
              <a:buFont typeface="Wingdings" panose="05000000000000000000" pitchFamily="2" charset="2"/>
              <a:buChar char="Ø"/>
            </a:pPr>
            <a:r>
              <a:rPr lang="en-US" altLang="zh-CN" sz="3200" b="1" kern="1200" dirty="0">
                <a:solidFill>
                  <a:srgbClr val="0000FF"/>
                </a:solidFill>
                <a:latin typeface="+mn-lt"/>
                <a:ea typeface="+mn-ea"/>
                <a:cs typeface="+mn-ea"/>
                <a:sym typeface="+mn-lt"/>
              </a:rPr>
              <a:t>4</a:t>
            </a:r>
            <a:r>
              <a:rPr lang="en-US" altLang="zh-CN" sz="2000" b="1" kern="1200" dirty="0">
                <a:solidFill>
                  <a:srgbClr val="0000FF"/>
                </a:solidFill>
                <a:latin typeface="+mn-lt"/>
                <a:ea typeface="+mn-ea"/>
                <a:cs typeface="+mn-ea"/>
                <a:sym typeface="+mn-lt"/>
              </a:rPr>
              <a:t> temporal resolution</a:t>
            </a:r>
          </a:p>
          <a:p>
            <a:pPr lvl="2" algn="l" defTabSz="914400" hangingPunct="1">
              <a:lnSpc>
                <a:spcPct val="110000"/>
              </a:lnSpc>
              <a:spcBef>
                <a:spcPct val="0"/>
              </a:spcBef>
              <a:buClr>
                <a:srgbClr val="FF0000"/>
              </a:buClr>
              <a:buSzPct val="80000"/>
              <a:buFont typeface="Wingdings" panose="05000000000000000000" pitchFamily="2" charset="2"/>
              <a:buChar char="n"/>
            </a:pPr>
            <a:r>
              <a:rPr lang="en-US" altLang="zh-CN" sz="2000" kern="1200" dirty="0">
                <a:solidFill>
                  <a:prstClr val="black"/>
                </a:solidFill>
                <a:latin typeface="+mn-lt"/>
                <a:ea typeface="+mn-ea"/>
                <a:cs typeface="+mn-ea"/>
                <a:sym typeface="+mn-lt"/>
              </a:rPr>
              <a:t>16 Days: NDVI, Crop condition </a:t>
            </a:r>
          </a:p>
          <a:p>
            <a:pPr lvl="2" algn="l" defTabSz="914400" hangingPunct="1">
              <a:lnSpc>
                <a:spcPct val="110000"/>
              </a:lnSpc>
              <a:spcBef>
                <a:spcPct val="0"/>
              </a:spcBef>
              <a:buClr>
                <a:srgbClr val="FF0000"/>
              </a:buClr>
              <a:buSzPct val="80000"/>
              <a:buFont typeface="Wingdings" panose="05000000000000000000" pitchFamily="2" charset="2"/>
              <a:buChar char="n"/>
            </a:pPr>
            <a:r>
              <a:rPr lang="en-US" altLang="zh-CN" sz="2000" kern="1200" dirty="0">
                <a:solidFill>
                  <a:prstClr val="black"/>
                </a:solidFill>
                <a:latin typeface="+mn-lt"/>
                <a:ea typeface="+mn-ea"/>
                <a:cs typeface="+mn-ea"/>
                <a:sym typeface="+mn-lt"/>
              </a:rPr>
              <a:t>Seasonal</a:t>
            </a:r>
            <a:r>
              <a:rPr lang="zh-CN" altLang="en-US" sz="2000" kern="1200" dirty="0">
                <a:solidFill>
                  <a:prstClr val="black"/>
                </a:solidFill>
                <a:latin typeface="+mn-lt"/>
                <a:ea typeface="+mn-ea"/>
                <a:cs typeface="+mn-ea"/>
                <a:sym typeface="+mn-lt"/>
              </a:rPr>
              <a:t>：</a:t>
            </a:r>
            <a:r>
              <a:rPr lang="en-US" altLang="zh-CN" sz="2000" kern="1200" dirty="0" err="1">
                <a:solidFill>
                  <a:prstClr val="black"/>
                </a:solidFill>
                <a:latin typeface="+mn-lt"/>
                <a:ea typeface="+mn-ea"/>
                <a:cs typeface="+mn-ea"/>
                <a:sym typeface="+mn-lt"/>
              </a:rPr>
              <a:t>Agro</a:t>
            </a:r>
            <a:r>
              <a:rPr lang="en-US" altLang="zh-CN" sz="2000" kern="1200" dirty="0">
                <a:solidFill>
                  <a:prstClr val="black"/>
                </a:solidFill>
                <a:latin typeface="+mn-lt"/>
                <a:ea typeface="+mn-ea"/>
                <a:cs typeface="+mn-ea"/>
                <a:sym typeface="+mn-lt"/>
              </a:rPr>
              <a:t>-climatic indicators, CAL, VHI, </a:t>
            </a:r>
            <a:r>
              <a:rPr lang="en-US" altLang="zh-CN" sz="2000" kern="1200" dirty="0" err="1">
                <a:solidFill>
                  <a:prstClr val="black"/>
                </a:solidFill>
                <a:latin typeface="+mn-lt"/>
                <a:ea typeface="+mn-ea"/>
                <a:cs typeface="+mn-ea"/>
                <a:sym typeface="+mn-lt"/>
              </a:rPr>
              <a:t>VCIx</a:t>
            </a:r>
            <a:endParaRPr lang="en-US" altLang="zh-CN" sz="2000" kern="1200" dirty="0">
              <a:solidFill>
                <a:prstClr val="black"/>
              </a:solidFill>
              <a:latin typeface="+mn-lt"/>
              <a:ea typeface="+mn-ea"/>
              <a:cs typeface="+mn-ea"/>
              <a:sym typeface="+mn-lt"/>
            </a:endParaRPr>
          </a:p>
          <a:p>
            <a:pPr lvl="2" algn="l" defTabSz="914400" hangingPunct="1">
              <a:lnSpc>
                <a:spcPct val="110000"/>
              </a:lnSpc>
              <a:spcBef>
                <a:spcPct val="0"/>
              </a:spcBef>
              <a:buClr>
                <a:srgbClr val="FF0000"/>
              </a:buClr>
              <a:buSzPct val="80000"/>
              <a:buFont typeface="Wingdings" panose="05000000000000000000" pitchFamily="2" charset="2"/>
              <a:buChar char="n"/>
            </a:pPr>
            <a:r>
              <a:rPr lang="en-US" altLang="zh-CN" sz="2000" kern="1200" dirty="0">
                <a:solidFill>
                  <a:prstClr val="black"/>
                </a:solidFill>
                <a:latin typeface="+mn-lt"/>
                <a:ea typeface="+mn-ea"/>
                <a:cs typeface="+mn-ea"/>
                <a:sym typeface="+mn-lt"/>
              </a:rPr>
              <a:t>Growing season</a:t>
            </a:r>
            <a:r>
              <a:rPr lang="zh-CN" altLang="en-US" sz="2000" kern="1200" dirty="0">
                <a:solidFill>
                  <a:prstClr val="black"/>
                </a:solidFill>
                <a:latin typeface="+mn-lt"/>
                <a:ea typeface="+mn-ea"/>
                <a:cs typeface="+mn-ea"/>
                <a:sym typeface="+mn-lt"/>
              </a:rPr>
              <a:t>：</a:t>
            </a:r>
            <a:r>
              <a:rPr lang="en-US" altLang="zh-CN" sz="2000" kern="1200" dirty="0">
                <a:solidFill>
                  <a:prstClr val="black"/>
                </a:solidFill>
                <a:latin typeface="+mn-lt"/>
                <a:ea typeface="+mn-ea"/>
                <a:cs typeface="+mn-ea"/>
                <a:sym typeface="+mn-lt"/>
              </a:rPr>
              <a:t>Area, Yield, Production</a:t>
            </a:r>
          </a:p>
          <a:p>
            <a:pPr lvl="2" algn="l" defTabSz="914400" hangingPunct="1">
              <a:lnSpc>
                <a:spcPct val="110000"/>
              </a:lnSpc>
              <a:spcBef>
                <a:spcPct val="0"/>
              </a:spcBef>
              <a:buClr>
                <a:srgbClr val="FF0000"/>
              </a:buClr>
              <a:buSzPct val="80000"/>
              <a:buFont typeface="Wingdings" panose="05000000000000000000" pitchFamily="2" charset="2"/>
              <a:buChar char="n"/>
            </a:pPr>
            <a:r>
              <a:rPr lang="en-US" altLang="zh-CN" sz="2000" kern="1200" dirty="0">
                <a:solidFill>
                  <a:prstClr val="black"/>
                </a:solidFill>
                <a:latin typeface="+mn-lt"/>
                <a:ea typeface="+mn-ea"/>
                <a:cs typeface="+mn-ea"/>
                <a:sym typeface="+mn-lt"/>
              </a:rPr>
              <a:t>Year: Cropping intensity</a:t>
            </a:r>
          </a:p>
          <a:p>
            <a:pPr marL="457200" lvl="1" indent="0" algn="l" defTabSz="914400" hangingPunct="1">
              <a:lnSpc>
                <a:spcPct val="110000"/>
              </a:lnSpc>
              <a:spcBef>
                <a:spcPct val="0"/>
              </a:spcBef>
              <a:buClr>
                <a:srgbClr val="FF0000"/>
              </a:buClr>
              <a:buSzPct val="80000"/>
              <a:buFont typeface="Wingdings" panose="05000000000000000000" pitchFamily="2" charset="2"/>
              <a:buChar char="Ø"/>
            </a:pPr>
            <a:r>
              <a:rPr lang="en-US" altLang="zh-CN" sz="3200" b="1" kern="1200" dirty="0">
                <a:solidFill>
                  <a:srgbClr val="0000FF"/>
                </a:solidFill>
                <a:latin typeface="+mn-lt"/>
                <a:ea typeface="+mn-ea"/>
                <a:cs typeface="+mn-ea"/>
                <a:sym typeface="+mn-lt"/>
              </a:rPr>
              <a:t>4</a:t>
            </a:r>
            <a:r>
              <a:rPr lang="en-US" altLang="zh-CN" sz="2000" b="1" kern="1200" dirty="0">
                <a:solidFill>
                  <a:srgbClr val="0000FF"/>
                </a:solidFill>
                <a:latin typeface="+mn-lt"/>
                <a:ea typeface="+mn-ea"/>
                <a:cs typeface="+mn-ea"/>
                <a:sym typeface="+mn-lt"/>
              </a:rPr>
              <a:t> spatial resolution</a:t>
            </a:r>
          </a:p>
          <a:p>
            <a:pPr lvl="2" algn="l" defTabSz="914400" hangingPunct="1">
              <a:lnSpc>
                <a:spcPct val="110000"/>
              </a:lnSpc>
              <a:spcBef>
                <a:spcPct val="0"/>
              </a:spcBef>
              <a:buClr>
                <a:srgbClr val="FF0000"/>
              </a:buClr>
              <a:buSzPct val="80000"/>
              <a:buFont typeface="Wingdings" panose="05000000000000000000" pitchFamily="2" charset="2"/>
              <a:buChar char="n"/>
            </a:pPr>
            <a:r>
              <a:rPr lang="en-US" altLang="zh-CN" sz="2000" kern="1200" dirty="0">
                <a:solidFill>
                  <a:prstClr val="black"/>
                </a:solidFill>
                <a:latin typeface="+mn-lt"/>
                <a:ea typeface="+mn-ea"/>
                <a:cs typeface="+mn-ea"/>
                <a:sym typeface="+mn-lt"/>
              </a:rPr>
              <a:t>0.25°(Global) (ECWMF reanalysis  data)</a:t>
            </a:r>
          </a:p>
          <a:p>
            <a:pPr lvl="2" algn="l" defTabSz="914400" hangingPunct="1">
              <a:lnSpc>
                <a:spcPct val="110000"/>
              </a:lnSpc>
              <a:spcBef>
                <a:spcPct val="0"/>
              </a:spcBef>
              <a:buClr>
                <a:srgbClr val="FF0000"/>
              </a:buClr>
              <a:buSzPct val="80000"/>
              <a:buFont typeface="Wingdings" panose="05000000000000000000" pitchFamily="2" charset="2"/>
              <a:buChar char="n"/>
            </a:pPr>
            <a:r>
              <a:rPr lang="en-US" altLang="zh-CN" sz="2000" kern="1200" dirty="0">
                <a:solidFill>
                  <a:prstClr val="black"/>
                </a:solidFill>
                <a:latin typeface="+mn-lt"/>
                <a:ea typeface="+mn-ea"/>
                <a:cs typeface="+mn-ea"/>
                <a:sym typeface="+mn-lt"/>
              </a:rPr>
              <a:t>1km (7 MPZ, 31 countries, Sub countries) (MODIS)</a:t>
            </a:r>
          </a:p>
          <a:p>
            <a:pPr lvl="2" algn="l" defTabSz="914400" hangingPunct="1">
              <a:lnSpc>
                <a:spcPct val="110000"/>
              </a:lnSpc>
              <a:spcBef>
                <a:spcPct val="0"/>
              </a:spcBef>
              <a:buClr>
                <a:srgbClr val="FF0000"/>
              </a:buClr>
              <a:buSzPct val="80000"/>
              <a:buFont typeface="Wingdings" panose="05000000000000000000" pitchFamily="2" charset="2"/>
              <a:buChar char="n"/>
            </a:pPr>
            <a:r>
              <a:rPr lang="en-US" altLang="zh-CN" sz="2000" kern="1200" dirty="0">
                <a:solidFill>
                  <a:prstClr val="black"/>
                </a:solidFill>
                <a:latin typeface="+mn-lt"/>
                <a:ea typeface="+mn-ea"/>
                <a:cs typeface="+mn-ea"/>
                <a:sym typeface="+mn-lt"/>
              </a:rPr>
              <a:t>100m-250m China (PROBA-V, FENGYUN,MODIS)</a:t>
            </a:r>
          </a:p>
          <a:p>
            <a:pPr lvl="2" algn="l" defTabSz="914400" hangingPunct="1">
              <a:lnSpc>
                <a:spcPct val="110000"/>
              </a:lnSpc>
              <a:spcBef>
                <a:spcPct val="0"/>
              </a:spcBef>
              <a:buClr>
                <a:srgbClr val="FF0000"/>
              </a:buClr>
              <a:buSzPct val="80000"/>
              <a:buFont typeface="Wingdings" panose="05000000000000000000" pitchFamily="2" charset="2"/>
              <a:buChar char="n"/>
            </a:pPr>
            <a:r>
              <a:rPr lang="en-US" altLang="zh-CN" sz="2000" kern="1200" dirty="0">
                <a:solidFill>
                  <a:prstClr val="black"/>
                </a:solidFill>
                <a:latin typeface="+mn-lt"/>
                <a:ea typeface="+mn-ea"/>
                <a:cs typeface="+mn-ea"/>
                <a:sym typeface="+mn-lt"/>
              </a:rPr>
              <a:t>30m/16m main production regions in China (Landsat, Sentinel, </a:t>
            </a:r>
            <a:r>
              <a:rPr lang="en-US" altLang="zh-CN" sz="2000" kern="1200" dirty="0" err="1">
                <a:solidFill>
                  <a:prstClr val="black"/>
                </a:solidFill>
                <a:latin typeface="+mn-lt"/>
                <a:ea typeface="+mn-ea"/>
                <a:cs typeface="+mn-ea"/>
                <a:sym typeface="+mn-lt"/>
              </a:rPr>
              <a:t>Gaofen,Ziyuan</a:t>
            </a:r>
            <a:r>
              <a:rPr lang="en-US" altLang="zh-CN" sz="2000" kern="1200" dirty="0">
                <a:solidFill>
                  <a:prstClr val="black"/>
                </a:solidFill>
                <a:latin typeface="+mn-lt"/>
                <a:ea typeface="+mn-ea"/>
                <a:cs typeface="+mn-ea"/>
                <a:sym typeface="+mn-lt"/>
              </a:rPr>
              <a:t>)</a:t>
            </a:r>
          </a:p>
        </p:txBody>
      </p:sp>
      <p:grpSp>
        <p:nvGrpSpPr>
          <p:cNvPr id="12" name="组合 25">
            <a:extLst>
              <a:ext uri="{FF2B5EF4-FFF2-40B4-BE49-F238E27FC236}">
                <a16:creationId xmlns:a16="http://schemas.microsoft.com/office/drawing/2014/main" id="{68DC3796-FA6E-486F-AD13-E7E87C3B23EC}"/>
              </a:ext>
            </a:extLst>
          </p:cNvPr>
          <p:cNvGrpSpPr>
            <a:grpSpLocks/>
          </p:cNvGrpSpPr>
          <p:nvPr/>
        </p:nvGrpSpPr>
        <p:grpSpPr bwMode="auto">
          <a:xfrm>
            <a:off x="11111880" y="2681536"/>
            <a:ext cx="11737304" cy="8631827"/>
            <a:chOff x="3352800" y="1533525"/>
            <a:chExt cx="5715000" cy="4349084"/>
          </a:xfrm>
        </p:grpSpPr>
        <p:sp>
          <p:nvSpPr>
            <p:cNvPr id="13" name="圆角矩形 26">
              <a:extLst>
                <a:ext uri="{FF2B5EF4-FFF2-40B4-BE49-F238E27FC236}">
                  <a16:creationId xmlns:a16="http://schemas.microsoft.com/office/drawing/2014/main" id="{6EA9261A-BE3C-42E9-B55B-C609E08B1BD3}"/>
                </a:ext>
              </a:extLst>
            </p:cNvPr>
            <p:cNvSpPr/>
            <p:nvPr/>
          </p:nvSpPr>
          <p:spPr>
            <a:xfrm>
              <a:off x="3352800" y="1920816"/>
              <a:ext cx="5715000" cy="396179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rgbClr val="FFFFFF"/>
                </a:solidFill>
                <a:cs typeface="+mn-ea"/>
                <a:sym typeface="+mn-lt"/>
              </a:endParaRPr>
            </a:p>
          </p:txBody>
        </p:sp>
        <p:sp>
          <p:nvSpPr>
            <p:cNvPr id="14" name="矩形 14">
              <a:extLst>
                <a:ext uri="{FF2B5EF4-FFF2-40B4-BE49-F238E27FC236}">
                  <a16:creationId xmlns:a16="http://schemas.microsoft.com/office/drawing/2014/main" id="{4F144E0E-BC92-4582-99E1-3FB6D63838F2}"/>
                </a:ext>
              </a:extLst>
            </p:cNvPr>
            <p:cNvSpPr>
              <a:spLocks noChangeArrowheads="1"/>
            </p:cNvSpPr>
            <p:nvPr/>
          </p:nvSpPr>
          <p:spPr bwMode="auto">
            <a:xfrm>
              <a:off x="5029200" y="1533525"/>
              <a:ext cx="2590800" cy="26362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800" b="1">
                  <a:solidFill>
                    <a:schemeClr val="bg1"/>
                  </a:solidFill>
                  <a:latin typeface="+mn-lt"/>
                  <a:ea typeface="+mn-ea"/>
                  <a:cs typeface="+mn-ea"/>
                  <a:sym typeface="+mn-lt"/>
                </a:rPr>
                <a:t>CropWatch</a:t>
              </a:r>
            </a:p>
          </p:txBody>
        </p:sp>
      </p:grpSp>
      <p:pic>
        <p:nvPicPr>
          <p:cNvPr id="15" name="图片 1">
            <a:extLst>
              <a:ext uri="{FF2B5EF4-FFF2-40B4-BE49-F238E27FC236}">
                <a16:creationId xmlns:a16="http://schemas.microsoft.com/office/drawing/2014/main" id="{C76019F1-B4EA-457E-BD1B-209A9930F6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28512" y="3562272"/>
            <a:ext cx="10798320" cy="7639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hape 145">
            <a:extLst>
              <a:ext uri="{FF2B5EF4-FFF2-40B4-BE49-F238E27FC236}">
                <a16:creationId xmlns:a16="http://schemas.microsoft.com/office/drawing/2014/main" id="{A9E4FEF2-7457-4520-B15D-FCAAFF770611}"/>
              </a:ext>
            </a:extLst>
          </p:cNvPr>
          <p:cNvSpPr/>
          <p:nvPr/>
        </p:nvSpPr>
        <p:spPr>
          <a:xfrm>
            <a:off x="1910066" y="1125954"/>
            <a:ext cx="10913244"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hangingPunct="1">
              <a:spcBef>
                <a:spcPct val="0"/>
              </a:spcBef>
            </a:pPr>
            <a:r>
              <a:rPr lang="en-US" altLang="zh-CN" b="1" dirty="0">
                <a:cs typeface="+mn-ea"/>
                <a:sym typeface="+mn-lt"/>
              </a:rPr>
              <a:t>CropWatch Hierarchical Approach</a:t>
            </a:r>
            <a:endParaRPr lang="zh-CN" altLang="en-US" b="1" dirty="0">
              <a:cs typeface="+mn-ea"/>
              <a:sym typeface="+mn-lt"/>
            </a:endParaRPr>
          </a:p>
        </p:txBody>
      </p:sp>
    </p:spTree>
    <p:extLst>
      <p:ext uri="{BB962C8B-B14F-4D97-AF65-F5344CB8AC3E}">
        <p14:creationId xmlns:p14="http://schemas.microsoft.com/office/powerpoint/2010/main" val="956107898"/>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fontScheme name="i0jf0b0u">
      <a:majorFont>
        <a:latin typeface="Arial"/>
        <a:ea typeface="Microsoft YaHei"/>
        <a:cs typeface=""/>
      </a:majorFont>
      <a:minorFont>
        <a:latin typeface="Arial"/>
        <a:ea typeface="Microsoft YaHei"/>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Whit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10.xml><?xml version="1.0" encoding="utf-8"?>
<a:themeOverride xmlns:a="http://schemas.openxmlformats.org/drawingml/2006/main">
  <a:clrScheme name="Whit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11.xml><?xml version="1.0" encoding="utf-8"?>
<a:themeOverride xmlns:a="http://schemas.openxmlformats.org/drawingml/2006/main">
  <a:clrScheme name="Whit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12.xml><?xml version="1.0" encoding="utf-8"?>
<a:themeOverride xmlns:a="http://schemas.openxmlformats.org/drawingml/2006/main">
  <a:clrScheme name="Whit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13.xml><?xml version="1.0" encoding="utf-8"?>
<a:themeOverride xmlns:a="http://schemas.openxmlformats.org/drawingml/2006/main">
  <a:clrScheme name="Whit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14.xml><?xml version="1.0" encoding="utf-8"?>
<a:themeOverride xmlns:a="http://schemas.openxmlformats.org/drawingml/2006/main">
  <a:clrScheme name="Whit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15.xml><?xml version="1.0" encoding="utf-8"?>
<a:themeOverride xmlns:a="http://schemas.openxmlformats.org/drawingml/2006/main">
  <a:clrScheme name="Whit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16.xml><?xml version="1.0" encoding="utf-8"?>
<a:themeOverride xmlns:a="http://schemas.openxmlformats.org/drawingml/2006/main">
  <a:clrScheme name="Whit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17.xml><?xml version="1.0" encoding="utf-8"?>
<a:themeOverride xmlns:a="http://schemas.openxmlformats.org/drawingml/2006/main">
  <a:clrScheme name="Whit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18.xml><?xml version="1.0" encoding="utf-8"?>
<a:themeOverride xmlns:a="http://schemas.openxmlformats.org/drawingml/2006/main">
  <a:clrScheme name="Whit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19.xml><?xml version="1.0" encoding="utf-8"?>
<a:themeOverride xmlns:a="http://schemas.openxmlformats.org/drawingml/2006/main">
  <a:clrScheme name="Whit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2.xml><?xml version="1.0" encoding="utf-8"?>
<a:themeOverride xmlns:a="http://schemas.openxmlformats.org/drawingml/2006/main">
  <a:clrScheme name="Whit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20.xml><?xml version="1.0" encoding="utf-8"?>
<a:themeOverride xmlns:a="http://schemas.openxmlformats.org/drawingml/2006/main">
  <a:clrScheme name="Whit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21.xml><?xml version="1.0" encoding="utf-8"?>
<a:themeOverride xmlns:a="http://schemas.openxmlformats.org/drawingml/2006/main">
  <a:clrScheme name="Whit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3.xml><?xml version="1.0" encoding="utf-8"?>
<a:themeOverride xmlns:a="http://schemas.openxmlformats.org/drawingml/2006/main">
  <a:clrScheme name="Whit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4.xml><?xml version="1.0" encoding="utf-8"?>
<a:themeOverride xmlns:a="http://schemas.openxmlformats.org/drawingml/2006/main">
  <a:clrScheme name="Whit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5.xml><?xml version="1.0" encoding="utf-8"?>
<a:themeOverride xmlns:a="http://schemas.openxmlformats.org/drawingml/2006/main">
  <a:clrScheme name="Whit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6.xml><?xml version="1.0" encoding="utf-8"?>
<a:themeOverride xmlns:a="http://schemas.openxmlformats.org/drawingml/2006/main">
  <a:clrScheme name="Whit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7.xml><?xml version="1.0" encoding="utf-8"?>
<a:themeOverride xmlns:a="http://schemas.openxmlformats.org/drawingml/2006/main">
  <a:clrScheme name="Whit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8.xml><?xml version="1.0" encoding="utf-8"?>
<a:themeOverride xmlns:a="http://schemas.openxmlformats.org/drawingml/2006/main">
  <a:clrScheme name="Whit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9.xml><?xml version="1.0" encoding="utf-8"?>
<a:themeOverride xmlns:a="http://schemas.openxmlformats.org/drawingml/2006/main">
  <a:clrScheme name="Whit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8"?>
<Control xmlns="http://schemas.microsoft.com/VisualStudio/2011/storyboarding/control">
  <Id Name="a063a9fe-6359-4db1-a948-f031743e84e9" Revision="1" Stencil="System.MyShapes" StencilVersion="1.0"/>
</Control>
</file>

<file path=customXml/item2.xml><?xml version="1.0" encoding="utf-8"?>
<Control xmlns="http://schemas.microsoft.com/VisualStudio/2011/storyboarding/control">
  <Id Name="b2e40faa-e210-4fe7-b7cd-f13168b5b267" Revision="1" Stencil="System.MyShapes" StencilVersion="1.0"/>
</Control>
</file>

<file path=customXml/item3.xml><?xml version="1.0" encoding="utf-8"?>
<Control xmlns="http://schemas.microsoft.com/VisualStudio/2011/storyboarding/control">
  <Id Name="615a1f28-1ddc-4d9b-8218-b65688f67dd8" Revision="1" Stencil="System.MyShapes" StencilVersion="1.0"/>
</Control>
</file>

<file path=customXml/item4.xml><?xml version="1.0" encoding="utf-8"?>
<Control xmlns="http://schemas.microsoft.com/VisualStudio/2011/storyboarding/control">
  <Id Name="a063a9fe-6359-4db1-a948-f031743e84e9" Revision="1" Stencil="System.MyShapes" StencilVersion="1.0"/>
</Control>
</file>

<file path=customXml/item5.xml><?xml version="1.0" encoding="utf-8"?>
<Control xmlns="http://schemas.microsoft.com/VisualStudio/2011/storyboarding/control">
  <Id Name="629b8ddf-768b-400c-be3c-6a2edf42eba3" Revision="1" Stencil="System.MyShapes" StencilVersion="1.0"/>
</Control>
</file>

<file path=customXml/item6.xml><?xml version="1.0" encoding="utf-8"?>
<Control xmlns="http://schemas.microsoft.com/VisualStudio/2011/storyboarding/control">
  <Id Name="39ee28b2-d6eb-48bf-98dd-4826ac1dfab1" Revision="1" Stencil="System.MyShapes" StencilVersion="1.0"/>
</Control>
</file>

<file path=customXml/item7.xml><?xml version="1.0" encoding="utf-8"?>
<Control xmlns="http://schemas.microsoft.com/VisualStudio/2011/storyboarding/control">
  <Id Name="a063a9fe-6359-4db1-a948-f031743e84e9" Revision="1" Stencil="System.MyShapes" StencilVersion="1.0"/>
</Control>
</file>

<file path=customXml/item8.xml><?xml version="1.0" encoding="utf-8"?>
<Control xmlns="http://schemas.microsoft.com/VisualStudio/2011/storyboarding/control">
  <Id Name="a063a9fe-6359-4db1-a948-f031743e84e9" Revision="1" Stencil="System.MyShapes" StencilVersion="1.0"/>
</Control>
</file>

<file path=customXml/itemProps1.xml><?xml version="1.0" encoding="utf-8"?>
<ds:datastoreItem xmlns:ds="http://schemas.openxmlformats.org/officeDocument/2006/customXml" ds:itemID="{D56C0025-BECD-4E80-9CB3-6CD6AA15DD55}">
  <ds:schemaRefs>
    <ds:schemaRef ds:uri="http://schemas.microsoft.com/VisualStudio/2011/storyboarding/control"/>
  </ds:schemaRefs>
</ds:datastoreItem>
</file>

<file path=customXml/itemProps2.xml><?xml version="1.0" encoding="utf-8"?>
<ds:datastoreItem xmlns:ds="http://schemas.openxmlformats.org/officeDocument/2006/customXml" ds:itemID="{C7F63DD4-F885-4688-B93A-FB62367D25D6}">
  <ds:schemaRefs>
    <ds:schemaRef ds:uri="http://schemas.microsoft.com/VisualStudio/2011/storyboarding/control"/>
  </ds:schemaRefs>
</ds:datastoreItem>
</file>

<file path=customXml/itemProps3.xml><?xml version="1.0" encoding="utf-8"?>
<ds:datastoreItem xmlns:ds="http://schemas.openxmlformats.org/officeDocument/2006/customXml" ds:itemID="{3FADFF18-73EE-4825-9E1F-E7DEB9C3D699}">
  <ds:schemaRefs>
    <ds:schemaRef ds:uri="http://schemas.microsoft.com/VisualStudio/2011/storyboarding/control"/>
  </ds:schemaRefs>
</ds:datastoreItem>
</file>

<file path=customXml/itemProps4.xml><?xml version="1.0" encoding="utf-8"?>
<ds:datastoreItem xmlns:ds="http://schemas.openxmlformats.org/officeDocument/2006/customXml" ds:itemID="{0675970E-D8AD-41F2-ACF8-FDCAB724EEB6}">
  <ds:schemaRefs>
    <ds:schemaRef ds:uri="http://schemas.microsoft.com/VisualStudio/2011/storyboarding/control"/>
  </ds:schemaRefs>
</ds:datastoreItem>
</file>

<file path=customXml/itemProps5.xml><?xml version="1.0" encoding="utf-8"?>
<ds:datastoreItem xmlns:ds="http://schemas.openxmlformats.org/officeDocument/2006/customXml" ds:itemID="{7243CEDD-5185-42E4-9120-DA568C823D36}">
  <ds:schemaRefs>
    <ds:schemaRef ds:uri="http://schemas.microsoft.com/VisualStudio/2011/storyboarding/control"/>
  </ds:schemaRefs>
</ds:datastoreItem>
</file>

<file path=customXml/itemProps6.xml><?xml version="1.0" encoding="utf-8"?>
<ds:datastoreItem xmlns:ds="http://schemas.openxmlformats.org/officeDocument/2006/customXml" ds:itemID="{3A05A694-A928-4323-B173-029108C428CE}">
  <ds:schemaRefs>
    <ds:schemaRef ds:uri="http://schemas.microsoft.com/VisualStudio/2011/storyboarding/control"/>
  </ds:schemaRefs>
</ds:datastoreItem>
</file>

<file path=customXml/itemProps7.xml><?xml version="1.0" encoding="utf-8"?>
<ds:datastoreItem xmlns:ds="http://schemas.openxmlformats.org/officeDocument/2006/customXml" ds:itemID="{7A692F88-B9BF-4593-A434-9AB95407CAC5}">
  <ds:schemaRefs>
    <ds:schemaRef ds:uri="http://schemas.microsoft.com/VisualStudio/2011/storyboarding/control"/>
  </ds:schemaRefs>
</ds:datastoreItem>
</file>

<file path=customXml/itemProps8.xml><?xml version="1.0" encoding="utf-8"?>
<ds:datastoreItem xmlns:ds="http://schemas.openxmlformats.org/officeDocument/2006/customXml" ds:itemID="{BB2954DB-3D53-46A7-BACE-9BDD71B3A577}">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otalTime>635</TotalTime>
  <Words>948</Words>
  <Application>Microsoft Office PowerPoint</Application>
  <PresentationFormat>自定义</PresentationFormat>
  <Paragraphs>163</Paragraphs>
  <Slides>26</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26</vt:i4>
      </vt:variant>
    </vt:vector>
  </HeadingPairs>
  <TitlesOfParts>
    <vt:vector size="34" baseType="lpstr">
      <vt:lpstr>Helvetica Light</vt:lpstr>
      <vt:lpstr>Helvetica Neue</vt:lpstr>
      <vt:lpstr>Microsoft YaHei</vt:lpstr>
      <vt:lpstr>Arial</vt:lpstr>
      <vt:lpstr>Calibri</vt:lpstr>
      <vt:lpstr>Tw Cen MT</vt:lpstr>
      <vt:lpstr>Wingdings</vt:lpstr>
      <vt:lpstr>White</vt:lpstr>
      <vt:lpstr>PowerPoint 演示文稿</vt:lpstr>
      <vt:lpstr>PowerPoint 演示文稿</vt:lpstr>
      <vt:lpstr>PowerPoint 演示文稿</vt:lpstr>
      <vt:lpstr>PowerPoint 演示文稿</vt:lpstr>
      <vt:lpstr>PowerPoint 演示文稿</vt:lpstr>
      <vt:lpstr>PowerPoint 演示文稿</vt:lpstr>
      <vt:lpstr>CropWatch® Development</vt:lpstr>
      <vt:lpstr>CropWatch Hierarchical approach</vt:lpstr>
      <vt:lpstr>PowerPoint 演示文稿</vt:lpstr>
      <vt:lpstr>PowerPoint 演示文稿</vt:lpstr>
      <vt:lpstr>PowerPoint 演示文稿</vt:lpstr>
      <vt:lpstr>PowerPoint 演示文稿</vt:lpstr>
      <vt:lpstr>PowerPoint 演示文稿</vt:lpstr>
      <vt:lpstr>CropWatch-Processing</vt:lpstr>
      <vt:lpstr>CropWatch-Processing</vt:lpstr>
      <vt:lpstr>Easy to use interface</vt:lpstr>
      <vt:lpstr>CropWatch-Processing</vt:lpstr>
      <vt:lpstr>CropWatch-Explore</vt:lpstr>
      <vt:lpstr>CropWatch-Explore</vt:lpstr>
      <vt:lpstr>CropWatch-Analysis</vt:lpstr>
      <vt:lpstr>Easy to use interface</vt:lpstr>
      <vt:lpstr>Custom your own Bulletin/Report</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Paola De Salvo</dc:creator>
  <cp:lastModifiedBy>张 鑫</cp:lastModifiedBy>
  <cp:revision>43</cp:revision>
  <dcterms:modified xsi:type="dcterms:W3CDTF">2018-05-02T08:37:29Z</dcterms:modified>
</cp:coreProperties>
</file>