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2731"/>
    <p:restoredTop sz="93652"/>
  </p:normalViewPr>
  <p:slideViewPr>
    <p:cSldViewPr snapToGrid="0" snapToObjects="1">
      <p:cViewPr varScale="1">
        <p:scale>
          <a:sx n="72" d="100"/>
          <a:sy n="72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28ACB-3C1D-5744-AA0E-8859BC50AC52}" type="datetimeFigureOut">
              <a:rPr lang="en-US" smtClean="0"/>
              <a:t>5/3/18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DF3E3-0232-6948-BEDD-2DA5CCCF7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DF3E3-0232-6948-BEDD-2DA5CCCF7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DF3E3-0232-6948-BEDD-2DA5CCCF78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2372-6425-694F-9BA0-7584E1671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B4B92-0668-E34D-9D1E-8CC819037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626E2-3ECD-3046-89DD-1122B0459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30765-527C-0C4E-A6BB-836CD07D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77A-8093-A744-8DD3-2542B9C3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5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26CF-7F17-C04D-B7C5-0A754391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76A15-93E5-8F47-A558-082B830DA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8CE2-ABBF-6341-AA47-374E474E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F27FA-040F-5647-859A-1218B425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F634D-7130-454C-A775-7A70D459E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9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32BFBF-19CC-C045-8ED4-6E87ADACD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35A6A-45A3-C446-941B-555F94AC2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E15B9-F7B6-D64E-BE61-B266E67D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F6ADB-CCB4-5D42-BFED-0258F68E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1D9D-14A4-7648-85D7-7D3664A1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8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BE18-7ED2-3047-A7FC-CC789D34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18C71-B83C-4247-BD56-3A09F32AB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85CD1-B1BE-8345-ADAF-E3F32EDD7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7D1E1-D555-6243-BE47-82B1BDB7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A78EE-3CBF-FE46-A51B-AAE6C9B2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4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FBF4-1A85-5948-9316-D0F11040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BC68F-A8A2-5544-9413-87B08D07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ABABC-71F7-8549-ABBD-DAE31571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E7D1B-7310-7E41-808B-F4CD3653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ABD43-4BBF-F546-9DBA-5D17FFB2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8F2E-88B6-204C-AA10-CFC81C85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6341-7377-2143-B61E-9033367E5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27207-5BD6-874C-A6B6-3F2215454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B790B-7B4E-7340-95C5-A27BDB00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F9EA5-8E88-F74E-820E-B0947AB4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A78FE-558C-1F47-9F6C-E0D2148A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6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A8D9-C137-1C46-9EB2-2606FC28C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FE4A8-8490-1040-AF54-FBFE953A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11E47-4E78-B149-BC2C-764B6160E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13733-F836-0944-A296-DBCDC99BC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5A95EF-1CAB-0244-A978-A7B1B1215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1348A-58AA-1741-8165-12DF937C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4C495-489B-B54C-8CF1-1F18E552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55917-2AFE-D440-8210-7EAFE306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3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C58A-EC1A-A740-9837-940D00BD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434AD-BCF1-8446-AEA8-9905BC58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CB17A-38C9-FC44-A56C-7686B6DB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1A243-14D2-B744-A327-449ECA4D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1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ABE31-1B08-FF4A-B39F-1E1C242B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F88DB-2F77-E04F-9B59-C2DC693F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E7AA7-205A-CD41-B8F6-F8D30927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7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86E9D-0420-4647-A330-78DA3BD6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43A4-E6A6-C743-9B71-A854C663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E47F1-5220-1247-814A-86A0958EC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13FCE-99F4-9440-88FF-50B18A81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1876E-2275-BB4B-9976-5653CCDD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C2491-687C-AC45-BA83-17FEC3D3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3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420E-F94E-3B4A-85F6-41490DDA5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552073-C4C8-6B44-BD81-84E5924F3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24F8C-2FED-9040-8EAB-AAAE9A096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85313-CC45-854C-8FA4-C5D38DC3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F5799-B50F-6448-B724-A3CA5F1E2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B7086-F52D-784F-9910-E774AD5E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81CCB7-3824-4B4F-B220-275618ED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422E4-3EFB-8F49-BF46-980947853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C9251-6C79-C248-B201-484507283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92235-21DC-7E4C-8CEE-1D37FA3BCD40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36605-21D8-3043-AD9A-940C2497E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12DB-2FA6-124D-AAE5-DEF81FB06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8CA84-DDBC-5645-AEB8-2B07F065F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(null)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FA27F-5376-3642-B2F8-D95E7D8DB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-1193800"/>
            <a:ext cx="9144000" cy="2387600"/>
          </a:xfrm>
        </p:spPr>
        <p:txBody>
          <a:bodyPr/>
          <a:lstStyle/>
          <a:p>
            <a:r>
              <a:rPr lang="en-US" b="1" dirty="0"/>
              <a:t>Climate Change in the Arctic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B33A9-F390-FF48-ABF5-9D6672C5A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895158"/>
            <a:ext cx="3459480" cy="4703762"/>
          </a:xfrm>
        </p:spPr>
        <p:txBody>
          <a:bodyPr>
            <a:normAutofit/>
          </a:bodyPr>
          <a:lstStyle/>
          <a:p>
            <a:r>
              <a:rPr lang="en-US" sz="3600" b="1" dirty="0"/>
              <a:t>Arnold Brower Jr</a:t>
            </a:r>
          </a:p>
          <a:p>
            <a:endParaRPr lang="en-US" sz="3200" b="1" dirty="0"/>
          </a:p>
          <a:p>
            <a:r>
              <a:rPr lang="en-US" sz="3200" i="1" dirty="0"/>
              <a:t>Executive Director </a:t>
            </a:r>
          </a:p>
          <a:p>
            <a:endParaRPr lang="en-US" sz="3200" i="1" dirty="0"/>
          </a:p>
          <a:p>
            <a:r>
              <a:rPr lang="en-US" sz="3200" b="1" dirty="0"/>
              <a:t>Alaska Eskimo Whaling Commission</a:t>
            </a:r>
          </a:p>
        </p:txBody>
      </p:sp>
      <p:pic>
        <p:nvPicPr>
          <p:cNvPr id="1026" name="Picture 2" descr="Image result for Alaska Eskimo whaling commission logo">
            <a:extLst>
              <a:ext uri="{FF2B5EF4-FFF2-40B4-BE49-F238E27FC236}">
                <a16:creationId xmlns:a16="http://schemas.microsoft.com/office/drawing/2014/main" id="{B3ADD4A8-E064-A246-92B6-7AA88A07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02" y="1136650"/>
            <a:ext cx="7623183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laska Eskimo Whaling commission logo image">
            <a:extLst>
              <a:ext uri="{FF2B5EF4-FFF2-40B4-BE49-F238E27FC236}">
                <a16:creationId xmlns:a16="http://schemas.microsoft.com/office/drawing/2014/main" id="{6C3B74A7-7231-7140-AB54-5C8BD3769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040" y="4130040"/>
            <a:ext cx="2727960" cy="27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2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B2F8-393C-FE4F-9CFB-D70D28C4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0" y="877930"/>
            <a:ext cx="7680960" cy="22174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Issues with Ice: Satellite Data shows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	*</a:t>
            </a:r>
            <a:r>
              <a:rPr lang="en-US" dirty="0" err="1">
                <a:solidFill>
                  <a:schemeClr val="bg1"/>
                </a:solidFill>
              </a:rPr>
              <a:t>Shorefast</a:t>
            </a:r>
            <a:r>
              <a:rPr lang="en-US" dirty="0">
                <a:solidFill>
                  <a:schemeClr val="bg1"/>
                </a:solidFill>
              </a:rPr>
              <a:t> ice edge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*Ice trails to whale camp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*Ice thickness 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*Danger of Ice Flows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8FB74D-F242-9E4D-8033-727AD3514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1784"/>
            <a:ext cx="4477506" cy="691978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DB596-6F2B-794E-9145-5B8EA335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834640"/>
            <a:ext cx="3017520" cy="4023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6963F-1D8D-BF49-A1B3-7296A4DD7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926080"/>
            <a:ext cx="2948940" cy="3931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C03CE-A5FB-AD48-860E-5EF421B79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022" y="2880360"/>
            <a:ext cx="2237978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A915-3D1A-234A-9E04-0BE8CB56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Ice Cellar Collapse with Permafrost Melting</a:t>
            </a:r>
          </a:p>
        </p:txBody>
      </p:sp>
      <p:pic>
        <p:nvPicPr>
          <p:cNvPr id="2050" name="Picture 2" descr="&quot;&quot;">
            <a:extLst>
              <a:ext uri="{FF2B5EF4-FFF2-40B4-BE49-F238E27FC236}">
                <a16:creationId xmlns:a16="http://schemas.microsoft.com/office/drawing/2014/main" id="{536B0B89-11FB-734C-BC10-E00026790E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60" y="1722120"/>
            <a:ext cx="684784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aculty.virginia.edu/ribando/modules/ExtendedSurface/pipeline1.gif">
            <a:extLst>
              <a:ext uri="{FF2B5EF4-FFF2-40B4-BE49-F238E27FC236}">
                <a16:creationId xmlns:a16="http://schemas.microsoft.com/office/drawing/2014/main" id="{82F9C8C6-F058-0C48-849A-F7EC4443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2440" y="1634490"/>
            <a:ext cx="6964680" cy="522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344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29</Words>
  <Application>Microsoft Macintosh PowerPoint</Application>
  <PresentationFormat>Widescreen</PresentationFormat>
  <Paragraphs>10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Climate Change in the Arctic</vt:lpstr>
      <vt:lpstr>Issues with Ice: Satellite Data shows   *Shorefast ice edge  *Ice trails to whale camp   *Ice thickness    *Danger of Ice Flows  </vt:lpstr>
      <vt:lpstr>Ice Cellar Collapse with Permafrost Melting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in the Arctic</dc:title>
  <dc:creator>Thomas Thornton</dc:creator>
  <cp:lastModifiedBy>Thomas Thornton</cp:lastModifiedBy>
  <cp:revision>14</cp:revision>
  <dcterms:created xsi:type="dcterms:W3CDTF">2018-05-02T14:17:19Z</dcterms:created>
  <dcterms:modified xsi:type="dcterms:W3CDTF">2018-05-03T06:54:56Z</dcterms:modified>
</cp:coreProperties>
</file>